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56" r:id="rId3"/>
    <p:sldId id="332" r:id="rId4"/>
    <p:sldId id="345" r:id="rId5"/>
    <p:sldId id="348" r:id="rId6"/>
    <p:sldId id="351" r:id="rId7"/>
    <p:sldId id="349" r:id="rId8"/>
    <p:sldId id="350" r:id="rId9"/>
    <p:sldId id="353" r:id="rId10"/>
    <p:sldId id="354" r:id="rId11"/>
    <p:sldId id="277" r:id="rId1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96">
          <p15:clr>
            <a:srgbClr val="A4A3A4"/>
          </p15:clr>
        </p15:guide>
        <p15:guide id="3" orient="horz" pos="1132">
          <p15:clr>
            <a:srgbClr val="A4A3A4"/>
          </p15:clr>
        </p15:guide>
        <p15:guide id="4" pos="5922">
          <p15:clr>
            <a:srgbClr val="A4A3A4"/>
          </p15:clr>
        </p15:guide>
        <p15:guide id="5" pos="1993">
          <p15:clr>
            <a:srgbClr val="A4A3A4"/>
          </p15:clr>
        </p15:guide>
        <p15:guide id="6" pos="5813">
          <p15:clr>
            <a:srgbClr val="A4A3A4"/>
          </p15:clr>
        </p15:guide>
        <p15:guide id="7" pos="4362">
          <p15:clr>
            <a:srgbClr val="A4A3A4"/>
          </p15:clr>
        </p15:guide>
        <p15:guide id="8" pos="5667">
          <p15:clr>
            <a:srgbClr val="A4A3A4"/>
          </p15:clr>
        </p15:guide>
        <p15:guide id="9" pos="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5528">
          <p15:clr>
            <a:srgbClr val="A4A3A4"/>
          </p15:clr>
        </p15:guide>
        <p15:guide id="2" orient="horz" pos="2272">
          <p15:clr>
            <a:srgbClr val="A4A3A4"/>
          </p15:clr>
        </p15:guide>
        <p15:guide id="3" pos="440">
          <p15:clr>
            <a:srgbClr val="A4A3A4"/>
          </p15:clr>
        </p15:guide>
        <p15:guide id="4" pos="3896">
          <p15:clr>
            <a:srgbClr val="A4A3A4"/>
          </p15:clr>
        </p15:guide>
        <p15:guide id="5" orient="horz" pos="5620">
          <p15:clr>
            <a:srgbClr val="A4A3A4"/>
          </p15:clr>
        </p15:guide>
        <p15:guide id="6" orient="horz" pos="2310">
          <p15:clr>
            <a:srgbClr val="A4A3A4"/>
          </p15:clr>
        </p15:guide>
        <p15:guide id="7" pos="450">
          <p15:clr>
            <a:srgbClr val="A4A3A4"/>
          </p15:clr>
        </p15:guide>
        <p15:guide id="8" pos="398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3B632"/>
    <a:srgbClr val="005A88"/>
    <a:srgbClr val="00293D"/>
    <a:srgbClr val="F9F9F9"/>
    <a:srgbClr val="FDFDFD"/>
    <a:srgbClr val="EEEEEE"/>
    <a:srgbClr val="E6E6E6"/>
    <a:srgbClr val="FFFFFF"/>
    <a:srgbClr val="1A87B6"/>
    <a:srgbClr val="FDC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3109" autoAdjust="0"/>
  </p:normalViewPr>
  <p:slideViewPr>
    <p:cSldViewPr snapToGrid="0">
      <p:cViewPr>
        <p:scale>
          <a:sx n="66" d="100"/>
          <a:sy n="66" d="100"/>
        </p:scale>
        <p:origin x="-1565" y="-696"/>
      </p:cViewPr>
      <p:guideLst>
        <p:guide orient="horz"/>
        <p:guide orient="horz" pos="1132"/>
        <p:guide pos="296"/>
        <p:guide pos="5922"/>
        <p:guide pos="1993"/>
        <p:guide pos="5813"/>
        <p:guide pos="4362"/>
        <p:guide pos="5667"/>
        <p:guide pos="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492" y="-96"/>
      </p:cViewPr>
      <p:guideLst>
        <p:guide orient="horz" pos="5528"/>
        <p:guide orient="horz" pos="2272"/>
        <p:guide orient="horz" pos="5620"/>
        <p:guide orient="horz" pos="2310"/>
        <p:guide pos="440"/>
        <p:guide pos="3896"/>
        <p:guide pos="450"/>
        <p:guide pos="3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mtClean="0"/>
              <a:pPr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325438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24787" y="3552204"/>
            <a:ext cx="5760827" cy="53697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8197" y="8962689"/>
            <a:ext cx="746682" cy="234679"/>
          </a:xfrm>
          <a:prstGeom prst="rect">
            <a:avLst/>
          </a:prstGeom>
          <a:noFill/>
        </p:spPr>
        <p:txBody>
          <a:bodyPr wrap="square" lIns="93177" tIns="0" rIns="93177" bIns="0" rtlCol="0" anchor="b" anchorCtr="0">
            <a:noAutofit/>
          </a:bodyPr>
          <a:lstStyle/>
          <a:p>
            <a:pPr algn="ctr"/>
            <a:fld id="{2141DC91-08C3-47C2-9EBC-DD18B99E98FF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800"/>
      </a:spcBef>
      <a:buClr>
        <a:schemeClr val="accent1"/>
      </a:buClr>
      <a:buSzPct val="90000"/>
      <a:buFont typeface="Wingdings" pitchFamily="2" charset="2"/>
      <a:buChar char="l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SzPct val="90000"/>
      <a:buFont typeface="Wingdings 3" pitchFamily="18" charset="2"/>
      <a:buChar char="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200"/>
      </a:spcBef>
      <a:buClr>
        <a:schemeClr val="accent1"/>
      </a:buClr>
      <a:buSzPct val="105000"/>
      <a:buFont typeface="Wingdings" pitchFamily="2" charset="2"/>
      <a:buChar char="w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100"/>
      </a:spcBef>
      <a:buClr>
        <a:schemeClr val="accent1"/>
      </a:buClr>
      <a:buSzPct val="100000"/>
      <a:buFont typeface="Arial" pitchFamily="34" charset="0"/>
      <a:buChar char="●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chemeClr val="accent1"/>
      </a:buClr>
      <a:buSzPct val="100000"/>
      <a:buFont typeface="Verdana" pitchFamily="34" charset="0"/>
      <a:buChar char="–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5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 Net BG.eps"/>
          <p:cNvPicPr>
            <a:picLocks noChangeAspect="1"/>
          </p:cNvPicPr>
          <p:nvPr userDrawn="1"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6" y="2384207"/>
            <a:ext cx="12160079" cy="409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69" y="911701"/>
            <a:ext cx="7661796" cy="1501781"/>
          </a:xfr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68" y="2640046"/>
            <a:ext cx="7680993" cy="1435154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500" b="0" i="0">
                <a:solidFill>
                  <a:schemeClr val="accent2">
                    <a:lumMod val="75000"/>
                  </a:schemeClr>
                </a:solidFill>
                <a:latin typeface="Arial MT Lt"/>
                <a:cs typeface="Arial MT 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4" descr="C:\_projects\031013_Sun\P9972_Amy\AES-we-are-the-energy-logo.png"/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5248" y="5729870"/>
            <a:ext cx="1608885" cy="7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imothy.effio\Dropbox (AES Energy Storage)\Self Service Media\Logos\AES_Advancion_Energy_Storage_color_horizontal_v4_larg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8587" y="381581"/>
            <a:ext cx="3679415" cy="11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 Net BG.eps"/>
          <p:cNvPicPr>
            <a:picLocks noChangeAspect="1"/>
          </p:cNvPicPr>
          <p:nvPr userDrawn="1"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6" y="2384207"/>
            <a:ext cx="12160079" cy="409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69" y="911701"/>
            <a:ext cx="7661796" cy="1501781"/>
          </a:xfr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68" y="2640046"/>
            <a:ext cx="7680993" cy="1435154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500" b="0" i="0">
                <a:solidFill>
                  <a:schemeClr val="accent2">
                    <a:lumMod val="75000"/>
                  </a:schemeClr>
                </a:solidFill>
                <a:latin typeface="Arial MT Lt"/>
                <a:cs typeface="Arial MT 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4" descr="C:\_projects\031013_Sun\P9972_Amy\AES-we-are-the-energy-logo.png"/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5248" y="5729870"/>
            <a:ext cx="1608885" cy="7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imothy.effio\Dropbox (AES Energy Storage)\Self Service Media\Logos\AES_Advancion_Energy_Storage_color_horizontal_v4_larg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8587" y="381581"/>
            <a:ext cx="3679415" cy="11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1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ite Net BG.eps"/>
          <p:cNvPicPr>
            <a:picLocks noChangeAspect="1"/>
          </p:cNvPicPr>
          <p:nvPr userDrawn="1"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929640"/>
            <a:ext cx="12188825" cy="3710940"/>
          </a:xfrm>
          <a:prstGeom prst="rect">
            <a:avLst/>
          </a:prstGeom>
        </p:spPr>
      </p:pic>
      <p:sp>
        <p:nvSpPr>
          <p:cNvPr id="89" name="Title 1"/>
          <p:cNvSpPr>
            <a:spLocks noGrp="1"/>
          </p:cNvSpPr>
          <p:nvPr>
            <p:ph type="ctrTitle"/>
          </p:nvPr>
        </p:nvSpPr>
        <p:spPr>
          <a:xfrm>
            <a:off x="457689" y="3515077"/>
            <a:ext cx="9987993" cy="1519427"/>
          </a:xfr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0">
                <a:solidFill>
                  <a:schemeClr val="tx2"/>
                </a:solidFill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0" name="Subtitle 2"/>
          <p:cNvSpPr>
            <a:spLocks noGrp="1"/>
          </p:cNvSpPr>
          <p:nvPr>
            <p:ph type="subTitle" idx="1"/>
          </p:nvPr>
        </p:nvSpPr>
        <p:spPr>
          <a:xfrm>
            <a:off x="457688" y="5257118"/>
            <a:ext cx="9984708" cy="1001889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500">
                <a:solidFill>
                  <a:schemeClr val="accent2">
                    <a:lumMod val="75000"/>
                  </a:schemeClr>
                </a:solidFill>
                <a:latin typeface="Arial MT Lt"/>
                <a:cs typeface="Arial MT 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6789600"/>
            <a:ext cx="12188825" cy="68400"/>
          </a:xfrm>
          <a:prstGeom prst="rect">
            <a:avLst/>
          </a:prstGeom>
          <a:gradFill flip="none" rotWithShape="0">
            <a:gsLst>
              <a:gs pos="10000">
                <a:schemeClr val="tx2"/>
              </a:gs>
              <a:gs pos="60000">
                <a:schemeClr val="accent2"/>
              </a:gs>
              <a:gs pos="40000">
                <a:schemeClr val="accent3"/>
              </a:gs>
              <a:gs pos="90000">
                <a:schemeClr val="accent1"/>
              </a:gs>
            </a:gsLst>
            <a:lin ang="0" scaled="0"/>
            <a:tileRect/>
          </a:gra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381644" y="6490666"/>
            <a:ext cx="3817472" cy="239713"/>
          </a:xfrm>
          <a:prstGeom prst="rect">
            <a:avLst/>
          </a:prstGeom>
          <a:noFill/>
          <a:ln>
            <a:noFill/>
          </a:ln>
          <a:extLst/>
        </p:spPr>
        <p:txBody>
          <a:bodyPr lIns="9144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ＭＳ Ｐゴシック" charset="0"/>
                <a:cs typeface="Arial MT Lt"/>
              </a:rPr>
              <a:t>Contains Forward Looking Statements</a:t>
            </a:r>
          </a:p>
        </p:txBody>
      </p:sp>
      <p:pic>
        <p:nvPicPr>
          <p:cNvPr id="15" name="Picture 4" descr="C:\_projects\031013_Sun\P9972_Amy\AES-we-are-the-energy-logo.png"/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51183" y="5365808"/>
            <a:ext cx="1608885" cy="7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imothy.effio\Dropbox (AES Energy Storage)\Self Service Media\Logos\AES_Advancion_Energy_Storage_color_horizontal_v4_larg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653" y="381581"/>
            <a:ext cx="3679415" cy="11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4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lnSpc>
                <a:spcPct val="90000"/>
              </a:lnSpc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Isosceles Triangle 13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1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1828800"/>
            <a:ext cx="11338560" cy="4389120"/>
          </a:xfrm>
        </p:spPr>
        <p:txBody>
          <a:bodyPr/>
          <a:lstStyle>
            <a:lvl1pPr>
              <a:defRPr>
                <a:latin typeface="Arial MT Lt"/>
                <a:cs typeface="Arial MT Lt"/>
              </a:defRPr>
            </a:lvl1pPr>
            <a:lvl2pPr>
              <a:defRPr>
                <a:latin typeface="Arial MT Lt"/>
                <a:cs typeface="Arial MT Lt"/>
              </a:defRPr>
            </a:lvl2pPr>
            <a:lvl3pPr>
              <a:defRPr>
                <a:latin typeface="Arial MT Lt"/>
                <a:cs typeface="Arial MT Lt"/>
              </a:defRPr>
            </a:lvl3pPr>
            <a:lvl4pPr>
              <a:defRPr>
                <a:latin typeface="Arial MT Lt"/>
                <a:cs typeface="Arial MT Lt"/>
              </a:defRPr>
            </a:lvl4pPr>
            <a:lvl5pPr>
              <a:defRPr>
                <a:latin typeface="Arial MT Lt"/>
                <a:cs typeface="Arial MT 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Isosceles Triangle 18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9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26720" y="2320761"/>
            <a:ext cx="11335384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2468880"/>
            <a:ext cx="11338560" cy="3749040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1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28606" y="1802128"/>
            <a:ext cx="11331612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73152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Isosceles Triangle 22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8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auto">
          <a:xfrm>
            <a:off x="426720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28606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2468880"/>
            <a:ext cx="5556568" cy="3749040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6205061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06947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Content Placeholder 5"/>
          <p:cNvSpPr>
            <a:spLocks noGrp="1"/>
          </p:cNvSpPr>
          <p:nvPr>
            <p:ph sz="quarter" idx="33"/>
          </p:nvPr>
        </p:nvSpPr>
        <p:spPr>
          <a:xfrm>
            <a:off x="6203473" y="2468880"/>
            <a:ext cx="5556568" cy="3749040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Isosceles Triangle 27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0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426720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28606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2468880"/>
            <a:ext cx="5556568" cy="3749040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6205061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06947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33"/>
          </p:nvPr>
        </p:nvSpPr>
        <p:spPr>
          <a:xfrm>
            <a:off x="6203473" y="2468880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6205061" y="4550494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6206947" y="4031861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Content Placeholder 5"/>
          <p:cNvSpPr>
            <a:spLocks noGrp="1"/>
          </p:cNvSpPr>
          <p:nvPr>
            <p:ph sz="quarter" idx="35"/>
          </p:nvPr>
        </p:nvSpPr>
        <p:spPr>
          <a:xfrm>
            <a:off x="6203473" y="4698613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Isosceles Triangle 27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0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426720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28606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2468880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26720" y="4551040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28606" y="4032407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5"/>
          <p:cNvSpPr>
            <a:spLocks noGrp="1"/>
          </p:cNvSpPr>
          <p:nvPr>
            <p:ph sz="quarter" idx="35"/>
          </p:nvPr>
        </p:nvSpPr>
        <p:spPr>
          <a:xfrm>
            <a:off x="425132" y="4699159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6205061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06947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2" name="Content Placeholder 5"/>
          <p:cNvSpPr>
            <a:spLocks noGrp="1"/>
          </p:cNvSpPr>
          <p:nvPr>
            <p:ph sz="quarter" idx="33"/>
          </p:nvPr>
        </p:nvSpPr>
        <p:spPr>
          <a:xfrm>
            <a:off x="6203473" y="2468880"/>
            <a:ext cx="5556568" cy="3749040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Isosceles Triangle 24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9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426720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28606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2468880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426720" y="4551040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28606" y="4032407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35"/>
          </p:nvPr>
        </p:nvSpPr>
        <p:spPr>
          <a:xfrm>
            <a:off x="425132" y="4699159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6205061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06947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2" name="Content Placeholder 5"/>
          <p:cNvSpPr>
            <a:spLocks noGrp="1"/>
          </p:cNvSpPr>
          <p:nvPr>
            <p:ph sz="quarter" idx="33"/>
          </p:nvPr>
        </p:nvSpPr>
        <p:spPr>
          <a:xfrm>
            <a:off x="6203473" y="2468880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6205061" y="4550494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6206947" y="4031861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5" name="Content Placeholder 5"/>
          <p:cNvSpPr>
            <a:spLocks noGrp="1"/>
          </p:cNvSpPr>
          <p:nvPr>
            <p:ph sz="quarter" idx="37"/>
          </p:nvPr>
        </p:nvSpPr>
        <p:spPr>
          <a:xfrm>
            <a:off x="6203473" y="4698613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Isosceles Triangle 35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5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ite Net BG.eps"/>
          <p:cNvPicPr>
            <a:picLocks noChangeAspect="1"/>
          </p:cNvPicPr>
          <p:nvPr userDrawn="1"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929640"/>
            <a:ext cx="12188825" cy="3710940"/>
          </a:xfrm>
          <a:prstGeom prst="rect">
            <a:avLst/>
          </a:prstGeom>
        </p:spPr>
      </p:pic>
      <p:sp>
        <p:nvSpPr>
          <p:cNvPr id="89" name="Title 1"/>
          <p:cNvSpPr>
            <a:spLocks noGrp="1"/>
          </p:cNvSpPr>
          <p:nvPr>
            <p:ph type="ctrTitle"/>
          </p:nvPr>
        </p:nvSpPr>
        <p:spPr>
          <a:xfrm>
            <a:off x="457689" y="3515077"/>
            <a:ext cx="9987993" cy="1519427"/>
          </a:xfrm>
        </p:spPr>
        <p:txBody>
          <a:bodyPr lIns="0" tIns="0" rIns="0" bIns="0" anchor="b" anchorCtr="0"/>
          <a:lstStyle>
            <a:lvl1pPr algn="l">
              <a:lnSpc>
                <a:spcPct val="95000"/>
              </a:lnSpc>
              <a:defRPr sz="4000" b="0">
                <a:solidFill>
                  <a:schemeClr val="tx2"/>
                </a:solidFill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0" name="Subtitle 2"/>
          <p:cNvSpPr>
            <a:spLocks noGrp="1"/>
          </p:cNvSpPr>
          <p:nvPr>
            <p:ph type="subTitle" idx="1"/>
          </p:nvPr>
        </p:nvSpPr>
        <p:spPr>
          <a:xfrm>
            <a:off x="457688" y="5257118"/>
            <a:ext cx="9984708" cy="1001889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500">
                <a:solidFill>
                  <a:schemeClr val="accent2">
                    <a:lumMod val="75000"/>
                  </a:schemeClr>
                </a:solidFill>
                <a:latin typeface="Arial MT Lt"/>
                <a:cs typeface="Arial MT 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6789600"/>
            <a:ext cx="12188825" cy="68400"/>
          </a:xfrm>
          <a:prstGeom prst="rect">
            <a:avLst/>
          </a:prstGeom>
          <a:gradFill flip="none" rotWithShape="0">
            <a:gsLst>
              <a:gs pos="10000">
                <a:schemeClr val="tx2"/>
              </a:gs>
              <a:gs pos="60000">
                <a:schemeClr val="accent2"/>
              </a:gs>
              <a:gs pos="40000">
                <a:schemeClr val="accent3"/>
              </a:gs>
              <a:gs pos="90000">
                <a:schemeClr val="accent1"/>
              </a:gs>
            </a:gsLst>
            <a:lin ang="0" scaled="0"/>
            <a:tileRect/>
          </a:gra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381644" y="6490666"/>
            <a:ext cx="3817472" cy="239713"/>
          </a:xfrm>
          <a:prstGeom prst="rect">
            <a:avLst/>
          </a:prstGeom>
          <a:noFill/>
          <a:ln>
            <a:noFill/>
          </a:ln>
          <a:extLst/>
        </p:spPr>
        <p:txBody>
          <a:bodyPr lIns="9144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ＭＳ Ｐゴシック" charset="0"/>
                <a:cs typeface="Arial MT Lt"/>
              </a:rPr>
              <a:t>Contains Forward Looking Statements</a:t>
            </a:r>
          </a:p>
        </p:txBody>
      </p:sp>
      <p:pic>
        <p:nvPicPr>
          <p:cNvPr id="15" name="Picture 4" descr="C:\_projects\031013_Sun\P9972_Amy\AES-we-are-the-energy-logo.png"/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51183" y="5365808"/>
            <a:ext cx="1608885" cy="7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imothy.effio\Dropbox (AES Energy Storage)\Self Service Media\Logos\AES_Advancion_Energy_Storage_color_horizontal_v4_larg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653" y="381581"/>
            <a:ext cx="3679415" cy="11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1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lnSpc>
                <a:spcPct val="90000"/>
              </a:lnSpc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Isosceles Triangle 13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1828800"/>
            <a:ext cx="11338560" cy="4389120"/>
          </a:xfrm>
        </p:spPr>
        <p:txBody>
          <a:bodyPr/>
          <a:lstStyle>
            <a:lvl1pPr>
              <a:defRPr>
                <a:latin typeface="Arial MT Lt"/>
                <a:cs typeface="Arial MT Lt"/>
              </a:defRPr>
            </a:lvl1pPr>
            <a:lvl2pPr>
              <a:defRPr>
                <a:latin typeface="Arial MT Lt"/>
                <a:cs typeface="Arial MT Lt"/>
              </a:defRPr>
            </a:lvl2pPr>
            <a:lvl3pPr>
              <a:defRPr>
                <a:latin typeface="Arial MT Lt"/>
                <a:cs typeface="Arial MT Lt"/>
              </a:defRPr>
            </a:lvl3pPr>
            <a:lvl4pPr>
              <a:defRPr>
                <a:latin typeface="Arial MT Lt"/>
                <a:cs typeface="Arial MT Lt"/>
              </a:defRPr>
            </a:lvl4pPr>
            <a:lvl5pPr>
              <a:defRPr>
                <a:latin typeface="Arial MT Lt"/>
                <a:cs typeface="Arial MT 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Isosceles Triangle 18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26720" y="2320761"/>
            <a:ext cx="11335384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2468880"/>
            <a:ext cx="11338560" cy="3749040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1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28606" y="1802128"/>
            <a:ext cx="11331612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73152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Isosceles Triangle 22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auto">
          <a:xfrm>
            <a:off x="426720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28606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2468880"/>
            <a:ext cx="5556568" cy="3749040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6205061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06947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Content Placeholder 5"/>
          <p:cNvSpPr>
            <a:spLocks noGrp="1"/>
          </p:cNvSpPr>
          <p:nvPr>
            <p:ph sz="quarter" idx="33"/>
          </p:nvPr>
        </p:nvSpPr>
        <p:spPr>
          <a:xfrm>
            <a:off x="6203473" y="2468880"/>
            <a:ext cx="5556568" cy="3749040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Isosceles Triangle 27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426720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28606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2468880"/>
            <a:ext cx="5556568" cy="3749040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6205061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06947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33"/>
          </p:nvPr>
        </p:nvSpPr>
        <p:spPr>
          <a:xfrm>
            <a:off x="6203473" y="2468880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6205061" y="4550494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6206947" y="4031861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Content Placeholder 5"/>
          <p:cNvSpPr>
            <a:spLocks noGrp="1"/>
          </p:cNvSpPr>
          <p:nvPr>
            <p:ph sz="quarter" idx="35"/>
          </p:nvPr>
        </p:nvSpPr>
        <p:spPr>
          <a:xfrm>
            <a:off x="6203473" y="4698613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7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Isosceles Triangle 27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426720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28606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2468880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26720" y="4551040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28606" y="4032407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5"/>
          <p:cNvSpPr>
            <a:spLocks noGrp="1"/>
          </p:cNvSpPr>
          <p:nvPr>
            <p:ph sz="quarter" idx="35"/>
          </p:nvPr>
        </p:nvSpPr>
        <p:spPr>
          <a:xfrm>
            <a:off x="425132" y="4699159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6205061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06947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2" name="Content Placeholder 5"/>
          <p:cNvSpPr>
            <a:spLocks noGrp="1"/>
          </p:cNvSpPr>
          <p:nvPr>
            <p:ph sz="quarter" idx="33"/>
          </p:nvPr>
        </p:nvSpPr>
        <p:spPr>
          <a:xfrm>
            <a:off x="6203473" y="2468880"/>
            <a:ext cx="5556568" cy="3749040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Isosceles Triangle 24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426720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28606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7"/>
          </p:nvPr>
        </p:nvSpPr>
        <p:spPr>
          <a:xfrm>
            <a:off x="425132" y="2468880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426720" y="4551040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28606" y="4032407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35"/>
          </p:nvPr>
        </p:nvSpPr>
        <p:spPr>
          <a:xfrm>
            <a:off x="425132" y="4699159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6205061" y="2320761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06947" y="1802128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2" name="Content Placeholder 5"/>
          <p:cNvSpPr>
            <a:spLocks noGrp="1"/>
          </p:cNvSpPr>
          <p:nvPr>
            <p:ph sz="quarter" idx="33"/>
          </p:nvPr>
        </p:nvSpPr>
        <p:spPr>
          <a:xfrm>
            <a:off x="6203473" y="2468880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6205061" y="4550494"/>
            <a:ext cx="5555012" cy="1348740"/>
          </a:xfrm>
          <a:prstGeom prst="rect">
            <a:avLst/>
          </a:prstGeom>
          <a:gradFill>
            <a:gsLst>
              <a:gs pos="0">
                <a:schemeClr val="accent2">
                  <a:lumMod val="31000"/>
                  <a:lumOff val="69000"/>
                </a:schemeClr>
              </a:gs>
              <a:gs pos="100000">
                <a:schemeClr val="bg1"/>
              </a:gs>
            </a:gsLst>
            <a:lin ang="5400000" scaled="0"/>
          </a:gra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6206947" y="4031861"/>
            <a:ext cx="5553163" cy="594360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200"/>
              </a:spcBef>
              <a:buFontTx/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5" name="Content Placeholder 5"/>
          <p:cNvSpPr>
            <a:spLocks noGrp="1"/>
          </p:cNvSpPr>
          <p:nvPr>
            <p:ph sz="quarter" idx="37"/>
          </p:nvPr>
        </p:nvSpPr>
        <p:spPr>
          <a:xfrm>
            <a:off x="6203473" y="4698613"/>
            <a:ext cx="5556568" cy="1517904"/>
          </a:xfrm>
        </p:spPr>
        <p:txBody>
          <a:bodyPr/>
          <a:lstStyle>
            <a:lvl1pPr marL="236538" indent="-236538">
              <a:spcBef>
                <a:spcPts val="800"/>
              </a:spcBef>
              <a:defRPr sz="1800"/>
            </a:lvl1pPr>
            <a:lvl2pPr marL="525463" indent="-233363">
              <a:spcBef>
                <a:spcPts val="400"/>
              </a:spcBef>
              <a:defRPr sz="1600"/>
            </a:lvl2pPr>
            <a:lvl3pPr marL="796925" indent="-188913">
              <a:spcBef>
                <a:spcPts val="200"/>
              </a:spcBef>
              <a:defRPr sz="1400"/>
            </a:lvl3pPr>
            <a:lvl4pPr marL="1036638" indent="-134938">
              <a:spcBef>
                <a:spcPts val="100"/>
              </a:spcBef>
              <a:defRPr sz="1200"/>
            </a:lvl4pPr>
            <a:lvl5pPr marL="1273175" indent="-160338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5155" y="1373513"/>
            <a:ext cx="1150625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+mn-ea"/>
                <a:cs typeface="Arial MT Lt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622" y="6204371"/>
            <a:ext cx="11088711" cy="321223"/>
          </a:xfrm>
          <a:prstGeom prst="rect">
            <a:avLst/>
          </a:prstGeom>
          <a:noFill/>
          <a:ln>
            <a:noFill/>
          </a:ln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  <a:latin typeface="Arial MT Lt"/>
                <a:cs typeface="Arial MT Lt"/>
              </a:defRPr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367562" y="464820"/>
            <a:ext cx="11504502" cy="869940"/>
          </a:xfrm>
        </p:spPr>
        <p:txBody>
          <a:bodyPr/>
          <a:lstStyle>
            <a:lvl1pPr>
              <a:defRPr sz="3000" b="0">
                <a:latin typeface="Arial MT Lt"/>
                <a:cs typeface="Arial MT 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Isosceles Triangle 35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 Net BG.eps"/>
          <p:cNvPicPr>
            <a:picLocks noChangeAspect="1"/>
          </p:cNvPicPr>
          <p:nvPr userDrawn="1"/>
        </p:nvPicPr>
        <p:blipFill>
          <a:blip r:embed="rId11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9" b="-1304"/>
          <a:stretch/>
        </p:blipFill>
        <p:spPr>
          <a:xfrm>
            <a:off x="0" y="-101600"/>
            <a:ext cx="12343757" cy="28304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161" y="464820"/>
            <a:ext cx="11504502" cy="869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25132" y="1828800"/>
            <a:ext cx="11338560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789600"/>
            <a:ext cx="12188825" cy="68400"/>
          </a:xfrm>
          <a:prstGeom prst="rect">
            <a:avLst/>
          </a:prstGeom>
          <a:gradFill flip="none" rotWithShape="0">
            <a:gsLst>
              <a:gs pos="10000">
                <a:schemeClr val="tx2"/>
              </a:gs>
              <a:gs pos="60000">
                <a:schemeClr val="accent2"/>
              </a:gs>
              <a:gs pos="40000">
                <a:schemeClr val="accent3"/>
              </a:gs>
              <a:gs pos="90000">
                <a:schemeClr val="accent1"/>
              </a:gs>
            </a:gsLst>
            <a:lin ang="0" scaled="0"/>
            <a:tileRect/>
          </a:gra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381644" y="6490666"/>
            <a:ext cx="3817472" cy="239713"/>
          </a:xfrm>
          <a:prstGeom prst="rect">
            <a:avLst/>
          </a:prstGeom>
          <a:noFill/>
          <a:ln>
            <a:noFill/>
          </a:ln>
          <a:extLst/>
        </p:spPr>
        <p:txBody>
          <a:bodyPr lIns="9144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ＭＳ Ｐゴシック" charset="0"/>
                <a:cs typeface="Arial MT Lt"/>
              </a:rPr>
              <a:t>Contains Forward Looking Statements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50" r:id="rId4"/>
    <p:sldLayoutId id="2147483655" r:id="rId5"/>
    <p:sldLayoutId id="2147483656" r:id="rId6"/>
    <p:sldLayoutId id="2147483658" r:id="rId7"/>
    <p:sldLayoutId id="2147483659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chemeClr val="accent3"/>
          </a:solidFill>
          <a:latin typeface="Arial MT Lt"/>
          <a:ea typeface="+mj-ea"/>
          <a:cs typeface="Arial MT Lt"/>
        </a:defRPr>
      </a:lvl1pPr>
    </p:titleStyle>
    <p:bodyStyle>
      <a:lvl1pPr marL="287338" marR="0" indent="-287338" algn="l" defTabSz="914400" rtl="0" eaLnBrk="0" fontAlgn="base" latinLnBrk="0" hangingPunct="0">
        <a:lnSpc>
          <a:spcPct val="90000"/>
        </a:lnSpc>
        <a:spcBef>
          <a:spcPts val="1600"/>
        </a:spcBef>
        <a:spcAft>
          <a:spcPct val="0"/>
        </a:spcAft>
        <a:buClr>
          <a:srgbClr val="0078AE"/>
        </a:buClr>
        <a:buSzPct val="90000"/>
        <a:buFont typeface="Wingdings" pitchFamily="2" charset="2"/>
        <a:buChar char="l"/>
        <a:tabLst/>
        <a:defRPr sz="2200" kern="1200">
          <a:solidFill>
            <a:schemeClr val="tx1"/>
          </a:solidFill>
          <a:latin typeface="Arial MT Lt"/>
          <a:ea typeface="+mn-ea"/>
          <a:cs typeface="Arial MT Lt"/>
        </a:defRPr>
      </a:lvl1pPr>
      <a:lvl2pPr marL="625475" marR="0" indent="-271463" algn="l" defTabSz="914400" rtl="0" eaLnBrk="0" fontAlgn="base" latinLnBrk="0" hangingPunct="0">
        <a:lnSpc>
          <a:spcPct val="90000"/>
        </a:lnSpc>
        <a:spcBef>
          <a:spcPts val="800"/>
        </a:spcBef>
        <a:spcAft>
          <a:spcPct val="0"/>
        </a:spcAft>
        <a:buClr>
          <a:srgbClr val="0078AE"/>
        </a:buClr>
        <a:buSzPct val="85000"/>
        <a:buFont typeface="Wingdings 3" pitchFamily="18" charset="2"/>
        <a:buChar char=""/>
        <a:tabLst/>
        <a:defRPr sz="2000" kern="1200">
          <a:solidFill>
            <a:schemeClr val="tx1"/>
          </a:solidFill>
          <a:latin typeface="Arial MT Lt"/>
          <a:ea typeface="+mn-ea"/>
          <a:cs typeface="Arial MT Lt"/>
        </a:defRPr>
      </a:lvl2pPr>
      <a:lvl3pPr marL="911225" marR="0" indent="-188913" algn="l" defTabSz="973138" rtl="0" eaLnBrk="0" fontAlgn="base" latinLnBrk="0" hangingPunct="0">
        <a:lnSpc>
          <a:spcPct val="90000"/>
        </a:lnSpc>
        <a:spcBef>
          <a:spcPts val="400"/>
        </a:spcBef>
        <a:spcAft>
          <a:spcPct val="0"/>
        </a:spcAft>
        <a:buClr>
          <a:srgbClr val="0078AE"/>
        </a:buClr>
        <a:buSzPct val="105000"/>
        <a:buFont typeface="Wingdings" pitchFamily="2" charset="2"/>
        <a:buChar char="w"/>
        <a:tabLst/>
        <a:defRPr sz="1800" kern="1200">
          <a:solidFill>
            <a:schemeClr val="tx1"/>
          </a:solidFill>
          <a:latin typeface="Arial MT Lt"/>
          <a:ea typeface="+mn-ea"/>
          <a:cs typeface="Arial MT Lt"/>
        </a:defRPr>
      </a:lvl3pPr>
      <a:lvl4pPr marL="1216025" marR="0" indent="-161925" algn="l" defTabSz="914400" rtl="0" eaLnBrk="0" fontAlgn="base" latinLnBrk="0" hangingPunct="0">
        <a:lnSpc>
          <a:spcPct val="90000"/>
        </a:lnSpc>
        <a:spcBef>
          <a:spcPts val="200"/>
        </a:spcBef>
        <a:spcAft>
          <a:spcPct val="0"/>
        </a:spcAft>
        <a:buClr>
          <a:srgbClr val="0078AE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 MT Lt"/>
          <a:ea typeface="+mn-ea"/>
          <a:cs typeface="Arial MT Lt"/>
        </a:defRPr>
      </a:lvl4pPr>
      <a:lvl5pPr marL="1511300" marR="0" indent="-209550" algn="l" defTabSz="914400" rtl="0" eaLnBrk="0" fontAlgn="base" latinLnBrk="0" hangingPunct="0">
        <a:lnSpc>
          <a:spcPct val="90000"/>
        </a:lnSpc>
        <a:spcBef>
          <a:spcPts val="100"/>
        </a:spcBef>
        <a:spcAft>
          <a:spcPct val="0"/>
        </a:spcAft>
        <a:buClr>
          <a:srgbClr val="0078AE"/>
        </a:buClr>
        <a:buSzTx/>
        <a:buFont typeface="Verdana" pitchFamily="34" charset="0"/>
        <a:buChar char="–"/>
        <a:tabLst/>
        <a:defRPr sz="1400" kern="1200">
          <a:solidFill>
            <a:schemeClr val="tx1"/>
          </a:solidFill>
          <a:latin typeface="Arial MT Lt"/>
          <a:ea typeface="+mn-ea"/>
          <a:cs typeface="Arial MT 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9" b="-1304"/>
          <a:stretch/>
        </p:blipFill>
        <p:spPr>
          <a:xfrm>
            <a:off x="0" y="-101600"/>
            <a:ext cx="12343757" cy="28304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42161" y="464820"/>
            <a:ext cx="11504502" cy="869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25132" y="1828800"/>
            <a:ext cx="11338560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789600"/>
            <a:ext cx="12188825" cy="68400"/>
          </a:xfrm>
          <a:prstGeom prst="rect">
            <a:avLst/>
          </a:prstGeom>
          <a:gradFill flip="none" rotWithShape="0">
            <a:gsLst>
              <a:gs pos="10000">
                <a:schemeClr val="tx2"/>
              </a:gs>
              <a:gs pos="60000">
                <a:schemeClr val="accent2"/>
              </a:gs>
              <a:gs pos="40000">
                <a:schemeClr val="accent3"/>
              </a:gs>
              <a:gs pos="90000">
                <a:schemeClr val="accent1"/>
              </a:gs>
            </a:gsLst>
            <a:lin ang="0" scaled="0"/>
            <a:tileRect/>
          </a:gra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381644" y="6490666"/>
            <a:ext cx="3817472" cy="239713"/>
          </a:xfrm>
          <a:prstGeom prst="rect">
            <a:avLst/>
          </a:prstGeom>
          <a:noFill/>
          <a:ln>
            <a:noFill/>
          </a:ln>
          <a:extLst/>
        </p:spPr>
        <p:txBody>
          <a:bodyPr lIns="91440" tIns="0" rIns="0" bIns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MT Lt"/>
                <a:ea typeface="ＭＳ Ｐゴシック" charset="0"/>
                <a:cs typeface="Arial MT Lt"/>
              </a:rPr>
              <a:t>Contains Forward Looking Statements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chemeClr val="accent3"/>
          </a:solidFill>
          <a:latin typeface="Arial MT Lt"/>
          <a:ea typeface="+mj-ea"/>
          <a:cs typeface="Arial MT Lt"/>
        </a:defRPr>
      </a:lvl1pPr>
    </p:titleStyle>
    <p:bodyStyle>
      <a:lvl1pPr marL="287338" marR="0" indent="-287338" algn="l" defTabSz="914400" rtl="0" eaLnBrk="0" fontAlgn="base" latinLnBrk="0" hangingPunct="0">
        <a:lnSpc>
          <a:spcPct val="90000"/>
        </a:lnSpc>
        <a:spcBef>
          <a:spcPts val="1600"/>
        </a:spcBef>
        <a:spcAft>
          <a:spcPct val="0"/>
        </a:spcAft>
        <a:buClr>
          <a:srgbClr val="0078AE"/>
        </a:buClr>
        <a:buSzPct val="90000"/>
        <a:buFont typeface="Wingdings" pitchFamily="2" charset="2"/>
        <a:buChar char="l"/>
        <a:tabLst/>
        <a:defRPr sz="2200" kern="1200">
          <a:solidFill>
            <a:schemeClr val="tx1"/>
          </a:solidFill>
          <a:latin typeface="Arial MT Lt"/>
          <a:ea typeface="+mn-ea"/>
          <a:cs typeface="Arial MT Lt"/>
        </a:defRPr>
      </a:lvl1pPr>
      <a:lvl2pPr marL="625475" marR="0" indent="-271463" algn="l" defTabSz="914400" rtl="0" eaLnBrk="0" fontAlgn="base" latinLnBrk="0" hangingPunct="0">
        <a:lnSpc>
          <a:spcPct val="90000"/>
        </a:lnSpc>
        <a:spcBef>
          <a:spcPts val="800"/>
        </a:spcBef>
        <a:spcAft>
          <a:spcPct val="0"/>
        </a:spcAft>
        <a:buClr>
          <a:srgbClr val="0078AE"/>
        </a:buClr>
        <a:buSzPct val="85000"/>
        <a:buFont typeface="Wingdings 3" pitchFamily="18" charset="2"/>
        <a:buChar char=""/>
        <a:tabLst/>
        <a:defRPr sz="2000" kern="1200">
          <a:solidFill>
            <a:schemeClr val="tx1"/>
          </a:solidFill>
          <a:latin typeface="Arial MT Lt"/>
          <a:ea typeface="+mn-ea"/>
          <a:cs typeface="Arial MT Lt"/>
        </a:defRPr>
      </a:lvl2pPr>
      <a:lvl3pPr marL="911225" marR="0" indent="-188913" algn="l" defTabSz="973138" rtl="0" eaLnBrk="0" fontAlgn="base" latinLnBrk="0" hangingPunct="0">
        <a:lnSpc>
          <a:spcPct val="90000"/>
        </a:lnSpc>
        <a:spcBef>
          <a:spcPts val="400"/>
        </a:spcBef>
        <a:spcAft>
          <a:spcPct val="0"/>
        </a:spcAft>
        <a:buClr>
          <a:srgbClr val="0078AE"/>
        </a:buClr>
        <a:buSzPct val="105000"/>
        <a:buFont typeface="Wingdings" pitchFamily="2" charset="2"/>
        <a:buChar char="w"/>
        <a:tabLst/>
        <a:defRPr sz="1800" kern="1200">
          <a:solidFill>
            <a:schemeClr val="tx1"/>
          </a:solidFill>
          <a:latin typeface="Arial MT Lt"/>
          <a:ea typeface="+mn-ea"/>
          <a:cs typeface="Arial MT Lt"/>
        </a:defRPr>
      </a:lvl3pPr>
      <a:lvl4pPr marL="1216025" marR="0" indent="-161925" algn="l" defTabSz="914400" rtl="0" eaLnBrk="0" fontAlgn="base" latinLnBrk="0" hangingPunct="0">
        <a:lnSpc>
          <a:spcPct val="90000"/>
        </a:lnSpc>
        <a:spcBef>
          <a:spcPts val="200"/>
        </a:spcBef>
        <a:spcAft>
          <a:spcPct val="0"/>
        </a:spcAft>
        <a:buClr>
          <a:srgbClr val="0078AE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 MT Lt"/>
          <a:ea typeface="+mn-ea"/>
          <a:cs typeface="Arial MT Lt"/>
        </a:defRPr>
      </a:lvl4pPr>
      <a:lvl5pPr marL="1511300" marR="0" indent="-209550" algn="l" defTabSz="914400" rtl="0" eaLnBrk="0" fontAlgn="base" latinLnBrk="0" hangingPunct="0">
        <a:lnSpc>
          <a:spcPct val="90000"/>
        </a:lnSpc>
        <a:spcBef>
          <a:spcPts val="100"/>
        </a:spcBef>
        <a:spcAft>
          <a:spcPct val="0"/>
        </a:spcAft>
        <a:buClr>
          <a:srgbClr val="0078AE"/>
        </a:buClr>
        <a:buSzTx/>
        <a:buFont typeface="Verdana" pitchFamily="34" charset="0"/>
        <a:buChar char="–"/>
        <a:tabLst/>
        <a:defRPr sz="1400" kern="1200">
          <a:solidFill>
            <a:schemeClr val="tx1"/>
          </a:solidFill>
          <a:latin typeface="Arial MT Lt"/>
          <a:ea typeface="+mn-ea"/>
          <a:cs typeface="Arial MT 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hyperlink" Target="mailto:Kiran.Kumaraswamy@ae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69" y="678021"/>
            <a:ext cx="8056638" cy="1501781"/>
          </a:xfrm>
        </p:spPr>
        <p:txBody>
          <a:bodyPr/>
          <a:lstStyle/>
          <a:p>
            <a:r>
              <a:rPr lang="en-US" dirty="0" smtClean="0">
                <a:solidFill>
                  <a:srgbClr val="1A87B6"/>
                </a:solidFill>
              </a:rPr>
              <a:t>Creating a Clean, Unbreakable Grid</a:t>
            </a:r>
            <a:endParaRPr lang="en-US" b="0" dirty="0">
              <a:solidFill>
                <a:srgbClr val="1A87B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668" y="2599405"/>
            <a:ext cx="7680993" cy="1755491"/>
          </a:xfrm>
        </p:spPr>
        <p:txBody>
          <a:bodyPr/>
          <a:lstStyle/>
          <a:p>
            <a:r>
              <a:rPr lang="en-US" dirty="0" smtClean="0"/>
              <a:t>Energy Policy Roundtable</a:t>
            </a:r>
          </a:p>
          <a:p>
            <a:r>
              <a:rPr lang="en-US" sz="2200" dirty="0" err="1" smtClean="0"/>
              <a:t>Kleinman</a:t>
            </a:r>
            <a:r>
              <a:rPr lang="en-US" sz="2200" dirty="0" smtClean="0"/>
              <a:t> Center, Philadelphia</a:t>
            </a:r>
          </a:p>
          <a:p>
            <a:endParaRPr lang="en-US" sz="2200" dirty="0" smtClean="0"/>
          </a:p>
          <a:p>
            <a:r>
              <a:rPr lang="en-US" sz="2200" dirty="0" smtClean="0"/>
              <a:t>Kiran Kumaraswamy</a:t>
            </a:r>
          </a:p>
          <a:p>
            <a:r>
              <a:rPr lang="en-US" sz="2200" dirty="0" smtClean="0"/>
              <a:t>Market Development Director</a:t>
            </a:r>
          </a:p>
          <a:p>
            <a:r>
              <a:rPr lang="en-US" sz="2200" dirty="0" smtClean="0"/>
              <a:t>22 February 2017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6800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static.pexels.com/photos/932/road-street-desert-industr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4515"/>
            <a:ext cx="12188825" cy="687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3317"/>
            <a:ext cx="12188825" cy="4094683"/>
          </a:xfrm>
          <a:prstGeom prst="rect">
            <a:avLst/>
          </a:prstGeom>
          <a:effectLst>
            <a:outerShdw blurRad="368300" algn="ctr" rotWithShape="0">
              <a:schemeClr val="bg1">
                <a:alpha val="56000"/>
              </a:scheme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-1" y="-14515"/>
            <a:ext cx="12188825" cy="1183342"/>
          </a:xfrm>
          <a:prstGeom prst="rect">
            <a:avLst/>
          </a:prstGeom>
          <a:solidFill>
            <a:srgbClr val="FFFFFF"/>
          </a:solidFill>
          <a:ln w="25400">
            <a:noFill/>
            <a:round/>
            <a:headEnd/>
            <a:tailEnd/>
          </a:ln>
          <a:effectLst>
            <a:outerShdw blurRad="3683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2699" y="229539"/>
            <a:ext cx="3403424" cy="69523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5000" dirty="0" smtClean="0">
                <a:solidFill>
                  <a:srgbClr val="1A87B6"/>
                </a:solidFill>
                <a:latin typeface="Arial MT Lt"/>
                <a:cs typeface="Arial MT Lt"/>
              </a:rPr>
              <a:t>Thanks!</a:t>
            </a:r>
          </a:p>
        </p:txBody>
      </p:sp>
      <p:sp>
        <p:nvSpPr>
          <p:cNvPr id="9" name="Isosceles Triangle 8"/>
          <p:cNvSpPr/>
          <p:nvPr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Arial MT Lt"/>
                <a:ea typeface="+mn-ea"/>
                <a:cs typeface="Arial MT 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809011-713C-6049-9E9E-037C508AC22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65374" y="1192984"/>
            <a:ext cx="39966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Kiran Kumaraswamy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571.527.8498</a:t>
            </a:r>
          </a:p>
          <a:p>
            <a:r>
              <a:rPr lang="en-US" sz="2000" b="1" dirty="0" smtClean="0">
                <a:solidFill>
                  <a:schemeClr val="bg1"/>
                </a:solidFill>
                <a:hlinkClick r:id="rId4"/>
              </a:rPr>
              <a:t>Kiran.Kumaraswamy@aes.com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tim.ash\Dropbox (AES Energy Storage)\Self Service Media\9. Logos &amp; Brand Guidelines\2. Advancion Energy Storage Logo\2. Color - vertical\Advancion-Energy-Storage-Vertical-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1" y="1277148"/>
            <a:ext cx="2159133" cy="24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roup 665"/>
          <p:cNvGrpSpPr/>
          <p:nvPr/>
        </p:nvGrpSpPr>
        <p:grpSpPr>
          <a:xfrm>
            <a:off x="2792914" y="1938796"/>
            <a:ext cx="6203449" cy="3045672"/>
            <a:chOff x="5273094" y="1988632"/>
            <a:chExt cx="1951134" cy="957937"/>
          </a:xfrm>
        </p:grpSpPr>
        <p:sp>
          <p:nvSpPr>
            <p:cNvPr id="678" name="Freeform 3"/>
            <p:cNvSpPr>
              <a:spLocks/>
            </p:cNvSpPr>
            <p:nvPr/>
          </p:nvSpPr>
          <p:spPr bwMode="gray">
            <a:xfrm>
              <a:off x="6479331" y="2538676"/>
              <a:ext cx="4825" cy="111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3 h 3"/>
                <a:gd name="T4" fmla="*/ 4 w 11"/>
                <a:gd name="T5" fmla="*/ 3 h 3"/>
                <a:gd name="T6" fmla="*/ 8 w 11"/>
                <a:gd name="T7" fmla="*/ 3 h 3"/>
                <a:gd name="T8" fmla="*/ 11 w 11"/>
                <a:gd name="T9" fmla="*/ 0 h 3"/>
                <a:gd name="T10" fmla="*/ 8 w 11"/>
                <a:gd name="T11" fmla="*/ 0 h 3"/>
                <a:gd name="T12" fmla="*/ 0 w 1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07" name="Freeform 4"/>
            <p:cNvSpPr>
              <a:spLocks/>
            </p:cNvSpPr>
            <p:nvPr/>
          </p:nvSpPr>
          <p:spPr bwMode="gray">
            <a:xfrm>
              <a:off x="6571747" y="2176805"/>
              <a:ext cx="2227" cy="1856"/>
            </a:xfrm>
            <a:custGeom>
              <a:avLst/>
              <a:gdLst>
                <a:gd name="T0" fmla="*/ 3 w 5"/>
                <a:gd name="T1" fmla="*/ 4 h 4"/>
                <a:gd name="T2" fmla="*/ 5 w 5"/>
                <a:gd name="T3" fmla="*/ 4 h 4"/>
                <a:gd name="T4" fmla="*/ 5 w 5"/>
                <a:gd name="T5" fmla="*/ 3 h 4"/>
                <a:gd name="T6" fmla="*/ 5 w 5"/>
                <a:gd name="T7" fmla="*/ 2 h 4"/>
                <a:gd name="T8" fmla="*/ 4 w 5"/>
                <a:gd name="T9" fmla="*/ 0 h 4"/>
                <a:gd name="T10" fmla="*/ 1 w 5"/>
                <a:gd name="T11" fmla="*/ 0 h 4"/>
                <a:gd name="T12" fmla="*/ 0 w 5"/>
                <a:gd name="T13" fmla="*/ 3 h 4"/>
                <a:gd name="T14" fmla="*/ 3 w 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08" name="Freeform 5"/>
            <p:cNvSpPr>
              <a:spLocks/>
            </p:cNvSpPr>
            <p:nvPr/>
          </p:nvSpPr>
          <p:spPr bwMode="gray">
            <a:xfrm>
              <a:off x="6573974" y="2176062"/>
              <a:ext cx="3711" cy="1484"/>
            </a:xfrm>
            <a:custGeom>
              <a:avLst/>
              <a:gdLst>
                <a:gd name="T0" fmla="*/ 2 w 9"/>
                <a:gd name="T1" fmla="*/ 2 h 4"/>
                <a:gd name="T2" fmla="*/ 3 w 9"/>
                <a:gd name="T3" fmla="*/ 4 h 4"/>
                <a:gd name="T4" fmla="*/ 4 w 9"/>
                <a:gd name="T5" fmla="*/ 4 h 4"/>
                <a:gd name="T6" fmla="*/ 6 w 9"/>
                <a:gd name="T7" fmla="*/ 2 h 4"/>
                <a:gd name="T8" fmla="*/ 9 w 9"/>
                <a:gd name="T9" fmla="*/ 2 h 4"/>
                <a:gd name="T10" fmla="*/ 9 w 9"/>
                <a:gd name="T11" fmla="*/ 1 h 4"/>
                <a:gd name="T12" fmla="*/ 7 w 9"/>
                <a:gd name="T13" fmla="*/ 0 h 4"/>
                <a:gd name="T14" fmla="*/ 6 w 9"/>
                <a:gd name="T15" fmla="*/ 0 h 4"/>
                <a:gd name="T16" fmla="*/ 3 w 9"/>
                <a:gd name="T17" fmla="*/ 0 h 4"/>
                <a:gd name="T18" fmla="*/ 0 w 9"/>
                <a:gd name="T19" fmla="*/ 1 h 4"/>
                <a:gd name="T20" fmla="*/ 2 w 9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2" y="2"/>
                  </a:moveTo>
                  <a:lnTo>
                    <a:pt x="3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09" name="Freeform 6"/>
            <p:cNvSpPr>
              <a:spLocks/>
            </p:cNvSpPr>
            <p:nvPr/>
          </p:nvSpPr>
          <p:spPr bwMode="gray">
            <a:xfrm>
              <a:off x="6567293" y="2176805"/>
              <a:ext cx="2598" cy="1856"/>
            </a:xfrm>
            <a:custGeom>
              <a:avLst/>
              <a:gdLst>
                <a:gd name="T0" fmla="*/ 6 w 6"/>
                <a:gd name="T1" fmla="*/ 3 h 4"/>
                <a:gd name="T2" fmla="*/ 6 w 6"/>
                <a:gd name="T3" fmla="*/ 2 h 4"/>
                <a:gd name="T4" fmla="*/ 5 w 6"/>
                <a:gd name="T5" fmla="*/ 0 h 4"/>
                <a:gd name="T6" fmla="*/ 2 w 6"/>
                <a:gd name="T7" fmla="*/ 0 h 4"/>
                <a:gd name="T8" fmla="*/ 0 w 6"/>
                <a:gd name="T9" fmla="*/ 0 h 4"/>
                <a:gd name="T10" fmla="*/ 1 w 6"/>
                <a:gd name="T11" fmla="*/ 3 h 4"/>
                <a:gd name="T12" fmla="*/ 2 w 6"/>
                <a:gd name="T13" fmla="*/ 3 h 4"/>
                <a:gd name="T14" fmla="*/ 5 w 6"/>
                <a:gd name="T15" fmla="*/ 4 h 4"/>
                <a:gd name="T16" fmla="*/ 6 w 6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3"/>
                  </a:lnTo>
                  <a:lnTo>
                    <a:pt x="5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10" name="Freeform 7"/>
            <p:cNvSpPr>
              <a:spLocks/>
            </p:cNvSpPr>
            <p:nvPr/>
          </p:nvSpPr>
          <p:spPr bwMode="gray">
            <a:xfrm>
              <a:off x="6569520" y="2110740"/>
              <a:ext cx="8165" cy="4825"/>
            </a:xfrm>
            <a:custGeom>
              <a:avLst/>
              <a:gdLst>
                <a:gd name="T0" fmla="*/ 0 w 15"/>
                <a:gd name="T1" fmla="*/ 7 h 9"/>
                <a:gd name="T2" fmla="*/ 1 w 15"/>
                <a:gd name="T3" fmla="*/ 9 h 9"/>
                <a:gd name="T4" fmla="*/ 3 w 15"/>
                <a:gd name="T5" fmla="*/ 9 h 9"/>
                <a:gd name="T6" fmla="*/ 7 w 15"/>
                <a:gd name="T7" fmla="*/ 8 h 9"/>
                <a:gd name="T8" fmla="*/ 8 w 15"/>
                <a:gd name="T9" fmla="*/ 7 h 9"/>
                <a:gd name="T10" fmla="*/ 11 w 15"/>
                <a:gd name="T11" fmla="*/ 7 h 9"/>
                <a:gd name="T12" fmla="*/ 13 w 15"/>
                <a:gd name="T13" fmla="*/ 7 h 9"/>
                <a:gd name="T14" fmla="*/ 15 w 15"/>
                <a:gd name="T15" fmla="*/ 5 h 9"/>
                <a:gd name="T16" fmla="*/ 15 w 15"/>
                <a:gd name="T17" fmla="*/ 4 h 9"/>
                <a:gd name="T18" fmla="*/ 14 w 15"/>
                <a:gd name="T19" fmla="*/ 4 h 9"/>
                <a:gd name="T20" fmla="*/ 11 w 15"/>
                <a:gd name="T21" fmla="*/ 4 h 9"/>
                <a:gd name="T22" fmla="*/ 11 w 15"/>
                <a:gd name="T23" fmla="*/ 2 h 9"/>
                <a:gd name="T24" fmla="*/ 11 w 15"/>
                <a:gd name="T25" fmla="*/ 1 h 9"/>
                <a:gd name="T26" fmla="*/ 9 w 15"/>
                <a:gd name="T27" fmla="*/ 0 h 9"/>
                <a:gd name="T28" fmla="*/ 8 w 15"/>
                <a:gd name="T29" fmla="*/ 0 h 9"/>
                <a:gd name="T30" fmla="*/ 7 w 15"/>
                <a:gd name="T31" fmla="*/ 0 h 9"/>
                <a:gd name="T32" fmla="*/ 5 w 15"/>
                <a:gd name="T33" fmla="*/ 0 h 9"/>
                <a:gd name="T34" fmla="*/ 2 w 15"/>
                <a:gd name="T35" fmla="*/ 0 h 9"/>
                <a:gd name="T36" fmla="*/ 2 w 15"/>
                <a:gd name="T37" fmla="*/ 1 h 9"/>
                <a:gd name="T38" fmla="*/ 0 w 15"/>
                <a:gd name="T39" fmla="*/ 1 h 9"/>
                <a:gd name="T40" fmla="*/ 1 w 15"/>
                <a:gd name="T41" fmla="*/ 2 h 9"/>
                <a:gd name="T42" fmla="*/ 1 w 15"/>
                <a:gd name="T43" fmla="*/ 4 h 9"/>
                <a:gd name="T44" fmla="*/ 1 w 15"/>
                <a:gd name="T45" fmla="*/ 6 h 9"/>
                <a:gd name="T46" fmla="*/ 0 w 15"/>
                <a:gd name="T4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9">
                  <a:moveTo>
                    <a:pt x="0" y="7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3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12" name="Freeform 8"/>
            <p:cNvSpPr>
              <a:spLocks/>
            </p:cNvSpPr>
            <p:nvPr/>
          </p:nvSpPr>
          <p:spPr bwMode="gray">
            <a:xfrm>
              <a:off x="6592160" y="2114452"/>
              <a:ext cx="2598" cy="2598"/>
            </a:xfrm>
            <a:custGeom>
              <a:avLst/>
              <a:gdLst>
                <a:gd name="T0" fmla="*/ 0 w 6"/>
                <a:gd name="T1" fmla="*/ 2 h 6"/>
                <a:gd name="T2" fmla="*/ 1 w 6"/>
                <a:gd name="T3" fmla="*/ 0 h 6"/>
                <a:gd name="T4" fmla="*/ 2 w 6"/>
                <a:gd name="T5" fmla="*/ 0 h 6"/>
                <a:gd name="T6" fmla="*/ 5 w 6"/>
                <a:gd name="T7" fmla="*/ 0 h 6"/>
                <a:gd name="T8" fmla="*/ 6 w 6"/>
                <a:gd name="T9" fmla="*/ 0 h 6"/>
                <a:gd name="T10" fmla="*/ 6 w 6"/>
                <a:gd name="T11" fmla="*/ 4 h 6"/>
                <a:gd name="T12" fmla="*/ 6 w 6"/>
                <a:gd name="T13" fmla="*/ 6 h 6"/>
                <a:gd name="T14" fmla="*/ 5 w 6"/>
                <a:gd name="T15" fmla="*/ 6 h 6"/>
                <a:gd name="T16" fmla="*/ 4 w 6"/>
                <a:gd name="T17" fmla="*/ 4 h 6"/>
                <a:gd name="T18" fmla="*/ 1 w 6"/>
                <a:gd name="T19" fmla="*/ 4 h 6"/>
                <a:gd name="T20" fmla="*/ 0 w 6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13" name="Freeform 9"/>
            <p:cNvSpPr>
              <a:spLocks/>
            </p:cNvSpPr>
            <p:nvPr/>
          </p:nvSpPr>
          <p:spPr bwMode="gray">
            <a:xfrm>
              <a:off x="6607377" y="2119277"/>
              <a:ext cx="7794" cy="3340"/>
            </a:xfrm>
            <a:custGeom>
              <a:avLst/>
              <a:gdLst>
                <a:gd name="T0" fmla="*/ 0 w 18"/>
                <a:gd name="T1" fmla="*/ 7 h 8"/>
                <a:gd name="T2" fmla="*/ 4 w 18"/>
                <a:gd name="T3" fmla="*/ 4 h 8"/>
                <a:gd name="T4" fmla="*/ 6 w 18"/>
                <a:gd name="T5" fmla="*/ 2 h 8"/>
                <a:gd name="T6" fmla="*/ 10 w 18"/>
                <a:gd name="T7" fmla="*/ 0 h 8"/>
                <a:gd name="T8" fmla="*/ 11 w 18"/>
                <a:gd name="T9" fmla="*/ 0 h 8"/>
                <a:gd name="T10" fmla="*/ 14 w 18"/>
                <a:gd name="T11" fmla="*/ 2 h 8"/>
                <a:gd name="T12" fmla="*/ 15 w 18"/>
                <a:gd name="T13" fmla="*/ 2 h 8"/>
                <a:gd name="T14" fmla="*/ 18 w 18"/>
                <a:gd name="T15" fmla="*/ 3 h 8"/>
                <a:gd name="T16" fmla="*/ 15 w 18"/>
                <a:gd name="T17" fmla="*/ 6 h 8"/>
                <a:gd name="T18" fmla="*/ 13 w 18"/>
                <a:gd name="T19" fmla="*/ 6 h 8"/>
                <a:gd name="T20" fmla="*/ 11 w 18"/>
                <a:gd name="T21" fmla="*/ 8 h 8"/>
                <a:gd name="T22" fmla="*/ 10 w 18"/>
                <a:gd name="T23" fmla="*/ 8 h 8"/>
                <a:gd name="T24" fmla="*/ 7 w 18"/>
                <a:gd name="T25" fmla="*/ 8 h 8"/>
                <a:gd name="T26" fmla="*/ 5 w 18"/>
                <a:gd name="T27" fmla="*/ 8 h 8"/>
                <a:gd name="T28" fmla="*/ 1 w 18"/>
                <a:gd name="T29" fmla="*/ 8 h 8"/>
                <a:gd name="T30" fmla="*/ 0 w 18"/>
                <a:gd name="T3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8">
                  <a:moveTo>
                    <a:pt x="0" y="7"/>
                  </a:move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17" name="Freeform 10"/>
            <p:cNvSpPr>
              <a:spLocks/>
            </p:cNvSpPr>
            <p:nvPr/>
          </p:nvSpPr>
          <p:spPr bwMode="gray">
            <a:xfrm>
              <a:off x="6616285" y="2114823"/>
              <a:ext cx="5196" cy="3711"/>
            </a:xfrm>
            <a:custGeom>
              <a:avLst/>
              <a:gdLst>
                <a:gd name="T0" fmla="*/ 2 w 12"/>
                <a:gd name="T1" fmla="*/ 6 h 8"/>
                <a:gd name="T2" fmla="*/ 3 w 12"/>
                <a:gd name="T3" fmla="*/ 8 h 8"/>
                <a:gd name="T4" fmla="*/ 7 w 12"/>
                <a:gd name="T5" fmla="*/ 8 h 8"/>
                <a:gd name="T6" fmla="*/ 10 w 12"/>
                <a:gd name="T7" fmla="*/ 8 h 8"/>
                <a:gd name="T8" fmla="*/ 12 w 12"/>
                <a:gd name="T9" fmla="*/ 8 h 8"/>
                <a:gd name="T10" fmla="*/ 12 w 12"/>
                <a:gd name="T11" fmla="*/ 5 h 8"/>
                <a:gd name="T12" fmla="*/ 12 w 12"/>
                <a:gd name="T13" fmla="*/ 4 h 8"/>
                <a:gd name="T14" fmla="*/ 10 w 12"/>
                <a:gd name="T15" fmla="*/ 1 h 8"/>
                <a:gd name="T16" fmla="*/ 8 w 12"/>
                <a:gd name="T17" fmla="*/ 0 h 8"/>
                <a:gd name="T18" fmla="*/ 6 w 12"/>
                <a:gd name="T19" fmla="*/ 0 h 8"/>
                <a:gd name="T20" fmla="*/ 4 w 12"/>
                <a:gd name="T21" fmla="*/ 3 h 8"/>
                <a:gd name="T22" fmla="*/ 0 w 12"/>
                <a:gd name="T23" fmla="*/ 4 h 8"/>
                <a:gd name="T24" fmla="*/ 2 w 12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2" y="6"/>
                  </a:moveTo>
                  <a:lnTo>
                    <a:pt x="3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18" name="Freeform 11"/>
            <p:cNvSpPr>
              <a:spLocks/>
            </p:cNvSpPr>
            <p:nvPr/>
          </p:nvSpPr>
          <p:spPr bwMode="gray">
            <a:xfrm>
              <a:off x="6603666" y="2113338"/>
              <a:ext cx="1856" cy="1484"/>
            </a:xfrm>
            <a:custGeom>
              <a:avLst/>
              <a:gdLst>
                <a:gd name="T0" fmla="*/ 0 w 5"/>
                <a:gd name="T1" fmla="*/ 1 h 4"/>
                <a:gd name="T2" fmla="*/ 1 w 5"/>
                <a:gd name="T3" fmla="*/ 0 h 4"/>
                <a:gd name="T4" fmla="*/ 2 w 5"/>
                <a:gd name="T5" fmla="*/ 0 h 4"/>
                <a:gd name="T6" fmla="*/ 5 w 5"/>
                <a:gd name="T7" fmla="*/ 0 h 4"/>
                <a:gd name="T8" fmla="*/ 5 w 5"/>
                <a:gd name="T9" fmla="*/ 1 h 4"/>
                <a:gd name="T10" fmla="*/ 2 w 5"/>
                <a:gd name="T11" fmla="*/ 4 h 4"/>
                <a:gd name="T12" fmla="*/ 0 w 5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19" name="Freeform 12"/>
            <p:cNvSpPr>
              <a:spLocks/>
            </p:cNvSpPr>
            <p:nvPr/>
          </p:nvSpPr>
          <p:spPr bwMode="gray">
            <a:xfrm>
              <a:off x="6598470" y="2109627"/>
              <a:ext cx="3340" cy="1856"/>
            </a:xfrm>
            <a:custGeom>
              <a:avLst/>
              <a:gdLst>
                <a:gd name="T0" fmla="*/ 0 w 6"/>
                <a:gd name="T1" fmla="*/ 3 h 3"/>
                <a:gd name="T2" fmla="*/ 2 w 6"/>
                <a:gd name="T3" fmla="*/ 3 h 3"/>
                <a:gd name="T4" fmla="*/ 4 w 6"/>
                <a:gd name="T5" fmla="*/ 2 h 3"/>
                <a:gd name="T6" fmla="*/ 6 w 6"/>
                <a:gd name="T7" fmla="*/ 2 h 3"/>
                <a:gd name="T8" fmla="*/ 6 w 6"/>
                <a:gd name="T9" fmla="*/ 0 h 3"/>
                <a:gd name="T10" fmla="*/ 4 w 6"/>
                <a:gd name="T11" fmla="*/ 0 h 3"/>
                <a:gd name="T12" fmla="*/ 2 w 6"/>
                <a:gd name="T13" fmla="*/ 1 h 3"/>
                <a:gd name="T14" fmla="*/ 0 w 6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4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21" name="Freeform 13"/>
            <p:cNvSpPr>
              <a:spLocks/>
            </p:cNvSpPr>
            <p:nvPr/>
          </p:nvSpPr>
          <p:spPr bwMode="gray">
            <a:xfrm>
              <a:off x="6602552" y="2109627"/>
              <a:ext cx="3711" cy="1484"/>
            </a:xfrm>
            <a:custGeom>
              <a:avLst/>
              <a:gdLst>
                <a:gd name="T0" fmla="*/ 0 w 8"/>
                <a:gd name="T1" fmla="*/ 0 h 3"/>
                <a:gd name="T2" fmla="*/ 3 w 8"/>
                <a:gd name="T3" fmla="*/ 0 h 3"/>
                <a:gd name="T4" fmla="*/ 4 w 8"/>
                <a:gd name="T5" fmla="*/ 0 h 3"/>
                <a:gd name="T6" fmla="*/ 8 w 8"/>
                <a:gd name="T7" fmla="*/ 3 h 3"/>
                <a:gd name="T8" fmla="*/ 4 w 8"/>
                <a:gd name="T9" fmla="*/ 2 h 3"/>
                <a:gd name="T10" fmla="*/ 2 w 8"/>
                <a:gd name="T11" fmla="*/ 2 h 3"/>
                <a:gd name="T12" fmla="*/ 0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23" name="Freeform 14"/>
            <p:cNvSpPr>
              <a:spLocks/>
            </p:cNvSpPr>
            <p:nvPr/>
          </p:nvSpPr>
          <p:spPr bwMode="gray">
            <a:xfrm>
              <a:off x="6639667" y="2103688"/>
              <a:ext cx="2598" cy="371"/>
            </a:xfrm>
            <a:custGeom>
              <a:avLst/>
              <a:gdLst>
                <a:gd name="T0" fmla="*/ 2 w 6"/>
                <a:gd name="T1" fmla="*/ 1 h 1"/>
                <a:gd name="T2" fmla="*/ 5 w 6"/>
                <a:gd name="T3" fmla="*/ 1 h 1"/>
                <a:gd name="T4" fmla="*/ 6 w 6"/>
                <a:gd name="T5" fmla="*/ 1 h 1"/>
                <a:gd name="T6" fmla="*/ 3 w 6"/>
                <a:gd name="T7" fmla="*/ 0 h 1"/>
                <a:gd name="T8" fmla="*/ 2 w 6"/>
                <a:gd name="T9" fmla="*/ 0 h 1"/>
                <a:gd name="T10" fmla="*/ 0 w 6"/>
                <a:gd name="T11" fmla="*/ 1 h 1"/>
                <a:gd name="T12" fmla="*/ 2 w 6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2" y="1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24" name="Freeform 15"/>
            <p:cNvSpPr>
              <a:spLocks/>
            </p:cNvSpPr>
            <p:nvPr/>
          </p:nvSpPr>
          <p:spPr bwMode="gray">
            <a:xfrm>
              <a:off x="6632615" y="2088843"/>
              <a:ext cx="3711" cy="2969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4 h 5"/>
                <a:gd name="T4" fmla="*/ 2 w 6"/>
                <a:gd name="T5" fmla="*/ 4 h 5"/>
                <a:gd name="T6" fmla="*/ 2 w 6"/>
                <a:gd name="T7" fmla="*/ 5 h 5"/>
                <a:gd name="T8" fmla="*/ 5 w 6"/>
                <a:gd name="T9" fmla="*/ 3 h 5"/>
                <a:gd name="T10" fmla="*/ 6 w 6"/>
                <a:gd name="T11" fmla="*/ 3 h 5"/>
                <a:gd name="T12" fmla="*/ 5 w 6"/>
                <a:gd name="T13" fmla="*/ 2 h 5"/>
                <a:gd name="T14" fmla="*/ 5 w 6"/>
                <a:gd name="T15" fmla="*/ 1 h 5"/>
                <a:gd name="T16" fmla="*/ 4 w 6"/>
                <a:gd name="T17" fmla="*/ 0 h 5"/>
                <a:gd name="T18" fmla="*/ 3 w 6"/>
                <a:gd name="T19" fmla="*/ 1 h 5"/>
                <a:gd name="T20" fmla="*/ 0 w 6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25" name="Freeform 16"/>
            <p:cNvSpPr>
              <a:spLocks/>
            </p:cNvSpPr>
            <p:nvPr/>
          </p:nvSpPr>
          <p:spPr bwMode="gray">
            <a:xfrm>
              <a:off x="6652286" y="2099235"/>
              <a:ext cx="1856" cy="74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26" name="Rectangle 17"/>
            <p:cNvSpPr>
              <a:spLocks noChangeArrowheads="1"/>
            </p:cNvSpPr>
            <p:nvPr/>
          </p:nvSpPr>
          <p:spPr bwMode="gray">
            <a:xfrm>
              <a:off x="6655256" y="2099235"/>
              <a:ext cx="1113" cy="371"/>
            </a:xfrm>
            <a:prstGeom prst="rect">
              <a:avLst/>
            </a:prstGeom>
            <a:solidFill>
              <a:srgbClr val="CED5DD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27" name="Freeform 18"/>
            <p:cNvSpPr>
              <a:spLocks/>
            </p:cNvSpPr>
            <p:nvPr/>
          </p:nvSpPr>
          <p:spPr bwMode="gray">
            <a:xfrm>
              <a:off x="6658967" y="2094409"/>
              <a:ext cx="2598" cy="1484"/>
            </a:xfrm>
            <a:custGeom>
              <a:avLst/>
              <a:gdLst>
                <a:gd name="T0" fmla="*/ 2 w 6"/>
                <a:gd name="T1" fmla="*/ 0 h 3"/>
                <a:gd name="T2" fmla="*/ 0 w 6"/>
                <a:gd name="T3" fmla="*/ 3 h 3"/>
                <a:gd name="T4" fmla="*/ 1 w 6"/>
                <a:gd name="T5" fmla="*/ 3 h 3"/>
                <a:gd name="T6" fmla="*/ 3 w 6"/>
                <a:gd name="T7" fmla="*/ 3 h 3"/>
                <a:gd name="T8" fmla="*/ 6 w 6"/>
                <a:gd name="T9" fmla="*/ 3 h 3"/>
                <a:gd name="T10" fmla="*/ 6 w 6"/>
                <a:gd name="T11" fmla="*/ 2 h 3"/>
                <a:gd name="T12" fmla="*/ 6 w 6"/>
                <a:gd name="T13" fmla="*/ 0 h 3"/>
                <a:gd name="T14" fmla="*/ 3 w 6"/>
                <a:gd name="T15" fmla="*/ 0 h 3"/>
                <a:gd name="T16" fmla="*/ 2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28" name="Freeform 19"/>
            <p:cNvSpPr>
              <a:spLocks/>
            </p:cNvSpPr>
            <p:nvPr/>
          </p:nvSpPr>
          <p:spPr bwMode="gray">
            <a:xfrm>
              <a:off x="6652286" y="2096265"/>
              <a:ext cx="1856" cy="1113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3 h 3"/>
                <a:gd name="T4" fmla="*/ 4 w 4"/>
                <a:gd name="T5" fmla="*/ 3 h 3"/>
                <a:gd name="T6" fmla="*/ 4 w 4"/>
                <a:gd name="T7" fmla="*/ 0 h 3"/>
                <a:gd name="T8" fmla="*/ 3 w 4"/>
                <a:gd name="T9" fmla="*/ 0 h 3"/>
                <a:gd name="T10" fmla="*/ 2 w 4"/>
                <a:gd name="T11" fmla="*/ 2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3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29" name="Freeform 20"/>
            <p:cNvSpPr>
              <a:spLocks/>
            </p:cNvSpPr>
            <p:nvPr/>
          </p:nvSpPr>
          <p:spPr bwMode="gray">
            <a:xfrm>
              <a:off x="6648575" y="2099606"/>
              <a:ext cx="1484" cy="1484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3 h 3"/>
                <a:gd name="T6" fmla="*/ 4 w 4"/>
                <a:gd name="T7" fmla="*/ 1 h 3"/>
                <a:gd name="T8" fmla="*/ 3 w 4"/>
                <a:gd name="T9" fmla="*/ 0 h 3"/>
                <a:gd name="T10" fmla="*/ 2 w 4"/>
                <a:gd name="T11" fmla="*/ 0 h 3"/>
                <a:gd name="T12" fmla="*/ 0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30" name="Freeform 21"/>
            <p:cNvSpPr>
              <a:spLocks/>
            </p:cNvSpPr>
            <p:nvPr/>
          </p:nvSpPr>
          <p:spPr bwMode="gray">
            <a:xfrm>
              <a:off x="6674184" y="2068800"/>
              <a:ext cx="2227" cy="1856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4 h 4"/>
                <a:gd name="T4" fmla="*/ 1 w 5"/>
                <a:gd name="T5" fmla="*/ 4 h 4"/>
                <a:gd name="T6" fmla="*/ 3 w 5"/>
                <a:gd name="T7" fmla="*/ 4 h 4"/>
                <a:gd name="T8" fmla="*/ 5 w 5"/>
                <a:gd name="T9" fmla="*/ 0 h 4"/>
                <a:gd name="T10" fmla="*/ 5 w 5"/>
                <a:gd name="T11" fmla="*/ 0 h 4"/>
                <a:gd name="T12" fmla="*/ 2 w 5"/>
                <a:gd name="T13" fmla="*/ 0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31" name="Freeform 22"/>
            <p:cNvSpPr>
              <a:spLocks/>
            </p:cNvSpPr>
            <p:nvPr/>
          </p:nvSpPr>
          <p:spPr bwMode="gray">
            <a:xfrm>
              <a:off x="6670473" y="2070656"/>
              <a:ext cx="1856" cy="74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0 h 2"/>
                <a:gd name="T4" fmla="*/ 4 w 4"/>
                <a:gd name="T5" fmla="*/ 1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1 h 2"/>
                <a:gd name="T12" fmla="*/ 2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32" name="Freeform 23"/>
            <p:cNvSpPr>
              <a:spLocks/>
            </p:cNvSpPr>
            <p:nvPr/>
          </p:nvSpPr>
          <p:spPr bwMode="gray">
            <a:xfrm>
              <a:off x="6707217" y="2069543"/>
              <a:ext cx="6681" cy="2598"/>
            </a:xfrm>
            <a:custGeom>
              <a:avLst/>
              <a:gdLst>
                <a:gd name="T0" fmla="*/ 0 w 15"/>
                <a:gd name="T1" fmla="*/ 6 h 6"/>
                <a:gd name="T2" fmla="*/ 4 w 15"/>
                <a:gd name="T3" fmla="*/ 6 h 6"/>
                <a:gd name="T4" fmla="*/ 6 w 15"/>
                <a:gd name="T5" fmla="*/ 6 h 6"/>
                <a:gd name="T6" fmla="*/ 8 w 15"/>
                <a:gd name="T7" fmla="*/ 6 h 6"/>
                <a:gd name="T8" fmla="*/ 12 w 15"/>
                <a:gd name="T9" fmla="*/ 6 h 6"/>
                <a:gd name="T10" fmla="*/ 14 w 15"/>
                <a:gd name="T11" fmla="*/ 3 h 6"/>
                <a:gd name="T12" fmla="*/ 15 w 15"/>
                <a:gd name="T13" fmla="*/ 0 h 6"/>
                <a:gd name="T14" fmla="*/ 12 w 15"/>
                <a:gd name="T15" fmla="*/ 0 h 6"/>
                <a:gd name="T16" fmla="*/ 10 w 15"/>
                <a:gd name="T17" fmla="*/ 3 h 6"/>
                <a:gd name="T18" fmla="*/ 8 w 15"/>
                <a:gd name="T19" fmla="*/ 3 h 6"/>
                <a:gd name="T20" fmla="*/ 4 w 15"/>
                <a:gd name="T21" fmla="*/ 4 h 6"/>
                <a:gd name="T22" fmla="*/ 2 w 15"/>
                <a:gd name="T23" fmla="*/ 4 h 6"/>
                <a:gd name="T24" fmla="*/ 0 w 15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6">
                  <a:moveTo>
                    <a:pt x="0" y="6"/>
                  </a:moveTo>
                  <a:lnTo>
                    <a:pt x="4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33" name="Freeform 24"/>
            <p:cNvSpPr>
              <a:spLocks/>
            </p:cNvSpPr>
            <p:nvPr/>
          </p:nvSpPr>
          <p:spPr bwMode="gray">
            <a:xfrm>
              <a:off x="6711299" y="2075110"/>
              <a:ext cx="2227" cy="1113"/>
            </a:xfrm>
            <a:custGeom>
              <a:avLst/>
              <a:gdLst>
                <a:gd name="T0" fmla="*/ 0 w 5"/>
                <a:gd name="T1" fmla="*/ 2 h 2"/>
                <a:gd name="T2" fmla="*/ 1 w 5"/>
                <a:gd name="T3" fmla="*/ 2 h 2"/>
                <a:gd name="T4" fmla="*/ 3 w 5"/>
                <a:gd name="T5" fmla="*/ 2 h 2"/>
                <a:gd name="T6" fmla="*/ 4 w 5"/>
                <a:gd name="T7" fmla="*/ 2 h 2"/>
                <a:gd name="T8" fmla="*/ 5 w 5"/>
                <a:gd name="T9" fmla="*/ 0 h 2"/>
                <a:gd name="T10" fmla="*/ 4 w 5"/>
                <a:gd name="T11" fmla="*/ 0 h 2"/>
                <a:gd name="T12" fmla="*/ 3 w 5"/>
                <a:gd name="T13" fmla="*/ 0 h 2"/>
                <a:gd name="T14" fmla="*/ 0 w 5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34" name="Freeform 25"/>
            <p:cNvSpPr>
              <a:spLocks/>
            </p:cNvSpPr>
            <p:nvPr/>
          </p:nvSpPr>
          <p:spPr bwMode="gray">
            <a:xfrm>
              <a:off x="6715011" y="2079192"/>
              <a:ext cx="1856" cy="1856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3 w 4"/>
                <a:gd name="T9" fmla="*/ 0 h 4"/>
                <a:gd name="T10" fmla="*/ 1 w 4"/>
                <a:gd name="T11" fmla="*/ 0 h 4"/>
                <a:gd name="T12" fmla="*/ 0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35" name="Freeform 26"/>
            <p:cNvSpPr>
              <a:spLocks/>
            </p:cNvSpPr>
            <p:nvPr/>
          </p:nvSpPr>
          <p:spPr bwMode="gray">
            <a:xfrm>
              <a:off x="6768456" y="2066944"/>
              <a:ext cx="1484" cy="1484"/>
            </a:xfrm>
            <a:custGeom>
              <a:avLst/>
              <a:gdLst>
                <a:gd name="T0" fmla="*/ 0 w 4"/>
                <a:gd name="T1" fmla="*/ 3 h 3"/>
                <a:gd name="T2" fmla="*/ 1 w 4"/>
                <a:gd name="T3" fmla="*/ 3 h 3"/>
                <a:gd name="T4" fmla="*/ 4 w 4"/>
                <a:gd name="T5" fmla="*/ 3 h 3"/>
                <a:gd name="T6" fmla="*/ 4 w 4"/>
                <a:gd name="T7" fmla="*/ 0 h 3"/>
                <a:gd name="T8" fmla="*/ 2 w 4"/>
                <a:gd name="T9" fmla="*/ 0 h 3"/>
                <a:gd name="T10" fmla="*/ 1 w 4"/>
                <a:gd name="T11" fmla="*/ 0 h 3"/>
                <a:gd name="T12" fmla="*/ 0 w 4"/>
                <a:gd name="T13" fmla="*/ 1 h 3"/>
                <a:gd name="T14" fmla="*/ 0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36" name="Freeform 27"/>
            <p:cNvSpPr>
              <a:spLocks/>
            </p:cNvSpPr>
            <p:nvPr/>
          </p:nvSpPr>
          <p:spPr bwMode="gray">
            <a:xfrm>
              <a:off x="6772168" y="2068429"/>
              <a:ext cx="1856" cy="1113"/>
            </a:xfrm>
            <a:custGeom>
              <a:avLst/>
              <a:gdLst>
                <a:gd name="T0" fmla="*/ 0 w 4"/>
                <a:gd name="T1" fmla="*/ 2 h 3"/>
                <a:gd name="T2" fmla="*/ 1 w 4"/>
                <a:gd name="T3" fmla="*/ 3 h 3"/>
                <a:gd name="T4" fmla="*/ 4 w 4"/>
                <a:gd name="T5" fmla="*/ 3 h 3"/>
                <a:gd name="T6" fmla="*/ 4 w 4"/>
                <a:gd name="T7" fmla="*/ 1 h 3"/>
                <a:gd name="T8" fmla="*/ 2 w 4"/>
                <a:gd name="T9" fmla="*/ 0 h 3"/>
                <a:gd name="T10" fmla="*/ 1 w 4"/>
                <a:gd name="T11" fmla="*/ 1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37" name="Freeform 28"/>
            <p:cNvSpPr>
              <a:spLocks/>
            </p:cNvSpPr>
            <p:nvPr/>
          </p:nvSpPr>
          <p:spPr bwMode="gray">
            <a:xfrm>
              <a:off x="6949949" y="2105915"/>
              <a:ext cx="18557" cy="7423"/>
            </a:xfrm>
            <a:custGeom>
              <a:avLst/>
              <a:gdLst>
                <a:gd name="T0" fmla="*/ 0 w 33"/>
                <a:gd name="T1" fmla="*/ 10 h 13"/>
                <a:gd name="T2" fmla="*/ 1 w 33"/>
                <a:gd name="T3" fmla="*/ 11 h 13"/>
                <a:gd name="T4" fmla="*/ 5 w 33"/>
                <a:gd name="T5" fmla="*/ 11 h 13"/>
                <a:gd name="T6" fmla="*/ 7 w 33"/>
                <a:gd name="T7" fmla="*/ 9 h 13"/>
                <a:gd name="T8" fmla="*/ 13 w 33"/>
                <a:gd name="T9" fmla="*/ 9 h 13"/>
                <a:gd name="T10" fmla="*/ 16 w 33"/>
                <a:gd name="T11" fmla="*/ 11 h 13"/>
                <a:gd name="T12" fmla="*/ 24 w 33"/>
                <a:gd name="T13" fmla="*/ 13 h 13"/>
                <a:gd name="T14" fmla="*/ 28 w 33"/>
                <a:gd name="T15" fmla="*/ 13 h 13"/>
                <a:gd name="T16" fmla="*/ 31 w 33"/>
                <a:gd name="T17" fmla="*/ 13 h 13"/>
                <a:gd name="T18" fmla="*/ 33 w 33"/>
                <a:gd name="T19" fmla="*/ 11 h 13"/>
                <a:gd name="T20" fmla="*/ 33 w 33"/>
                <a:gd name="T21" fmla="*/ 7 h 13"/>
                <a:gd name="T22" fmla="*/ 31 w 33"/>
                <a:gd name="T23" fmla="*/ 5 h 13"/>
                <a:gd name="T24" fmla="*/ 28 w 33"/>
                <a:gd name="T25" fmla="*/ 2 h 13"/>
                <a:gd name="T26" fmla="*/ 24 w 33"/>
                <a:gd name="T27" fmla="*/ 2 h 13"/>
                <a:gd name="T28" fmla="*/ 22 w 33"/>
                <a:gd name="T29" fmla="*/ 0 h 13"/>
                <a:gd name="T30" fmla="*/ 17 w 33"/>
                <a:gd name="T31" fmla="*/ 0 h 13"/>
                <a:gd name="T32" fmla="*/ 14 w 33"/>
                <a:gd name="T33" fmla="*/ 3 h 13"/>
                <a:gd name="T34" fmla="*/ 10 w 33"/>
                <a:gd name="T35" fmla="*/ 2 h 13"/>
                <a:gd name="T36" fmla="*/ 8 w 33"/>
                <a:gd name="T37" fmla="*/ 4 h 13"/>
                <a:gd name="T38" fmla="*/ 7 w 33"/>
                <a:gd name="T39" fmla="*/ 6 h 13"/>
                <a:gd name="T40" fmla="*/ 4 w 33"/>
                <a:gd name="T41" fmla="*/ 9 h 13"/>
                <a:gd name="T42" fmla="*/ 0 w 33"/>
                <a:gd name="T4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3">
                  <a:moveTo>
                    <a:pt x="0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3" y="13"/>
                    <a:pt x="5" y="11"/>
                  </a:cubicBezTo>
                  <a:cubicBezTo>
                    <a:pt x="7" y="9"/>
                    <a:pt x="4" y="9"/>
                    <a:pt x="7" y="9"/>
                  </a:cubicBezTo>
                  <a:cubicBezTo>
                    <a:pt x="10" y="9"/>
                    <a:pt x="13" y="9"/>
                    <a:pt x="13" y="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29" y="2"/>
                    <a:pt x="28" y="2"/>
                  </a:cubicBezTo>
                  <a:cubicBezTo>
                    <a:pt x="26" y="2"/>
                    <a:pt x="24" y="2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38" name="Freeform 29"/>
            <p:cNvSpPr>
              <a:spLocks/>
            </p:cNvSpPr>
            <p:nvPr/>
          </p:nvSpPr>
          <p:spPr bwMode="gray">
            <a:xfrm>
              <a:off x="6951062" y="2102575"/>
              <a:ext cx="5567" cy="4083"/>
            </a:xfrm>
            <a:custGeom>
              <a:avLst/>
              <a:gdLst>
                <a:gd name="T0" fmla="*/ 0 w 13"/>
                <a:gd name="T1" fmla="*/ 3 h 9"/>
                <a:gd name="T2" fmla="*/ 3 w 13"/>
                <a:gd name="T3" fmla="*/ 6 h 9"/>
                <a:gd name="T4" fmla="*/ 5 w 13"/>
                <a:gd name="T5" fmla="*/ 9 h 9"/>
                <a:gd name="T6" fmla="*/ 9 w 13"/>
                <a:gd name="T7" fmla="*/ 6 h 9"/>
                <a:gd name="T8" fmla="*/ 13 w 13"/>
                <a:gd name="T9" fmla="*/ 6 h 9"/>
                <a:gd name="T10" fmla="*/ 9 w 13"/>
                <a:gd name="T11" fmla="*/ 0 h 9"/>
                <a:gd name="T12" fmla="*/ 5 w 13"/>
                <a:gd name="T13" fmla="*/ 0 h 9"/>
                <a:gd name="T14" fmla="*/ 3 w 13"/>
                <a:gd name="T15" fmla="*/ 0 h 9"/>
                <a:gd name="T16" fmla="*/ 0 w 13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lnTo>
                    <a:pt x="3" y="6"/>
                  </a:lnTo>
                  <a:lnTo>
                    <a:pt x="5" y="9"/>
                  </a:lnTo>
                  <a:lnTo>
                    <a:pt x="9" y="6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39" name="Freeform 30"/>
            <p:cNvSpPr>
              <a:spLocks/>
            </p:cNvSpPr>
            <p:nvPr/>
          </p:nvSpPr>
          <p:spPr bwMode="gray">
            <a:xfrm>
              <a:off x="6984465" y="2088471"/>
              <a:ext cx="25238" cy="8537"/>
            </a:xfrm>
            <a:custGeom>
              <a:avLst/>
              <a:gdLst>
                <a:gd name="T0" fmla="*/ 0 w 45"/>
                <a:gd name="T1" fmla="*/ 4 h 15"/>
                <a:gd name="T2" fmla="*/ 0 w 45"/>
                <a:gd name="T3" fmla="*/ 7 h 15"/>
                <a:gd name="T4" fmla="*/ 3 w 45"/>
                <a:gd name="T5" fmla="*/ 7 h 15"/>
                <a:gd name="T6" fmla="*/ 5 w 45"/>
                <a:gd name="T7" fmla="*/ 9 h 15"/>
                <a:gd name="T8" fmla="*/ 8 w 45"/>
                <a:gd name="T9" fmla="*/ 9 h 15"/>
                <a:gd name="T10" fmla="*/ 11 w 45"/>
                <a:gd name="T11" fmla="*/ 9 h 15"/>
                <a:gd name="T12" fmla="*/ 14 w 45"/>
                <a:gd name="T13" fmla="*/ 12 h 15"/>
                <a:gd name="T14" fmla="*/ 19 w 45"/>
                <a:gd name="T15" fmla="*/ 15 h 15"/>
                <a:gd name="T16" fmla="*/ 25 w 45"/>
                <a:gd name="T17" fmla="*/ 15 h 15"/>
                <a:gd name="T18" fmla="*/ 28 w 45"/>
                <a:gd name="T19" fmla="*/ 15 h 15"/>
                <a:gd name="T20" fmla="*/ 35 w 45"/>
                <a:gd name="T21" fmla="*/ 15 h 15"/>
                <a:gd name="T22" fmla="*/ 37 w 45"/>
                <a:gd name="T23" fmla="*/ 13 h 15"/>
                <a:gd name="T24" fmla="*/ 41 w 45"/>
                <a:gd name="T25" fmla="*/ 13 h 15"/>
                <a:gd name="T26" fmla="*/ 44 w 45"/>
                <a:gd name="T27" fmla="*/ 10 h 15"/>
                <a:gd name="T28" fmla="*/ 45 w 45"/>
                <a:gd name="T29" fmla="*/ 9 h 15"/>
                <a:gd name="T30" fmla="*/ 42 w 45"/>
                <a:gd name="T31" fmla="*/ 9 h 15"/>
                <a:gd name="T32" fmla="*/ 38 w 45"/>
                <a:gd name="T33" fmla="*/ 8 h 15"/>
                <a:gd name="T34" fmla="*/ 35 w 45"/>
                <a:gd name="T35" fmla="*/ 5 h 15"/>
                <a:gd name="T36" fmla="*/ 31 w 45"/>
                <a:gd name="T37" fmla="*/ 5 h 15"/>
                <a:gd name="T38" fmla="*/ 28 w 45"/>
                <a:gd name="T39" fmla="*/ 5 h 15"/>
                <a:gd name="T40" fmla="*/ 25 w 45"/>
                <a:gd name="T41" fmla="*/ 5 h 15"/>
                <a:gd name="T42" fmla="*/ 23 w 45"/>
                <a:gd name="T43" fmla="*/ 6 h 15"/>
                <a:gd name="T44" fmla="*/ 22 w 45"/>
                <a:gd name="T45" fmla="*/ 3 h 15"/>
                <a:gd name="T46" fmla="*/ 19 w 45"/>
                <a:gd name="T47" fmla="*/ 3 h 15"/>
                <a:gd name="T48" fmla="*/ 15 w 45"/>
                <a:gd name="T49" fmla="*/ 3 h 15"/>
                <a:gd name="T50" fmla="*/ 12 w 45"/>
                <a:gd name="T51" fmla="*/ 3 h 15"/>
                <a:gd name="T52" fmla="*/ 11 w 45"/>
                <a:gd name="T53" fmla="*/ 5 h 15"/>
                <a:gd name="T54" fmla="*/ 9 w 45"/>
                <a:gd name="T55" fmla="*/ 4 h 15"/>
                <a:gd name="T56" fmla="*/ 7 w 45"/>
                <a:gd name="T57" fmla="*/ 3 h 15"/>
                <a:gd name="T58" fmla="*/ 4 w 45"/>
                <a:gd name="T59" fmla="*/ 3 h 15"/>
                <a:gd name="T60" fmla="*/ 4 w 45"/>
                <a:gd name="T61" fmla="*/ 0 h 15"/>
                <a:gd name="T62" fmla="*/ 2 w 45"/>
                <a:gd name="T63" fmla="*/ 0 h 15"/>
                <a:gd name="T64" fmla="*/ 0 w 45"/>
                <a:gd name="T6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15">
                  <a:moveTo>
                    <a:pt x="0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3" y="10"/>
                    <a:pt x="42" y="9"/>
                  </a:cubicBezTo>
                  <a:cubicBezTo>
                    <a:pt x="41" y="8"/>
                    <a:pt x="38" y="8"/>
                    <a:pt x="38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40" name="Freeform 31"/>
            <p:cNvSpPr>
              <a:spLocks/>
            </p:cNvSpPr>
            <p:nvPr/>
          </p:nvSpPr>
          <p:spPr bwMode="gray">
            <a:xfrm>
              <a:off x="6933989" y="2081048"/>
              <a:ext cx="45280" cy="17073"/>
            </a:xfrm>
            <a:custGeom>
              <a:avLst/>
              <a:gdLst>
                <a:gd name="T0" fmla="*/ 74 w 80"/>
                <a:gd name="T1" fmla="*/ 21 h 30"/>
                <a:gd name="T2" fmla="*/ 76 w 80"/>
                <a:gd name="T3" fmla="*/ 17 h 30"/>
                <a:gd name="T4" fmla="*/ 79 w 80"/>
                <a:gd name="T5" fmla="*/ 14 h 30"/>
                <a:gd name="T6" fmla="*/ 73 w 80"/>
                <a:gd name="T7" fmla="*/ 10 h 30"/>
                <a:gd name="T8" fmla="*/ 67 w 80"/>
                <a:gd name="T9" fmla="*/ 7 h 30"/>
                <a:gd name="T10" fmla="*/ 59 w 80"/>
                <a:gd name="T11" fmla="*/ 7 h 30"/>
                <a:gd name="T12" fmla="*/ 52 w 80"/>
                <a:gd name="T13" fmla="*/ 7 h 30"/>
                <a:gd name="T14" fmla="*/ 44 w 80"/>
                <a:gd name="T15" fmla="*/ 3 h 30"/>
                <a:gd name="T16" fmla="*/ 40 w 80"/>
                <a:gd name="T17" fmla="*/ 4 h 30"/>
                <a:gd name="T18" fmla="*/ 38 w 80"/>
                <a:gd name="T19" fmla="*/ 8 h 30"/>
                <a:gd name="T20" fmla="*/ 37 w 80"/>
                <a:gd name="T21" fmla="*/ 11 h 30"/>
                <a:gd name="T22" fmla="*/ 30 w 80"/>
                <a:gd name="T23" fmla="*/ 8 h 30"/>
                <a:gd name="T24" fmla="*/ 24 w 80"/>
                <a:gd name="T25" fmla="*/ 2 h 30"/>
                <a:gd name="T26" fmla="*/ 17 w 80"/>
                <a:gd name="T27" fmla="*/ 0 h 30"/>
                <a:gd name="T28" fmla="*/ 15 w 80"/>
                <a:gd name="T29" fmla="*/ 3 h 30"/>
                <a:gd name="T30" fmla="*/ 9 w 80"/>
                <a:gd name="T31" fmla="*/ 6 h 30"/>
                <a:gd name="T32" fmla="*/ 6 w 80"/>
                <a:gd name="T33" fmla="*/ 8 h 30"/>
                <a:gd name="T34" fmla="*/ 2 w 80"/>
                <a:gd name="T35" fmla="*/ 11 h 30"/>
                <a:gd name="T36" fmla="*/ 2 w 80"/>
                <a:gd name="T37" fmla="*/ 16 h 30"/>
                <a:gd name="T38" fmla="*/ 3 w 80"/>
                <a:gd name="T39" fmla="*/ 20 h 30"/>
                <a:gd name="T40" fmla="*/ 8 w 80"/>
                <a:gd name="T41" fmla="*/ 25 h 30"/>
                <a:gd name="T42" fmla="*/ 15 w 80"/>
                <a:gd name="T43" fmla="*/ 28 h 30"/>
                <a:gd name="T44" fmla="*/ 22 w 80"/>
                <a:gd name="T45" fmla="*/ 30 h 30"/>
                <a:gd name="T46" fmla="*/ 24 w 80"/>
                <a:gd name="T47" fmla="*/ 26 h 30"/>
                <a:gd name="T48" fmla="*/ 28 w 80"/>
                <a:gd name="T49" fmla="*/ 25 h 30"/>
                <a:gd name="T50" fmla="*/ 35 w 80"/>
                <a:gd name="T51" fmla="*/ 27 h 30"/>
                <a:gd name="T52" fmla="*/ 46 w 80"/>
                <a:gd name="T53" fmla="*/ 24 h 30"/>
                <a:gd name="T54" fmla="*/ 50 w 80"/>
                <a:gd name="T55" fmla="*/ 27 h 30"/>
                <a:gd name="T56" fmla="*/ 57 w 80"/>
                <a:gd name="T57" fmla="*/ 27 h 30"/>
                <a:gd name="T58" fmla="*/ 63 w 80"/>
                <a:gd name="T59" fmla="*/ 25 h 30"/>
                <a:gd name="T60" fmla="*/ 53 w 80"/>
                <a:gd name="T61" fmla="*/ 21 h 30"/>
                <a:gd name="T62" fmla="*/ 50 w 80"/>
                <a:gd name="T63" fmla="*/ 13 h 30"/>
                <a:gd name="T64" fmla="*/ 54 w 80"/>
                <a:gd name="T65" fmla="*/ 11 h 30"/>
                <a:gd name="T66" fmla="*/ 58 w 80"/>
                <a:gd name="T67" fmla="*/ 12 h 30"/>
                <a:gd name="T68" fmla="*/ 56 w 80"/>
                <a:gd name="T69" fmla="*/ 18 h 30"/>
                <a:gd name="T70" fmla="*/ 60 w 80"/>
                <a:gd name="T71" fmla="*/ 20 h 30"/>
                <a:gd name="T72" fmla="*/ 64 w 80"/>
                <a:gd name="T73" fmla="*/ 22 h 30"/>
                <a:gd name="T74" fmla="*/ 72 w 80"/>
                <a:gd name="T75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30">
                  <a:moveTo>
                    <a:pt x="72" y="22"/>
                  </a:moveTo>
                  <a:cubicBezTo>
                    <a:pt x="74" y="21"/>
                    <a:pt x="74" y="21"/>
                    <a:pt x="74" y="21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6" y="2"/>
                    <a:pt x="24" y="2"/>
                  </a:cubicBezTo>
                  <a:cubicBezTo>
                    <a:pt x="23" y="2"/>
                    <a:pt x="19" y="2"/>
                    <a:pt x="19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4" y="28"/>
                    <a:pt x="15" y="28"/>
                  </a:cubicBezTo>
                  <a:cubicBezTo>
                    <a:pt x="17" y="28"/>
                    <a:pt x="19" y="30"/>
                    <a:pt x="19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2" y="26"/>
                    <a:pt x="24" y="26"/>
                  </a:cubicBezTo>
                  <a:cubicBezTo>
                    <a:pt x="26" y="26"/>
                    <a:pt x="27" y="23"/>
                    <a:pt x="27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8" y="22"/>
                    <a:pt x="68" y="22"/>
                    <a:pt x="68" y="22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41" name="Freeform 32"/>
            <p:cNvSpPr>
              <a:spLocks/>
            </p:cNvSpPr>
            <p:nvPr/>
          </p:nvSpPr>
          <p:spPr bwMode="gray">
            <a:xfrm>
              <a:off x="6925824" y="2086244"/>
              <a:ext cx="3340" cy="4454"/>
            </a:xfrm>
            <a:custGeom>
              <a:avLst/>
              <a:gdLst>
                <a:gd name="T0" fmla="*/ 1 w 6"/>
                <a:gd name="T1" fmla="*/ 4 h 8"/>
                <a:gd name="T2" fmla="*/ 1 w 6"/>
                <a:gd name="T3" fmla="*/ 2 h 8"/>
                <a:gd name="T4" fmla="*/ 2 w 6"/>
                <a:gd name="T5" fmla="*/ 0 h 8"/>
                <a:gd name="T6" fmla="*/ 4 w 6"/>
                <a:gd name="T7" fmla="*/ 0 h 8"/>
                <a:gd name="T8" fmla="*/ 6 w 6"/>
                <a:gd name="T9" fmla="*/ 2 h 8"/>
                <a:gd name="T10" fmla="*/ 6 w 6"/>
                <a:gd name="T11" fmla="*/ 4 h 8"/>
                <a:gd name="T12" fmla="*/ 5 w 6"/>
                <a:gd name="T13" fmla="*/ 6 h 8"/>
                <a:gd name="T14" fmla="*/ 4 w 6"/>
                <a:gd name="T15" fmla="*/ 8 h 8"/>
                <a:gd name="T16" fmla="*/ 1 w 6"/>
                <a:gd name="T17" fmla="*/ 7 h 8"/>
                <a:gd name="T18" fmla="*/ 0 w 6"/>
                <a:gd name="T19" fmla="*/ 7 h 8"/>
                <a:gd name="T20" fmla="*/ 0 w 6"/>
                <a:gd name="T21" fmla="*/ 6 h 8"/>
                <a:gd name="T22" fmla="*/ 1 w 6"/>
                <a:gd name="T23" fmla="*/ 6 h 8"/>
                <a:gd name="T24" fmla="*/ 1 w 6"/>
                <a:gd name="T25" fmla="*/ 6 h 8"/>
                <a:gd name="T26" fmla="*/ 1 w 6"/>
                <a:gd name="T27" fmla="*/ 5 h 8"/>
                <a:gd name="T28" fmla="*/ 1 w 6"/>
                <a:gd name="T29" fmla="*/ 5 h 8"/>
                <a:gd name="T30" fmla="*/ 1 w 6"/>
                <a:gd name="T31" fmla="*/ 5 h 8"/>
                <a:gd name="T32" fmla="*/ 1 w 6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8">
                  <a:moveTo>
                    <a:pt x="1" y="4"/>
                  </a:moveTo>
                  <a:cubicBezTo>
                    <a:pt x="2" y="3"/>
                    <a:pt x="2" y="2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5" y="1"/>
                    <a:pt x="5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4" y="7"/>
                    <a:pt x="5" y="8"/>
                    <a:pt x="4" y="8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42" name="Freeform 33"/>
            <p:cNvSpPr>
              <a:spLocks/>
            </p:cNvSpPr>
            <p:nvPr/>
          </p:nvSpPr>
          <p:spPr bwMode="gray">
            <a:xfrm>
              <a:off x="6925081" y="2101833"/>
              <a:ext cx="4454" cy="4083"/>
            </a:xfrm>
            <a:custGeom>
              <a:avLst/>
              <a:gdLst>
                <a:gd name="T0" fmla="*/ 4 w 8"/>
                <a:gd name="T1" fmla="*/ 1 h 7"/>
                <a:gd name="T2" fmla="*/ 1 w 8"/>
                <a:gd name="T3" fmla="*/ 2 h 7"/>
                <a:gd name="T4" fmla="*/ 3 w 8"/>
                <a:gd name="T5" fmla="*/ 3 h 7"/>
                <a:gd name="T6" fmla="*/ 4 w 8"/>
                <a:gd name="T7" fmla="*/ 5 h 7"/>
                <a:gd name="T8" fmla="*/ 7 w 8"/>
                <a:gd name="T9" fmla="*/ 7 h 7"/>
                <a:gd name="T10" fmla="*/ 8 w 8"/>
                <a:gd name="T11" fmla="*/ 6 h 7"/>
                <a:gd name="T12" fmla="*/ 8 w 8"/>
                <a:gd name="T13" fmla="*/ 5 h 7"/>
                <a:gd name="T14" fmla="*/ 8 w 8"/>
                <a:gd name="T15" fmla="*/ 5 h 7"/>
                <a:gd name="T16" fmla="*/ 7 w 8"/>
                <a:gd name="T17" fmla="*/ 4 h 7"/>
                <a:gd name="T18" fmla="*/ 7 w 8"/>
                <a:gd name="T19" fmla="*/ 4 h 7"/>
                <a:gd name="T20" fmla="*/ 7 w 8"/>
                <a:gd name="T21" fmla="*/ 4 h 7"/>
                <a:gd name="T22" fmla="*/ 7 w 8"/>
                <a:gd name="T23" fmla="*/ 3 h 7"/>
                <a:gd name="T24" fmla="*/ 6 w 8"/>
                <a:gd name="T25" fmla="*/ 3 h 7"/>
                <a:gd name="T26" fmla="*/ 6 w 8"/>
                <a:gd name="T27" fmla="*/ 3 h 7"/>
                <a:gd name="T28" fmla="*/ 6 w 8"/>
                <a:gd name="T29" fmla="*/ 3 h 7"/>
                <a:gd name="T30" fmla="*/ 5 w 8"/>
                <a:gd name="T31" fmla="*/ 2 h 7"/>
                <a:gd name="T32" fmla="*/ 4 w 8"/>
                <a:gd name="T3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0" y="0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6"/>
                    <a:pt x="6" y="7"/>
                    <a:pt x="7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43" name="Freeform 34"/>
            <p:cNvSpPr>
              <a:spLocks/>
            </p:cNvSpPr>
            <p:nvPr/>
          </p:nvSpPr>
          <p:spPr bwMode="gray">
            <a:xfrm>
              <a:off x="6981496" y="2122617"/>
              <a:ext cx="5938" cy="4083"/>
            </a:xfrm>
            <a:custGeom>
              <a:avLst/>
              <a:gdLst>
                <a:gd name="T0" fmla="*/ 3 w 14"/>
                <a:gd name="T1" fmla="*/ 8 h 9"/>
                <a:gd name="T2" fmla="*/ 3 w 14"/>
                <a:gd name="T3" fmla="*/ 9 h 9"/>
                <a:gd name="T4" fmla="*/ 9 w 14"/>
                <a:gd name="T5" fmla="*/ 5 h 9"/>
                <a:gd name="T6" fmla="*/ 14 w 14"/>
                <a:gd name="T7" fmla="*/ 0 h 9"/>
                <a:gd name="T8" fmla="*/ 0 w 14"/>
                <a:gd name="T9" fmla="*/ 0 h 9"/>
                <a:gd name="T10" fmla="*/ 4 w 14"/>
                <a:gd name="T11" fmla="*/ 4 h 9"/>
                <a:gd name="T12" fmla="*/ 5 w 14"/>
                <a:gd name="T13" fmla="*/ 3 h 9"/>
                <a:gd name="T14" fmla="*/ 5 w 14"/>
                <a:gd name="T15" fmla="*/ 5 h 9"/>
                <a:gd name="T16" fmla="*/ 3 w 14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3" y="8"/>
                  </a:moveTo>
                  <a:lnTo>
                    <a:pt x="3" y="9"/>
                  </a:lnTo>
                  <a:lnTo>
                    <a:pt x="9" y="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44" name="Freeform 35"/>
            <p:cNvSpPr>
              <a:spLocks/>
            </p:cNvSpPr>
            <p:nvPr/>
          </p:nvSpPr>
          <p:spPr bwMode="gray">
            <a:xfrm>
              <a:off x="7102120" y="2145999"/>
              <a:ext cx="7794" cy="3711"/>
            </a:xfrm>
            <a:custGeom>
              <a:avLst/>
              <a:gdLst>
                <a:gd name="T0" fmla="*/ 0 w 18"/>
                <a:gd name="T1" fmla="*/ 5 h 9"/>
                <a:gd name="T2" fmla="*/ 4 w 18"/>
                <a:gd name="T3" fmla="*/ 5 h 9"/>
                <a:gd name="T4" fmla="*/ 7 w 18"/>
                <a:gd name="T5" fmla="*/ 9 h 9"/>
                <a:gd name="T6" fmla="*/ 13 w 18"/>
                <a:gd name="T7" fmla="*/ 9 h 9"/>
                <a:gd name="T8" fmla="*/ 15 w 18"/>
                <a:gd name="T9" fmla="*/ 9 h 9"/>
                <a:gd name="T10" fmla="*/ 18 w 18"/>
                <a:gd name="T11" fmla="*/ 9 h 9"/>
                <a:gd name="T12" fmla="*/ 18 w 18"/>
                <a:gd name="T13" fmla="*/ 4 h 9"/>
                <a:gd name="T14" fmla="*/ 17 w 18"/>
                <a:gd name="T15" fmla="*/ 3 h 9"/>
                <a:gd name="T16" fmla="*/ 16 w 18"/>
                <a:gd name="T17" fmla="*/ 3 h 9"/>
                <a:gd name="T18" fmla="*/ 9 w 18"/>
                <a:gd name="T19" fmla="*/ 0 h 9"/>
                <a:gd name="T20" fmla="*/ 7 w 18"/>
                <a:gd name="T21" fmla="*/ 0 h 9"/>
                <a:gd name="T22" fmla="*/ 3 w 18"/>
                <a:gd name="T23" fmla="*/ 0 h 9"/>
                <a:gd name="T24" fmla="*/ 0 w 18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9">
                  <a:moveTo>
                    <a:pt x="0" y="5"/>
                  </a:moveTo>
                  <a:lnTo>
                    <a:pt x="4" y="5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45" name="Freeform 36"/>
            <p:cNvSpPr>
              <a:spLocks/>
            </p:cNvSpPr>
            <p:nvPr/>
          </p:nvSpPr>
          <p:spPr bwMode="gray">
            <a:xfrm>
              <a:off x="6493063" y="2341224"/>
              <a:ext cx="92045" cy="53817"/>
            </a:xfrm>
            <a:custGeom>
              <a:avLst/>
              <a:gdLst>
                <a:gd name="T0" fmla="*/ 145 w 163"/>
                <a:gd name="T1" fmla="*/ 41 h 96"/>
                <a:gd name="T2" fmla="*/ 137 w 163"/>
                <a:gd name="T3" fmla="*/ 47 h 96"/>
                <a:gd name="T4" fmla="*/ 142 w 163"/>
                <a:gd name="T5" fmla="*/ 49 h 96"/>
                <a:gd name="T6" fmla="*/ 148 w 163"/>
                <a:gd name="T7" fmla="*/ 51 h 96"/>
                <a:gd name="T8" fmla="*/ 152 w 163"/>
                <a:gd name="T9" fmla="*/ 49 h 96"/>
                <a:gd name="T10" fmla="*/ 159 w 163"/>
                <a:gd name="T11" fmla="*/ 52 h 96"/>
                <a:gd name="T12" fmla="*/ 163 w 163"/>
                <a:gd name="T13" fmla="*/ 58 h 96"/>
                <a:gd name="T14" fmla="*/ 153 w 163"/>
                <a:gd name="T15" fmla="*/ 62 h 96"/>
                <a:gd name="T16" fmla="*/ 146 w 163"/>
                <a:gd name="T17" fmla="*/ 62 h 96"/>
                <a:gd name="T18" fmla="*/ 139 w 163"/>
                <a:gd name="T19" fmla="*/ 60 h 96"/>
                <a:gd name="T20" fmla="*/ 141 w 163"/>
                <a:gd name="T21" fmla="*/ 53 h 96"/>
                <a:gd name="T22" fmla="*/ 133 w 163"/>
                <a:gd name="T23" fmla="*/ 57 h 96"/>
                <a:gd name="T24" fmla="*/ 129 w 163"/>
                <a:gd name="T25" fmla="*/ 61 h 96"/>
                <a:gd name="T26" fmla="*/ 123 w 163"/>
                <a:gd name="T27" fmla="*/ 62 h 96"/>
                <a:gd name="T28" fmla="*/ 123 w 163"/>
                <a:gd name="T29" fmla="*/ 68 h 96"/>
                <a:gd name="T30" fmla="*/ 116 w 163"/>
                <a:gd name="T31" fmla="*/ 69 h 96"/>
                <a:gd name="T32" fmla="*/ 111 w 163"/>
                <a:gd name="T33" fmla="*/ 74 h 96"/>
                <a:gd name="T34" fmla="*/ 117 w 163"/>
                <a:gd name="T35" fmla="*/ 77 h 96"/>
                <a:gd name="T36" fmla="*/ 118 w 163"/>
                <a:gd name="T37" fmla="*/ 82 h 96"/>
                <a:gd name="T38" fmla="*/ 116 w 163"/>
                <a:gd name="T39" fmla="*/ 91 h 96"/>
                <a:gd name="T40" fmla="*/ 113 w 163"/>
                <a:gd name="T41" fmla="*/ 96 h 96"/>
                <a:gd name="T42" fmla="*/ 107 w 163"/>
                <a:gd name="T43" fmla="*/ 95 h 96"/>
                <a:gd name="T44" fmla="*/ 102 w 163"/>
                <a:gd name="T45" fmla="*/ 94 h 96"/>
                <a:gd name="T46" fmla="*/ 101 w 163"/>
                <a:gd name="T47" fmla="*/ 86 h 96"/>
                <a:gd name="T48" fmla="*/ 94 w 163"/>
                <a:gd name="T49" fmla="*/ 85 h 96"/>
                <a:gd name="T50" fmla="*/ 85 w 163"/>
                <a:gd name="T51" fmla="*/ 80 h 96"/>
                <a:gd name="T52" fmla="*/ 81 w 163"/>
                <a:gd name="T53" fmla="*/ 76 h 96"/>
                <a:gd name="T54" fmla="*/ 71 w 163"/>
                <a:gd name="T55" fmla="*/ 71 h 96"/>
                <a:gd name="T56" fmla="*/ 63 w 163"/>
                <a:gd name="T57" fmla="*/ 66 h 96"/>
                <a:gd name="T58" fmla="*/ 58 w 163"/>
                <a:gd name="T59" fmla="*/ 56 h 96"/>
                <a:gd name="T60" fmla="*/ 54 w 163"/>
                <a:gd name="T61" fmla="*/ 50 h 96"/>
                <a:gd name="T62" fmla="*/ 43 w 163"/>
                <a:gd name="T63" fmla="*/ 49 h 96"/>
                <a:gd name="T64" fmla="*/ 39 w 163"/>
                <a:gd name="T65" fmla="*/ 43 h 96"/>
                <a:gd name="T66" fmla="*/ 34 w 163"/>
                <a:gd name="T67" fmla="*/ 38 h 96"/>
                <a:gd name="T68" fmla="*/ 28 w 163"/>
                <a:gd name="T69" fmla="*/ 36 h 96"/>
                <a:gd name="T70" fmla="*/ 24 w 163"/>
                <a:gd name="T71" fmla="*/ 37 h 96"/>
                <a:gd name="T72" fmla="*/ 17 w 163"/>
                <a:gd name="T73" fmla="*/ 39 h 96"/>
                <a:gd name="T74" fmla="*/ 10 w 163"/>
                <a:gd name="T75" fmla="*/ 44 h 96"/>
                <a:gd name="T76" fmla="*/ 10 w 163"/>
                <a:gd name="T77" fmla="*/ 49 h 96"/>
                <a:gd name="T78" fmla="*/ 2 w 163"/>
                <a:gd name="T79" fmla="*/ 51 h 96"/>
                <a:gd name="T80" fmla="*/ 25 w 163"/>
                <a:gd name="T81" fmla="*/ 0 h 96"/>
                <a:gd name="T82" fmla="*/ 62 w 163"/>
                <a:gd name="T83" fmla="*/ 24 h 96"/>
                <a:gd name="T84" fmla="*/ 70 w 163"/>
                <a:gd name="T85" fmla="*/ 23 h 96"/>
                <a:gd name="T86" fmla="*/ 79 w 163"/>
                <a:gd name="T87" fmla="*/ 23 h 96"/>
                <a:gd name="T88" fmla="*/ 87 w 163"/>
                <a:gd name="T89" fmla="*/ 23 h 96"/>
                <a:gd name="T90" fmla="*/ 93 w 163"/>
                <a:gd name="T91" fmla="*/ 29 h 96"/>
                <a:gd name="T92" fmla="*/ 97 w 163"/>
                <a:gd name="T93" fmla="*/ 33 h 96"/>
                <a:gd name="T94" fmla="*/ 97 w 163"/>
                <a:gd name="T95" fmla="*/ 39 h 96"/>
                <a:gd name="T96" fmla="*/ 101 w 163"/>
                <a:gd name="T97" fmla="*/ 42 h 96"/>
                <a:gd name="T98" fmla="*/ 102 w 163"/>
                <a:gd name="T99" fmla="*/ 47 h 96"/>
                <a:gd name="T100" fmla="*/ 105 w 163"/>
                <a:gd name="T101" fmla="*/ 53 h 96"/>
                <a:gd name="T102" fmla="*/ 113 w 163"/>
                <a:gd name="T103" fmla="*/ 52 h 96"/>
                <a:gd name="T104" fmla="*/ 117 w 163"/>
                <a:gd name="T105" fmla="*/ 56 h 96"/>
                <a:gd name="T106" fmla="*/ 122 w 163"/>
                <a:gd name="T107" fmla="*/ 58 h 96"/>
                <a:gd name="T108" fmla="*/ 123 w 163"/>
                <a:gd name="T109" fmla="*/ 54 h 96"/>
                <a:gd name="T110" fmla="*/ 131 w 163"/>
                <a:gd name="T111" fmla="*/ 46 h 96"/>
                <a:gd name="T112" fmla="*/ 139 w 163"/>
                <a:gd name="T113" fmla="*/ 41 h 96"/>
                <a:gd name="T114" fmla="*/ 145 w 163"/>
                <a:gd name="T115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96">
                  <a:moveTo>
                    <a:pt x="147" y="38"/>
                  </a:moveTo>
                  <a:cubicBezTo>
                    <a:pt x="148" y="39"/>
                    <a:pt x="148" y="39"/>
                    <a:pt x="148" y="39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40" y="48"/>
                    <a:pt x="141" y="48"/>
                  </a:cubicBezTo>
                  <a:cubicBezTo>
                    <a:pt x="142" y="48"/>
                    <a:pt x="142" y="49"/>
                    <a:pt x="142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0" y="54"/>
                    <a:pt x="160" y="54"/>
                    <a:pt x="160" y="54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59" y="59"/>
                    <a:pt x="159" y="59"/>
                    <a:pt x="159" y="59"/>
                  </a:cubicBezTo>
                  <a:cubicBezTo>
                    <a:pt x="156" y="60"/>
                    <a:pt x="156" y="60"/>
                    <a:pt x="156" y="60"/>
                  </a:cubicBezTo>
                  <a:cubicBezTo>
                    <a:pt x="156" y="60"/>
                    <a:pt x="154" y="61"/>
                    <a:pt x="153" y="62"/>
                  </a:cubicBezTo>
                  <a:cubicBezTo>
                    <a:pt x="152" y="63"/>
                    <a:pt x="151" y="62"/>
                    <a:pt x="151" y="62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3" y="75"/>
                    <a:pt x="113" y="76"/>
                  </a:cubicBezTo>
                  <a:cubicBezTo>
                    <a:pt x="114" y="77"/>
                    <a:pt x="115" y="76"/>
                    <a:pt x="115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14" y="93"/>
                    <a:pt x="114" y="93"/>
                    <a:pt x="114" y="93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5" y="34"/>
                    <a:pt x="24" y="35"/>
                  </a:cubicBezTo>
                  <a:cubicBezTo>
                    <a:pt x="23" y="35"/>
                    <a:pt x="24" y="37"/>
                    <a:pt x="24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3" y="41"/>
                    <a:pt x="12" y="41"/>
                  </a:cubicBezTo>
                  <a:cubicBezTo>
                    <a:pt x="11" y="42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3"/>
                    <a:pt x="86" y="23"/>
                    <a:pt x="86" y="23"/>
                  </a:cubicBezTo>
                  <a:cubicBezTo>
                    <a:pt x="86" y="23"/>
                    <a:pt x="87" y="20"/>
                    <a:pt x="87" y="23"/>
                  </a:cubicBezTo>
                  <a:cubicBezTo>
                    <a:pt x="87" y="25"/>
                    <a:pt x="89" y="25"/>
                    <a:pt x="89" y="25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1" y="46"/>
                    <a:pt x="102" y="43"/>
                    <a:pt x="102" y="47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7"/>
                    <a:pt x="122" y="57"/>
                    <a:pt x="122" y="57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55"/>
                    <a:pt x="123" y="55"/>
                    <a:pt x="123" y="54"/>
                  </a:cubicBezTo>
                  <a:cubicBezTo>
                    <a:pt x="123" y="53"/>
                    <a:pt x="124" y="51"/>
                    <a:pt x="124" y="51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5" y="35"/>
                    <a:pt x="145" y="35"/>
                    <a:pt x="145" y="35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46" name="Freeform 37"/>
            <p:cNvSpPr>
              <a:spLocks/>
            </p:cNvSpPr>
            <p:nvPr/>
          </p:nvSpPr>
          <p:spPr bwMode="gray">
            <a:xfrm>
              <a:off x="6565437" y="2356070"/>
              <a:ext cx="59755" cy="27465"/>
            </a:xfrm>
            <a:custGeom>
              <a:avLst/>
              <a:gdLst>
                <a:gd name="T0" fmla="*/ 98 w 106"/>
                <a:gd name="T1" fmla="*/ 19 h 49"/>
                <a:gd name="T2" fmla="*/ 89 w 106"/>
                <a:gd name="T3" fmla="*/ 23 h 49"/>
                <a:gd name="T4" fmla="*/ 83 w 106"/>
                <a:gd name="T5" fmla="*/ 27 h 49"/>
                <a:gd name="T6" fmla="*/ 76 w 106"/>
                <a:gd name="T7" fmla="*/ 28 h 49"/>
                <a:gd name="T8" fmla="*/ 71 w 106"/>
                <a:gd name="T9" fmla="*/ 31 h 49"/>
                <a:gd name="T10" fmla="*/ 68 w 106"/>
                <a:gd name="T11" fmla="*/ 34 h 49"/>
                <a:gd name="T12" fmla="*/ 62 w 106"/>
                <a:gd name="T13" fmla="*/ 34 h 49"/>
                <a:gd name="T14" fmla="*/ 56 w 106"/>
                <a:gd name="T15" fmla="*/ 34 h 49"/>
                <a:gd name="T16" fmla="*/ 51 w 106"/>
                <a:gd name="T17" fmla="*/ 36 h 49"/>
                <a:gd name="T18" fmla="*/ 46 w 106"/>
                <a:gd name="T19" fmla="*/ 39 h 49"/>
                <a:gd name="T20" fmla="*/ 45 w 106"/>
                <a:gd name="T21" fmla="*/ 43 h 49"/>
                <a:gd name="T22" fmla="*/ 39 w 106"/>
                <a:gd name="T23" fmla="*/ 45 h 49"/>
                <a:gd name="T24" fmla="*/ 33 w 106"/>
                <a:gd name="T25" fmla="*/ 47 h 49"/>
                <a:gd name="T26" fmla="*/ 25 w 106"/>
                <a:gd name="T27" fmla="*/ 46 h 49"/>
                <a:gd name="T28" fmla="*/ 18 w 106"/>
                <a:gd name="T29" fmla="*/ 44 h 49"/>
                <a:gd name="T30" fmla="*/ 9 w 106"/>
                <a:gd name="T31" fmla="*/ 44 h 49"/>
                <a:gd name="T32" fmla="*/ 2 w 106"/>
                <a:gd name="T33" fmla="*/ 43 h 49"/>
                <a:gd name="T34" fmla="*/ 3 w 106"/>
                <a:gd name="T35" fmla="*/ 38 h 49"/>
                <a:gd name="T36" fmla="*/ 9 w 106"/>
                <a:gd name="T37" fmla="*/ 38 h 49"/>
                <a:gd name="T38" fmla="*/ 13 w 106"/>
                <a:gd name="T39" fmla="*/ 40 h 49"/>
                <a:gd name="T40" fmla="*/ 15 w 106"/>
                <a:gd name="T41" fmla="*/ 38 h 49"/>
                <a:gd name="T42" fmla="*/ 15 w 106"/>
                <a:gd name="T43" fmla="*/ 35 h 49"/>
                <a:gd name="T44" fmla="*/ 23 w 106"/>
                <a:gd name="T45" fmla="*/ 36 h 49"/>
                <a:gd name="T46" fmla="*/ 31 w 106"/>
                <a:gd name="T47" fmla="*/ 33 h 49"/>
                <a:gd name="T48" fmla="*/ 32 w 106"/>
                <a:gd name="T49" fmla="*/ 28 h 49"/>
                <a:gd name="T50" fmla="*/ 27 w 106"/>
                <a:gd name="T51" fmla="*/ 24 h 49"/>
                <a:gd name="T52" fmla="*/ 22 w 106"/>
                <a:gd name="T53" fmla="*/ 24 h 49"/>
                <a:gd name="T54" fmla="*/ 16 w 106"/>
                <a:gd name="T55" fmla="*/ 25 h 49"/>
                <a:gd name="T56" fmla="*/ 10 w 106"/>
                <a:gd name="T57" fmla="*/ 22 h 49"/>
                <a:gd name="T58" fmla="*/ 13 w 106"/>
                <a:gd name="T59" fmla="*/ 17 h 49"/>
                <a:gd name="T60" fmla="*/ 19 w 106"/>
                <a:gd name="T61" fmla="*/ 12 h 49"/>
                <a:gd name="T62" fmla="*/ 21 w 106"/>
                <a:gd name="T63" fmla="*/ 7 h 49"/>
                <a:gd name="T64" fmla="*/ 31 w 106"/>
                <a:gd name="T65" fmla="*/ 7 h 49"/>
                <a:gd name="T66" fmla="*/ 40 w 106"/>
                <a:gd name="T67" fmla="*/ 10 h 49"/>
                <a:gd name="T68" fmla="*/ 42 w 106"/>
                <a:gd name="T69" fmla="*/ 3 h 49"/>
                <a:gd name="T70" fmla="*/ 51 w 106"/>
                <a:gd name="T71" fmla="*/ 2 h 49"/>
                <a:gd name="T72" fmla="*/ 56 w 106"/>
                <a:gd name="T73" fmla="*/ 5 h 49"/>
                <a:gd name="T74" fmla="*/ 64 w 106"/>
                <a:gd name="T75" fmla="*/ 5 h 49"/>
                <a:gd name="T76" fmla="*/ 71 w 106"/>
                <a:gd name="T77" fmla="*/ 5 h 49"/>
                <a:gd name="T78" fmla="*/ 83 w 106"/>
                <a:gd name="T79" fmla="*/ 5 h 49"/>
                <a:gd name="T80" fmla="*/ 91 w 106"/>
                <a:gd name="T81" fmla="*/ 6 h 49"/>
                <a:gd name="T82" fmla="*/ 98 w 106"/>
                <a:gd name="T83" fmla="*/ 10 h 49"/>
                <a:gd name="T84" fmla="*/ 104 w 106"/>
                <a:gd name="T85" fmla="*/ 13 h 49"/>
                <a:gd name="T86" fmla="*/ 103 w 106"/>
                <a:gd name="T8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49">
                  <a:moveTo>
                    <a:pt x="103" y="16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7" y="34"/>
                    <a:pt x="66" y="35"/>
                  </a:cubicBezTo>
                  <a:cubicBezTo>
                    <a:pt x="66" y="35"/>
                    <a:pt x="64" y="35"/>
                    <a:pt x="64" y="3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8"/>
                    <a:pt x="9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3" y="39"/>
                    <a:pt x="13" y="40"/>
                    <a:pt x="13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7"/>
                    <a:pt x="25" y="36"/>
                  </a:cubicBezTo>
                  <a:cubicBezTo>
                    <a:pt x="26" y="35"/>
                    <a:pt x="28" y="34"/>
                    <a:pt x="28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2"/>
                    <a:pt x="13" y="22"/>
                  </a:cubicBezTo>
                  <a:cubicBezTo>
                    <a:pt x="12" y="22"/>
                    <a:pt x="10" y="22"/>
                    <a:pt x="10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5"/>
                    <a:pt x="106" y="15"/>
                    <a:pt x="106" y="15"/>
                  </a:cubicBezTo>
                  <a:lnTo>
                    <a:pt x="103" y="1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47" name="Freeform 38"/>
            <p:cNvSpPr>
              <a:spLocks/>
            </p:cNvSpPr>
            <p:nvPr/>
          </p:nvSpPr>
          <p:spPr bwMode="gray">
            <a:xfrm>
              <a:off x="6555416" y="2371287"/>
              <a:ext cx="42311" cy="27465"/>
            </a:xfrm>
            <a:custGeom>
              <a:avLst/>
              <a:gdLst>
                <a:gd name="T0" fmla="*/ 55 w 75"/>
                <a:gd name="T1" fmla="*/ 18 h 49"/>
                <a:gd name="T2" fmla="*/ 48 w 75"/>
                <a:gd name="T3" fmla="*/ 20 h 49"/>
                <a:gd name="T4" fmla="*/ 42 w 75"/>
                <a:gd name="T5" fmla="*/ 17 h 49"/>
                <a:gd name="T6" fmla="*/ 33 w 75"/>
                <a:gd name="T7" fmla="*/ 17 h 49"/>
                <a:gd name="T8" fmla="*/ 25 w 75"/>
                <a:gd name="T9" fmla="*/ 17 h 49"/>
                <a:gd name="T10" fmla="*/ 18 w 75"/>
                <a:gd name="T11" fmla="*/ 14 h 49"/>
                <a:gd name="T12" fmla="*/ 22 w 75"/>
                <a:gd name="T13" fmla="*/ 11 h 49"/>
                <a:gd name="T14" fmla="*/ 28 w 75"/>
                <a:gd name="T15" fmla="*/ 11 h 49"/>
                <a:gd name="T16" fmla="*/ 32 w 75"/>
                <a:gd name="T17" fmla="*/ 13 h 49"/>
                <a:gd name="T18" fmla="*/ 32 w 75"/>
                <a:gd name="T19" fmla="*/ 9 h 49"/>
                <a:gd name="T20" fmla="*/ 32 w 75"/>
                <a:gd name="T21" fmla="*/ 4 h 49"/>
                <a:gd name="T22" fmla="*/ 29 w 75"/>
                <a:gd name="T23" fmla="*/ 0 h 49"/>
                <a:gd name="T24" fmla="*/ 20 w 75"/>
                <a:gd name="T25" fmla="*/ 4 h 49"/>
                <a:gd name="T26" fmla="*/ 19 w 75"/>
                <a:gd name="T27" fmla="*/ 9 h 49"/>
                <a:gd name="T28" fmla="*/ 13 w 75"/>
                <a:gd name="T29" fmla="*/ 11 h 49"/>
                <a:gd name="T30" fmla="*/ 12 w 75"/>
                <a:gd name="T31" fmla="*/ 16 h 49"/>
                <a:gd name="T32" fmla="*/ 2 w 75"/>
                <a:gd name="T33" fmla="*/ 16 h 49"/>
                <a:gd name="T34" fmla="*/ 3 w 75"/>
                <a:gd name="T35" fmla="*/ 23 h 49"/>
                <a:gd name="T36" fmla="*/ 7 w 75"/>
                <a:gd name="T37" fmla="*/ 25 h 49"/>
                <a:gd name="T38" fmla="*/ 10 w 75"/>
                <a:gd name="T39" fmla="*/ 33 h 49"/>
                <a:gd name="T40" fmla="*/ 4 w 75"/>
                <a:gd name="T41" fmla="*/ 40 h 49"/>
                <a:gd name="T42" fmla="*/ 5 w 75"/>
                <a:gd name="T43" fmla="*/ 45 h 49"/>
                <a:gd name="T44" fmla="*/ 10 w 75"/>
                <a:gd name="T45" fmla="*/ 44 h 49"/>
                <a:gd name="T46" fmla="*/ 15 w 75"/>
                <a:gd name="T47" fmla="*/ 43 h 49"/>
                <a:gd name="T48" fmla="*/ 20 w 75"/>
                <a:gd name="T49" fmla="*/ 43 h 49"/>
                <a:gd name="T50" fmla="*/ 21 w 75"/>
                <a:gd name="T51" fmla="*/ 40 h 49"/>
                <a:gd name="T52" fmla="*/ 24 w 75"/>
                <a:gd name="T53" fmla="*/ 39 h 49"/>
                <a:gd name="T54" fmla="*/ 28 w 75"/>
                <a:gd name="T55" fmla="*/ 39 h 49"/>
                <a:gd name="T56" fmla="*/ 28 w 75"/>
                <a:gd name="T57" fmla="*/ 36 h 49"/>
                <a:gd name="T58" fmla="*/ 31 w 75"/>
                <a:gd name="T59" fmla="*/ 32 h 49"/>
                <a:gd name="T60" fmla="*/ 33 w 75"/>
                <a:gd name="T61" fmla="*/ 29 h 49"/>
                <a:gd name="T62" fmla="*/ 38 w 75"/>
                <a:gd name="T63" fmla="*/ 31 h 49"/>
                <a:gd name="T64" fmla="*/ 39 w 75"/>
                <a:gd name="T65" fmla="*/ 36 h 49"/>
                <a:gd name="T66" fmla="*/ 40 w 75"/>
                <a:gd name="T67" fmla="*/ 41 h 49"/>
                <a:gd name="T68" fmla="*/ 40 w 75"/>
                <a:gd name="T69" fmla="*/ 45 h 49"/>
                <a:gd name="T70" fmla="*/ 42 w 75"/>
                <a:gd name="T71" fmla="*/ 49 h 49"/>
                <a:gd name="T72" fmla="*/ 47 w 75"/>
                <a:gd name="T73" fmla="*/ 45 h 49"/>
                <a:gd name="T74" fmla="*/ 54 w 75"/>
                <a:gd name="T75" fmla="*/ 42 h 49"/>
                <a:gd name="T76" fmla="*/ 60 w 75"/>
                <a:gd name="T77" fmla="*/ 41 h 49"/>
                <a:gd name="T78" fmla="*/ 61 w 75"/>
                <a:gd name="T79" fmla="*/ 42 h 49"/>
                <a:gd name="T80" fmla="*/ 65 w 75"/>
                <a:gd name="T81" fmla="*/ 41 h 49"/>
                <a:gd name="T82" fmla="*/ 70 w 75"/>
                <a:gd name="T83" fmla="*/ 42 h 49"/>
                <a:gd name="T84" fmla="*/ 74 w 75"/>
                <a:gd name="T85" fmla="*/ 41 h 49"/>
                <a:gd name="T86" fmla="*/ 72 w 75"/>
                <a:gd name="T87" fmla="*/ 35 h 49"/>
                <a:gd name="T88" fmla="*/ 71 w 75"/>
                <a:gd name="T89" fmla="*/ 29 h 49"/>
                <a:gd name="T90" fmla="*/ 67 w 75"/>
                <a:gd name="T91" fmla="*/ 27 h 49"/>
                <a:gd name="T92" fmla="*/ 62 w 75"/>
                <a:gd name="T93" fmla="*/ 26 h 49"/>
                <a:gd name="T94" fmla="*/ 61 w 75"/>
                <a:gd name="T95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49">
                  <a:moveTo>
                    <a:pt x="61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6" y="11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2"/>
                    <a:pt x="30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3" y="22"/>
                    <a:pt x="3" y="23"/>
                  </a:cubicBezTo>
                  <a:cubicBezTo>
                    <a:pt x="4" y="24"/>
                    <a:pt x="5" y="23"/>
                    <a:pt x="5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0" y="45"/>
                    <a:pt x="40" y="45"/>
                  </a:cubicBezTo>
                  <a:cubicBezTo>
                    <a:pt x="40" y="46"/>
                    <a:pt x="40" y="47"/>
                    <a:pt x="40" y="47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5" y="42"/>
                    <a:pt x="74" y="41"/>
                  </a:cubicBezTo>
                  <a:cubicBezTo>
                    <a:pt x="74" y="41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48" name="Freeform 39"/>
            <p:cNvSpPr>
              <a:spLocks/>
            </p:cNvSpPr>
            <p:nvPr/>
          </p:nvSpPr>
          <p:spPr bwMode="gray">
            <a:xfrm>
              <a:off x="6517930" y="2387247"/>
              <a:ext cx="76828" cy="55301"/>
            </a:xfrm>
            <a:custGeom>
              <a:avLst/>
              <a:gdLst>
                <a:gd name="T0" fmla="*/ 10 w 136"/>
                <a:gd name="T1" fmla="*/ 33 h 98"/>
                <a:gd name="T2" fmla="*/ 16 w 136"/>
                <a:gd name="T3" fmla="*/ 34 h 98"/>
                <a:gd name="T4" fmla="*/ 22 w 136"/>
                <a:gd name="T5" fmla="*/ 35 h 98"/>
                <a:gd name="T6" fmla="*/ 25 w 136"/>
                <a:gd name="T7" fmla="*/ 29 h 98"/>
                <a:gd name="T8" fmla="*/ 35 w 136"/>
                <a:gd name="T9" fmla="*/ 26 h 98"/>
                <a:gd name="T10" fmla="*/ 40 w 136"/>
                <a:gd name="T11" fmla="*/ 20 h 98"/>
                <a:gd name="T12" fmla="*/ 44 w 136"/>
                <a:gd name="T13" fmla="*/ 14 h 98"/>
                <a:gd name="T14" fmla="*/ 50 w 136"/>
                <a:gd name="T15" fmla="*/ 11 h 98"/>
                <a:gd name="T16" fmla="*/ 56 w 136"/>
                <a:gd name="T17" fmla="*/ 12 h 98"/>
                <a:gd name="T18" fmla="*/ 63 w 136"/>
                <a:gd name="T19" fmla="*/ 12 h 98"/>
                <a:gd name="T20" fmla="*/ 69 w 136"/>
                <a:gd name="T21" fmla="*/ 14 h 98"/>
                <a:gd name="T22" fmla="*/ 73 w 136"/>
                <a:gd name="T23" fmla="*/ 17 h 98"/>
                <a:gd name="T24" fmla="*/ 79 w 136"/>
                <a:gd name="T25" fmla="*/ 14 h 98"/>
                <a:gd name="T26" fmla="*/ 86 w 136"/>
                <a:gd name="T27" fmla="*/ 14 h 98"/>
                <a:gd name="T28" fmla="*/ 87 w 136"/>
                <a:gd name="T29" fmla="*/ 10 h 98"/>
                <a:gd name="T30" fmla="*/ 93 w 136"/>
                <a:gd name="T31" fmla="*/ 11 h 98"/>
                <a:gd name="T32" fmla="*/ 94 w 136"/>
                <a:gd name="T33" fmla="*/ 7 h 98"/>
                <a:gd name="T34" fmla="*/ 97 w 136"/>
                <a:gd name="T35" fmla="*/ 2 h 98"/>
                <a:gd name="T36" fmla="*/ 102 w 136"/>
                <a:gd name="T37" fmla="*/ 0 h 98"/>
                <a:gd name="T38" fmla="*/ 105 w 136"/>
                <a:gd name="T39" fmla="*/ 7 h 98"/>
                <a:gd name="T40" fmla="*/ 106 w 136"/>
                <a:gd name="T41" fmla="*/ 13 h 98"/>
                <a:gd name="T42" fmla="*/ 107 w 136"/>
                <a:gd name="T43" fmla="*/ 19 h 98"/>
                <a:gd name="T44" fmla="*/ 113 w 136"/>
                <a:gd name="T45" fmla="*/ 16 h 98"/>
                <a:gd name="T46" fmla="*/ 121 w 136"/>
                <a:gd name="T47" fmla="*/ 12 h 98"/>
                <a:gd name="T48" fmla="*/ 127 w 136"/>
                <a:gd name="T49" fmla="*/ 12 h 98"/>
                <a:gd name="T50" fmla="*/ 131 w 136"/>
                <a:gd name="T51" fmla="*/ 12 h 98"/>
                <a:gd name="T52" fmla="*/ 135 w 136"/>
                <a:gd name="T53" fmla="*/ 14 h 98"/>
                <a:gd name="T54" fmla="*/ 129 w 136"/>
                <a:gd name="T55" fmla="*/ 18 h 98"/>
                <a:gd name="T56" fmla="*/ 120 w 136"/>
                <a:gd name="T57" fmla="*/ 18 h 98"/>
                <a:gd name="T58" fmla="*/ 113 w 136"/>
                <a:gd name="T59" fmla="*/ 20 h 98"/>
                <a:gd name="T60" fmla="*/ 106 w 136"/>
                <a:gd name="T61" fmla="*/ 24 h 98"/>
                <a:gd name="T62" fmla="*/ 105 w 136"/>
                <a:gd name="T63" fmla="*/ 28 h 98"/>
                <a:gd name="T64" fmla="*/ 106 w 136"/>
                <a:gd name="T65" fmla="*/ 36 h 98"/>
                <a:gd name="T66" fmla="*/ 102 w 136"/>
                <a:gd name="T67" fmla="*/ 41 h 98"/>
                <a:gd name="T68" fmla="*/ 101 w 136"/>
                <a:gd name="T69" fmla="*/ 44 h 98"/>
                <a:gd name="T70" fmla="*/ 100 w 136"/>
                <a:gd name="T71" fmla="*/ 50 h 98"/>
                <a:gd name="T72" fmla="*/ 91 w 136"/>
                <a:gd name="T73" fmla="*/ 48 h 98"/>
                <a:gd name="T74" fmla="*/ 92 w 136"/>
                <a:gd name="T75" fmla="*/ 52 h 98"/>
                <a:gd name="T76" fmla="*/ 91 w 136"/>
                <a:gd name="T77" fmla="*/ 59 h 98"/>
                <a:gd name="T78" fmla="*/ 86 w 136"/>
                <a:gd name="T79" fmla="*/ 60 h 98"/>
                <a:gd name="T80" fmla="*/ 84 w 136"/>
                <a:gd name="T81" fmla="*/ 65 h 98"/>
                <a:gd name="T82" fmla="*/ 84 w 136"/>
                <a:gd name="T83" fmla="*/ 70 h 98"/>
                <a:gd name="T84" fmla="*/ 82 w 136"/>
                <a:gd name="T85" fmla="*/ 74 h 98"/>
                <a:gd name="T86" fmla="*/ 76 w 136"/>
                <a:gd name="T87" fmla="*/ 73 h 98"/>
                <a:gd name="T88" fmla="*/ 70 w 136"/>
                <a:gd name="T89" fmla="*/ 75 h 98"/>
                <a:gd name="T90" fmla="*/ 68 w 136"/>
                <a:gd name="T91" fmla="*/ 78 h 98"/>
                <a:gd name="T92" fmla="*/ 63 w 136"/>
                <a:gd name="T93" fmla="*/ 79 h 98"/>
                <a:gd name="T94" fmla="*/ 59 w 136"/>
                <a:gd name="T95" fmla="*/ 80 h 98"/>
                <a:gd name="T96" fmla="*/ 55 w 136"/>
                <a:gd name="T97" fmla="*/ 84 h 98"/>
                <a:gd name="T98" fmla="*/ 50 w 136"/>
                <a:gd name="T99" fmla="*/ 95 h 98"/>
                <a:gd name="T100" fmla="*/ 40 w 136"/>
                <a:gd name="T101" fmla="*/ 96 h 98"/>
                <a:gd name="T102" fmla="*/ 28 w 136"/>
                <a:gd name="T103" fmla="*/ 97 h 98"/>
                <a:gd name="T104" fmla="*/ 5 w 136"/>
                <a:gd name="T105" fmla="*/ 94 h 98"/>
                <a:gd name="T106" fmla="*/ 11 w 136"/>
                <a:gd name="T107" fmla="*/ 78 h 98"/>
                <a:gd name="T108" fmla="*/ 1 w 136"/>
                <a:gd name="T109" fmla="*/ 59 h 98"/>
                <a:gd name="T110" fmla="*/ 2 w 136"/>
                <a:gd name="T111" fmla="*/ 45 h 98"/>
                <a:gd name="T112" fmla="*/ 6 w 136"/>
                <a:gd name="T113" fmla="*/ 3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" h="98">
                  <a:moveTo>
                    <a:pt x="7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6"/>
                    <a:pt x="106" y="16"/>
                  </a:cubicBezTo>
                  <a:cubicBezTo>
                    <a:pt x="106" y="17"/>
                    <a:pt x="106" y="18"/>
                    <a:pt x="106" y="18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17"/>
                    <a:pt x="132" y="18"/>
                    <a:pt x="132" y="18"/>
                  </a:cubicBezTo>
                  <a:cubicBezTo>
                    <a:pt x="132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8"/>
                    <a:pt x="102" y="50"/>
                    <a:pt x="100" y="50"/>
                  </a:cubicBezTo>
                  <a:cubicBezTo>
                    <a:pt x="98" y="50"/>
                    <a:pt x="95" y="50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1" y="74"/>
                    <a:pt x="71" y="75"/>
                  </a:cubicBezTo>
                  <a:cubicBezTo>
                    <a:pt x="71" y="75"/>
                    <a:pt x="70" y="75"/>
                    <a:pt x="70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3"/>
                    <a:pt x="55" y="93"/>
                  </a:cubicBezTo>
                  <a:cubicBezTo>
                    <a:pt x="54" y="94"/>
                    <a:pt x="52" y="95"/>
                    <a:pt x="52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18" y="98"/>
                    <a:pt x="17" y="98"/>
                  </a:cubicBezTo>
                  <a:cubicBezTo>
                    <a:pt x="15" y="97"/>
                    <a:pt x="6" y="94"/>
                    <a:pt x="5" y="94"/>
                  </a:cubicBezTo>
                  <a:cubicBezTo>
                    <a:pt x="5" y="94"/>
                    <a:pt x="4" y="94"/>
                    <a:pt x="4" y="94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3" y="82"/>
                    <a:pt x="13" y="81"/>
                  </a:cubicBezTo>
                  <a:cubicBezTo>
                    <a:pt x="12" y="80"/>
                    <a:pt x="12" y="79"/>
                    <a:pt x="11" y="78"/>
                  </a:cubicBezTo>
                  <a:cubicBezTo>
                    <a:pt x="10" y="77"/>
                    <a:pt x="2" y="77"/>
                    <a:pt x="2" y="76"/>
                  </a:cubicBezTo>
                  <a:cubicBezTo>
                    <a:pt x="2" y="75"/>
                    <a:pt x="3" y="68"/>
                    <a:pt x="3" y="68"/>
                  </a:cubicBezTo>
                  <a:cubicBezTo>
                    <a:pt x="3" y="68"/>
                    <a:pt x="2" y="64"/>
                    <a:pt x="1" y="64"/>
                  </a:cubicBezTo>
                  <a:cubicBezTo>
                    <a:pt x="1" y="63"/>
                    <a:pt x="0" y="59"/>
                    <a:pt x="1" y="59"/>
                  </a:cubicBezTo>
                  <a:cubicBezTo>
                    <a:pt x="1" y="58"/>
                    <a:pt x="3" y="55"/>
                    <a:pt x="3" y="55"/>
                  </a:cubicBezTo>
                  <a:cubicBezTo>
                    <a:pt x="3" y="55"/>
                    <a:pt x="0" y="54"/>
                    <a:pt x="0" y="53"/>
                  </a:cubicBezTo>
                  <a:cubicBezTo>
                    <a:pt x="0" y="53"/>
                    <a:pt x="0" y="48"/>
                    <a:pt x="0" y="48"/>
                  </a:cubicBezTo>
                  <a:cubicBezTo>
                    <a:pt x="0" y="48"/>
                    <a:pt x="2" y="45"/>
                    <a:pt x="2" y="45"/>
                  </a:cubicBezTo>
                  <a:cubicBezTo>
                    <a:pt x="2" y="45"/>
                    <a:pt x="2" y="43"/>
                    <a:pt x="3" y="43"/>
                  </a:cubicBezTo>
                  <a:cubicBezTo>
                    <a:pt x="3" y="43"/>
                    <a:pt x="5" y="41"/>
                    <a:pt x="5" y="41"/>
                  </a:cubicBezTo>
                  <a:cubicBezTo>
                    <a:pt x="5" y="40"/>
                    <a:pt x="5" y="36"/>
                    <a:pt x="5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7" y="3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49" name="Freeform 40"/>
            <p:cNvSpPr>
              <a:spLocks/>
            </p:cNvSpPr>
            <p:nvPr/>
          </p:nvSpPr>
          <p:spPr bwMode="gray">
            <a:xfrm>
              <a:off x="6474134" y="2360153"/>
              <a:ext cx="77570" cy="47507"/>
            </a:xfrm>
            <a:custGeom>
              <a:avLst/>
              <a:gdLst>
                <a:gd name="T0" fmla="*/ 124 w 137"/>
                <a:gd name="T1" fmla="*/ 49 h 84"/>
                <a:gd name="T2" fmla="*/ 115 w 137"/>
                <a:gd name="T3" fmla="*/ 42 h 84"/>
                <a:gd name="T4" fmla="*/ 102 w 137"/>
                <a:gd name="T5" fmla="*/ 37 h 84"/>
                <a:gd name="T6" fmla="*/ 94 w 137"/>
                <a:gd name="T7" fmla="*/ 26 h 84"/>
                <a:gd name="T8" fmla="*/ 88 w 137"/>
                <a:gd name="T9" fmla="*/ 16 h 84"/>
                <a:gd name="T10" fmla="*/ 76 w 137"/>
                <a:gd name="T11" fmla="*/ 14 h 84"/>
                <a:gd name="T12" fmla="*/ 71 w 137"/>
                <a:gd name="T13" fmla="*/ 4 h 84"/>
                <a:gd name="T14" fmla="*/ 62 w 137"/>
                <a:gd name="T15" fmla="*/ 2 h 84"/>
                <a:gd name="T16" fmla="*/ 54 w 137"/>
                <a:gd name="T17" fmla="*/ 2 h 84"/>
                <a:gd name="T18" fmla="*/ 46 w 137"/>
                <a:gd name="T19" fmla="*/ 7 h 84"/>
                <a:gd name="T20" fmla="*/ 44 w 137"/>
                <a:gd name="T21" fmla="*/ 15 h 84"/>
                <a:gd name="T22" fmla="*/ 31 w 137"/>
                <a:gd name="T23" fmla="*/ 17 h 84"/>
                <a:gd name="T24" fmla="*/ 26 w 137"/>
                <a:gd name="T25" fmla="*/ 12 h 84"/>
                <a:gd name="T26" fmla="*/ 15 w 137"/>
                <a:gd name="T27" fmla="*/ 5 h 84"/>
                <a:gd name="T28" fmla="*/ 6 w 137"/>
                <a:gd name="T29" fmla="*/ 6 h 84"/>
                <a:gd name="T30" fmla="*/ 1 w 137"/>
                <a:gd name="T31" fmla="*/ 12 h 84"/>
                <a:gd name="T32" fmla="*/ 3 w 137"/>
                <a:gd name="T33" fmla="*/ 17 h 84"/>
                <a:gd name="T34" fmla="*/ 4 w 137"/>
                <a:gd name="T35" fmla="*/ 14 h 84"/>
                <a:gd name="T36" fmla="*/ 5 w 137"/>
                <a:gd name="T37" fmla="*/ 10 h 84"/>
                <a:gd name="T38" fmla="*/ 10 w 137"/>
                <a:gd name="T39" fmla="*/ 8 h 84"/>
                <a:gd name="T40" fmla="*/ 15 w 137"/>
                <a:gd name="T41" fmla="*/ 10 h 84"/>
                <a:gd name="T42" fmla="*/ 17 w 137"/>
                <a:gd name="T43" fmla="*/ 15 h 84"/>
                <a:gd name="T44" fmla="*/ 23 w 137"/>
                <a:gd name="T45" fmla="*/ 20 h 84"/>
                <a:gd name="T46" fmla="*/ 20 w 137"/>
                <a:gd name="T47" fmla="*/ 21 h 84"/>
                <a:gd name="T48" fmla="*/ 17 w 137"/>
                <a:gd name="T49" fmla="*/ 23 h 84"/>
                <a:gd name="T50" fmla="*/ 13 w 137"/>
                <a:gd name="T51" fmla="*/ 24 h 84"/>
                <a:gd name="T52" fmla="*/ 8 w 137"/>
                <a:gd name="T53" fmla="*/ 22 h 84"/>
                <a:gd name="T54" fmla="*/ 4 w 137"/>
                <a:gd name="T55" fmla="*/ 19 h 84"/>
                <a:gd name="T56" fmla="*/ 5 w 137"/>
                <a:gd name="T57" fmla="*/ 22 h 84"/>
                <a:gd name="T58" fmla="*/ 3 w 137"/>
                <a:gd name="T59" fmla="*/ 26 h 84"/>
                <a:gd name="T60" fmla="*/ 6 w 137"/>
                <a:gd name="T61" fmla="*/ 31 h 84"/>
                <a:gd name="T62" fmla="*/ 10 w 137"/>
                <a:gd name="T63" fmla="*/ 34 h 84"/>
                <a:gd name="T64" fmla="*/ 8 w 137"/>
                <a:gd name="T65" fmla="*/ 36 h 84"/>
                <a:gd name="T66" fmla="*/ 10 w 137"/>
                <a:gd name="T67" fmla="*/ 39 h 84"/>
                <a:gd name="T68" fmla="*/ 15 w 137"/>
                <a:gd name="T69" fmla="*/ 43 h 84"/>
                <a:gd name="T70" fmla="*/ 14 w 137"/>
                <a:gd name="T71" fmla="*/ 47 h 84"/>
                <a:gd name="T72" fmla="*/ 14 w 137"/>
                <a:gd name="T73" fmla="*/ 51 h 84"/>
                <a:gd name="T74" fmla="*/ 14 w 137"/>
                <a:gd name="T75" fmla="*/ 59 h 84"/>
                <a:gd name="T76" fmla="*/ 19 w 137"/>
                <a:gd name="T77" fmla="*/ 60 h 84"/>
                <a:gd name="T78" fmla="*/ 27 w 137"/>
                <a:gd name="T79" fmla="*/ 53 h 84"/>
                <a:gd name="T80" fmla="*/ 35 w 137"/>
                <a:gd name="T81" fmla="*/ 53 h 84"/>
                <a:gd name="T82" fmla="*/ 40 w 137"/>
                <a:gd name="T83" fmla="*/ 50 h 84"/>
                <a:gd name="T84" fmla="*/ 47 w 137"/>
                <a:gd name="T85" fmla="*/ 52 h 84"/>
                <a:gd name="T86" fmla="*/ 52 w 137"/>
                <a:gd name="T87" fmla="*/ 55 h 84"/>
                <a:gd name="T88" fmla="*/ 61 w 137"/>
                <a:gd name="T89" fmla="*/ 57 h 84"/>
                <a:gd name="T90" fmla="*/ 67 w 137"/>
                <a:gd name="T91" fmla="*/ 61 h 84"/>
                <a:gd name="T92" fmla="*/ 74 w 137"/>
                <a:gd name="T93" fmla="*/ 65 h 84"/>
                <a:gd name="T94" fmla="*/ 77 w 137"/>
                <a:gd name="T95" fmla="*/ 68 h 84"/>
                <a:gd name="T96" fmla="*/ 84 w 137"/>
                <a:gd name="T97" fmla="*/ 72 h 84"/>
                <a:gd name="T98" fmla="*/ 85 w 137"/>
                <a:gd name="T99" fmla="*/ 79 h 84"/>
                <a:gd name="T100" fmla="*/ 88 w 137"/>
                <a:gd name="T101" fmla="*/ 81 h 84"/>
                <a:gd name="T102" fmla="*/ 94 w 137"/>
                <a:gd name="T103" fmla="*/ 82 h 84"/>
                <a:gd name="T104" fmla="*/ 100 w 137"/>
                <a:gd name="T105" fmla="*/ 83 h 84"/>
                <a:gd name="T106" fmla="*/ 103 w 137"/>
                <a:gd name="T107" fmla="*/ 77 h 84"/>
                <a:gd name="T108" fmla="*/ 113 w 137"/>
                <a:gd name="T109" fmla="*/ 74 h 84"/>
                <a:gd name="T110" fmla="*/ 118 w 137"/>
                <a:gd name="T111" fmla="*/ 68 h 84"/>
                <a:gd name="T112" fmla="*/ 122 w 137"/>
                <a:gd name="T113" fmla="*/ 62 h 84"/>
                <a:gd name="T114" fmla="*/ 128 w 137"/>
                <a:gd name="T115" fmla="*/ 59 h 84"/>
                <a:gd name="T116" fmla="*/ 134 w 137"/>
                <a:gd name="T117" fmla="*/ 60 h 84"/>
                <a:gd name="T118" fmla="*/ 137 w 137"/>
                <a:gd name="T119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84">
                  <a:moveTo>
                    <a:pt x="133" y="51"/>
                  </a:moveTo>
                  <a:cubicBezTo>
                    <a:pt x="131" y="51"/>
                    <a:pt x="131" y="51"/>
                    <a:pt x="131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9" y="0"/>
                    <a:pt x="58" y="1"/>
                  </a:cubicBezTo>
                  <a:cubicBezTo>
                    <a:pt x="57" y="1"/>
                    <a:pt x="58" y="3"/>
                    <a:pt x="58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7" y="7"/>
                    <a:pt x="46" y="7"/>
                  </a:cubicBezTo>
                  <a:cubicBezTo>
                    <a:pt x="45" y="8"/>
                    <a:pt x="44" y="10"/>
                    <a:pt x="44" y="1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5"/>
                    <a:pt x="3" y="15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0" y="23"/>
                    <a:pt x="10" y="23"/>
                  </a:cubicBezTo>
                  <a:cubicBezTo>
                    <a:pt x="9" y="23"/>
                    <a:pt x="8" y="22"/>
                    <a:pt x="8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8"/>
                    <a:pt x="136" y="58"/>
                    <a:pt x="136" y="58"/>
                  </a:cubicBezTo>
                  <a:cubicBezTo>
                    <a:pt x="137" y="55"/>
                    <a:pt x="137" y="55"/>
                    <a:pt x="137" y="55"/>
                  </a:cubicBezTo>
                  <a:lnTo>
                    <a:pt x="133" y="5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50" name="Freeform 41"/>
            <p:cNvSpPr>
              <a:spLocks/>
            </p:cNvSpPr>
            <p:nvPr/>
          </p:nvSpPr>
          <p:spPr bwMode="gray">
            <a:xfrm>
              <a:off x="6428112" y="2379452"/>
              <a:ext cx="104664" cy="88705"/>
            </a:xfrm>
            <a:custGeom>
              <a:avLst/>
              <a:gdLst>
                <a:gd name="T0" fmla="*/ 175 w 185"/>
                <a:gd name="T1" fmla="*/ 144 h 157"/>
                <a:gd name="T2" fmla="*/ 184 w 185"/>
                <a:gd name="T3" fmla="*/ 141 h 157"/>
                <a:gd name="T4" fmla="*/ 181 w 185"/>
                <a:gd name="T5" fmla="*/ 135 h 157"/>
                <a:gd name="T6" fmla="*/ 177 w 185"/>
                <a:gd name="T7" fmla="*/ 123 h 157"/>
                <a:gd name="T8" fmla="*/ 166 w 185"/>
                <a:gd name="T9" fmla="*/ 113 h 157"/>
                <a:gd name="T10" fmla="*/ 172 w 185"/>
                <a:gd name="T11" fmla="*/ 95 h 157"/>
                <a:gd name="T12" fmla="*/ 162 w 185"/>
                <a:gd name="T13" fmla="*/ 69 h 157"/>
                <a:gd name="T14" fmla="*/ 164 w 185"/>
                <a:gd name="T15" fmla="*/ 50 h 157"/>
                <a:gd name="T16" fmla="*/ 165 w 185"/>
                <a:gd name="T17" fmla="*/ 43 h 157"/>
                <a:gd name="T18" fmla="*/ 162 w 185"/>
                <a:gd name="T19" fmla="*/ 34 h 157"/>
                <a:gd name="T20" fmla="*/ 153 w 185"/>
                <a:gd name="T21" fmla="*/ 30 h 157"/>
                <a:gd name="T22" fmla="*/ 144 w 185"/>
                <a:gd name="T23" fmla="*/ 24 h 157"/>
                <a:gd name="T24" fmla="*/ 130 w 185"/>
                <a:gd name="T25" fmla="*/ 20 h 157"/>
                <a:gd name="T26" fmla="*/ 124 w 185"/>
                <a:gd name="T27" fmla="*/ 16 h 157"/>
                <a:gd name="T28" fmla="*/ 114 w 185"/>
                <a:gd name="T29" fmla="*/ 19 h 157"/>
                <a:gd name="T30" fmla="*/ 102 w 185"/>
                <a:gd name="T31" fmla="*/ 25 h 157"/>
                <a:gd name="T32" fmla="*/ 96 w 185"/>
                <a:gd name="T33" fmla="*/ 29 h 157"/>
                <a:gd name="T34" fmla="*/ 96 w 185"/>
                <a:gd name="T35" fmla="*/ 33 h 157"/>
                <a:gd name="T36" fmla="*/ 90 w 185"/>
                <a:gd name="T37" fmla="*/ 32 h 157"/>
                <a:gd name="T38" fmla="*/ 83 w 185"/>
                <a:gd name="T39" fmla="*/ 34 h 157"/>
                <a:gd name="T40" fmla="*/ 73 w 185"/>
                <a:gd name="T41" fmla="*/ 35 h 157"/>
                <a:gd name="T42" fmla="*/ 62 w 185"/>
                <a:gd name="T43" fmla="*/ 31 h 157"/>
                <a:gd name="T44" fmla="*/ 56 w 185"/>
                <a:gd name="T45" fmla="*/ 26 h 157"/>
                <a:gd name="T46" fmla="*/ 47 w 185"/>
                <a:gd name="T47" fmla="*/ 21 h 157"/>
                <a:gd name="T48" fmla="*/ 43 w 185"/>
                <a:gd name="T49" fmla="*/ 14 h 157"/>
                <a:gd name="T50" fmla="*/ 40 w 185"/>
                <a:gd name="T51" fmla="*/ 9 h 157"/>
                <a:gd name="T52" fmla="*/ 40 w 185"/>
                <a:gd name="T53" fmla="*/ 4 h 157"/>
                <a:gd name="T54" fmla="*/ 34 w 185"/>
                <a:gd name="T55" fmla="*/ 2 h 157"/>
                <a:gd name="T56" fmla="*/ 24 w 185"/>
                <a:gd name="T57" fmla="*/ 9 h 157"/>
                <a:gd name="T58" fmla="*/ 13 w 185"/>
                <a:gd name="T59" fmla="*/ 6 h 157"/>
                <a:gd name="T60" fmla="*/ 6 w 185"/>
                <a:gd name="T61" fmla="*/ 0 h 157"/>
                <a:gd name="T62" fmla="*/ 1 w 185"/>
                <a:gd name="T63" fmla="*/ 4 h 157"/>
                <a:gd name="T64" fmla="*/ 2 w 185"/>
                <a:gd name="T65" fmla="*/ 13 h 157"/>
                <a:gd name="T66" fmla="*/ 4 w 185"/>
                <a:gd name="T67" fmla="*/ 22 h 157"/>
                <a:gd name="T68" fmla="*/ 7 w 185"/>
                <a:gd name="T69" fmla="*/ 29 h 157"/>
                <a:gd name="T70" fmla="*/ 10 w 185"/>
                <a:gd name="T71" fmla="*/ 34 h 157"/>
                <a:gd name="T72" fmla="*/ 12 w 185"/>
                <a:gd name="T73" fmla="*/ 41 h 157"/>
                <a:gd name="T74" fmla="*/ 20 w 185"/>
                <a:gd name="T75" fmla="*/ 44 h 157"/>
                <a:gd name="T76" fmla="*/ 21 w 185"/>
                <a:gd name="T77" fmla="*/ 50 h 157"/>
                <a:gd name="T78" fmla="*/ 16 w 185"/>
                <a:gd name="T79" fmla="*/ 56 h 157"/>
                <a:gd name="T80" fmla="*/ 14 w 185"/>
                <a:gd name="T81" fmla="*/ 62 h 157"/>
                <a:gd name="T82" fmla="*/ 18 w 185"/>
                <a:gd name="T83" fmla="*/ 68 h 157"/>
                <a:gd name="T84" fmla="*/ 21 w 185"/>
                <a:gd name="T85" fmla="*/ 74 h 157"/>
                <a:gd name="T86" fmla="*/ 29 w 185"/>
                <a:gd name="T87" fmla="*/ 79 h 157"/>
                <a:gd name="T88" fmla="*/ 35 w 185"/>
                <a:gd name="T89" fmla="*/ 86 h 157"/>
                <a:gd name="T90" fmla="*/ 35 w 185"/>
                <a:gd name="T91" fmla="*/ 95 h 157"/>
                <a:gd name="T92" fmla="*/ 38 w 185"/>
                <a:gd name="T93" fmla="*/ 101 h 157"/>
                <a:gd name="T94" fmla="*/ 46 w 185"/>
                <a:gd name="T95" fmla="*/ 106 h 157"/>
                <a:gd name="T96" fmla="*/ 49 w 185"/>
                <a:gd name="T97" fmla="*/ 101 h 157"/>
                <a:gd name="T98" fmla="*/ 55 w 185"/>
                <a:gd name="T99" fmla="*/ 105 h 157"/>
                <a:gd name="T100" fmla="*/ 60 w 185"/>
                <a:gd name="T101" fmla="*/ 108 h 157"/>
                <a:gd name="T102" fmla="*/ 66 w 185"/>
                <a:gd name="T103" fmla="*/ 118 h 157"/>
                <a:gd name="T104" fmla="*/ 71 w 185"/>
                <a:gd name="T105" fmla="*/ 128 h 157"/>
                <a:gd name="T106" fmla="*/ 82 w 185"/>
                <a:gd name="T107" fmla="*/ 133 h 157"/>
                <a:gd name="T108" fmla="*/ 95 w 185"/>
                <a:gd name="T109" fmla="*/ 140 h 157"/>
                <a:gd name="T110" fmla="*/ 106 w 185"/>
                <a:gd name="T111" fmla="*/ 141 h 157"/>
                <a:gd name="T112" fmla="*/ 115 w 185"/>
                <a:gd name="T113" fmla="*/ 137 h 157"/>
                <a:gd name="T114" fmla="*/ 126 w 185"/>
                <a:gd name="T115" fmla="*/ 142 h 157"/>
                <a:gd name="T116" fmla="*/ 133 w 185"/>
                <a:gd name="T117" fmla="*/ 151 h 157"/>
                <a:gd name="T118" fmla="*/ 144 w 185"/>
                <a:gd name="T119" fmla="*/ 154 h 157"/>
                <a:gd name="T120" fmla="*/ 150 w 185"/>
                <a:gd name="T121" fmla="*/ 154 h 157"/>
                <a:gd name="T122" fmla="*/ 159 w 185"/>
                <a:gd name="T123" fmla="*/ 154 h 157"/>
                <a:gd name="T124" fmla="*/ 167 w 185"/>
                <a:gd name="T125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" h="157">
                  <a:moveTo>
                    <a:pt x="169" y="157"/>
                  </a:moveTo>
                  <a:cubicBezTo>
                    <a:pt x="170" y="150"/>
                    <a:pt x="170" y="150"/>
                    <a:pt x="170" y="150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2" y="146"/>
                    <a:pt x="172" y="146"/>
                    <a:pt x="172" y="146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82" y="142"/>
                    <a:pt x="182" y="142"/>
                    <a:pt x="182" y="142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84" y="138"/>
                    <a:pt x="184" y="138"/>
                    <a:pt x="184" y="138"/>
                  </a:cubicBezTo>
                  <a:cubicBezTo>
                    <a:pt x="184" y="138"/>
                    <a:pt x="185" y="135"/>
                    <a:pt x="185" y="135"/>
                  </a:cubicBezTo>
                  <a:cubicBezTo>
                    <a:pt x="184" y="135"/>
                    <a:pt x="183" y="135"/>
                    <a:pt x="182" y="135"/>
                  </a:cubicBezTo>
                  <a:cubicBezTo>
                    <a:pt x="182" y="135"/>
                    <a:pt x="181" y="135"/>
                    <a:pt x="181" y="135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5"/>
                    <a:pt x="178" y="123"/>
                    <a:pt x="177" y="123"/>
                  </a:cubicBezTo>
                  <a:cubicBezTo>
                    <a:pt x="176" y="123"/>
                    <a:pt x="176" y="122"/>
                    <a:pt x="175" y="122"/>
                  </a:cubicBezTo>
                  <a:cubicBezTo>
                    <a:pt x="174" y="122"/>
                    <a:pt x="173" y="121"/>
                    <a:pt x="173" y="121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70" y="118"/>
                    <a:pt x="170" y="118"/>
                    <a:pt x="170" y="118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70" y="99"/>
                    <a:pt x="170" y="99"/>
                    <a:pt x="170" y="99"/>
                  </a:cubicBezTo>
                  <a:cubicBezTo>
                    <a:pt x="170" y="99"/>
                    <a:pt x="172" y="96"/>
                    <a:pt x="172" y="95"/>
                  </a:cubicBezTo>
                  <a:cubicBezTo>
                    <a:pt x="171" y="94"/>
                    <a:pt x="171" y="93"/>
                    <a:pt x="170" y="92"/>
                  </a:cubicBezTo>
                  <a:cubicBezTo>
                    <a:pt x="169" y="91"/>
                    <a:pt x="161" y="91"/>
                    <a:pt x="161" y="90"/>
                  </a:cubicBezTo>
                  <a:cubicBezTo>
                    <a:pt x="161" y="89"/>
                    <a:pt x="162" y="82"/>
                    <a:pt x="162" y="82"/>
                  </a:cubicBezTo>
                  <a:cubicBezTo>
                    <a:pt x="162" y="82"/>
                    <a:pt x="161" y="78"/>
                    <a:pt x="160" y="78"/>
                  </a:cubicBezTo>
                  <a:cubicBezTo>
                    <a:pt x="160" y="77"/>
                    <a:pt x="159" y="73"/>
                    <a:pt x="160" y="73"/>
                  </a:cubicBezTo>
                  <a:cubicBezTo>
                    <a:pt x="160" y="72"/>
                    <a:pt x="162" y="69"/>
                    <a:pt x="162" y="69"/>
                  </a:cubicBezTo>
                  <a:cubicBezTo>
                    <a:pt x="162" y="69"/>
                    <a:pt x="159" y="68"/>
                    <a:pt x="159" y="67"/>
                  </a:cubicBezTo>
                  <a:cubicBezTo>
                    <a:pt x="159" y="67"/>
                    <a:pt x="159" y="62"/>
                    <a:pt x="159" y="62"/>
                  </a:cubicBezTo>
                  <a:cubicBezTo>
                    <a:pt x="159" y="62"/>
                    <a:pt x="161" y="59"/>
                    <a:pt x="161" y="59"/>
                  </a:cubicBezTo>
                  <a:cubicBezTo>
                    <a:pt x="161" y="59"/>
                    <a:pt x="161" y="57"/>
                    <a:pt x="162" y="57"/>
                  </a:cubicBezTo>
                  <a:cubicBezTo>
                    <a:pt x="162" y="57"/>
                    <a:pt x="164" y="55"/>
                    <a:pt x="164" y="55"/>
                  </a:cubicBezTo>
                  <a:cubicBezTo>
                    <a:pt x="164" y="54"/>
                    <a:pt x="164" y="50"/>
                    <a:pt x="164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5" y="33"/>
                    <a:pt x="95" y="33"/>
                    <a:pt x="94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2" y="32"/>
                    <a:pt x="92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7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2" y="19"/>
                    <a:pt x="3" y="19"/>
                    <a:pt x="2" y="20"/>
                  </a:cubicBezTo>
                  <a:cubicBezTo>
                    <a:pt x="2" y="20"/>
                    <a:pt x="3" y="20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1"/>
                  </a:cubicBezTo>
                  <a:cubicBezTo>
                    <a:pt x="39" y="101"/>
                    <a:pt x="40" y="102"/>
                    <a:pt x="40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7" y="105"/>
                    <a:pt x="47" y="105"/>
                  </a:cubicBezTo>
                  <a:cubicBezTo>
                    <a:pt x="47" y="105"/>
                    <a:pt x="47" y="104"/>
                    <a:pt x="47" y="104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1" y="142"/>
                    <a:pt x="101" y="142"/>
                    <a:pt x="101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30" y="150"/>
                    <a:pt x="130" y="150"/>
                    <a:pt x="130" y="150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2" y="153"/>
                    <a:pt x="142" y="153"/>
                    <a:pt x="142" y="153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5" y="154"/>
                    <a:pt x="145" y="154"/>
                    <a:pt x="145" y="154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47" y="154"/>
                    <a:pt x="147" y="154"/>
                    <a:pt x="147" y="154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9" y="154"/>
                    <a:pt x="149" y="154"/>
                    <a:pt x="149" y="154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2" y="154"/>
                    <a:pt x="152" y="154"/>
                    <a:pt x="152" y="154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6" y="154"/>
                    <a:pt x="156" y="154"/>
                    <a:pt x="156" y="154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58" y="154"/>
                    <a:pt x="158" y="154"/>
                    <a:pt x="158" y="154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1" y="155"/>
                    <a:pt x="161" y="155"/>
                    <a:pt x="161" y="155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6" y="157"/>
                    <a:pt x="166" y="157"/>
                    <a:pt x="166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8" y="157"/>
                    <a:pt x="168" y="157"/>
                    <a:pt x="168" y="157"/>
                  </a:cubicBezTo>
                  <a:lnTo>
                    <a:pt x="169" y="15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51" name="Freeform 42"/>
            <p:cNvSpPr>
              <a:spLocks/>
            </p:cNvSpPr>
            <p:nvPr/>
          </p:nvSpPr>
          <p:spPr bwMode="gray">
            <a:xfrm>
              <a:off x="6489351" y="2457394"/>
              <a:ext cx="5567" cy="2598"/>
            </a:xfrm>
            <a:custGeom>
              <a:avLst/>
              <a:gdLst>
                <a:gd name="T0" fmla="*/ 0 w 10"/>
                <a:gd name="T1" fmla="*/ 4 h 5"/>
                <a:gd name="T2" fmla="*/ 3 w 10"/>
                <a:gd name="T3" fmla="*/ 3 h 5"/>
                <a:gd name="T4" fmla="*/ 5 w 10"/>
                <a:gd name="T5" fmla="*/ 1 h 5"/>
                <a:gd name="T6" fmla="*/ 6 w 10"/>
                <a:gd name="T7" fmla="*/ 0 h 5"/>
                <a:gd name="T8" fmla="*/ 8 w 10"/>
                <a:gd name="T9" fmla="*/ 0 h 5"/>
                <a:gd name="T10" fmla="*/ 10 w 10"/>
                <a:gd name="T11" fmla="*/ 0 h 5"/>
                <a:gd name="T12" fmla="*/ 9 w 10"/>
                <a:gd name="T13" fmla="*/ 1 h 5"/>
                <a:gd name="T14" fmla="*/ 8 w 10"/>
                <a:gd name="T15" fmla="*/ 1 h 5"/>
                <a:gd name="T16" fmla="*/ 7 w 10"/>
                <a:gd name="T17" fmla="*/ 2 h 5"/>
                <a:gd name="T18" fmla="*/ 6 w 10"/>
                <a:gd name="T19" fmla="*/ 3 h 5"/>
                <a:gd name="T20" fmla="*/ 5 w 10"/>
                <a:gd name="T21" fmla="*/ 3 h 5"/>
                <a:gd name="T22" fmla="*/ 4 w 10"/>
                <a:gd name="T23" fmla="*/ 4 h 5"/>
                <a:gd name="T24" fmla="*/ 2 w 10"/>
                <a:gd name="T25" fmla="*/ 4 h 5"/>
                <a:gd name="T26" fmla="*/ 1 w 10"/>
                <a:gd name="T27" fmla="*/ 5 h 5"/>
                <a:gd name="T28" fmla="*/ 0 w 10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52" name="Freeform 43"/>
            <p:cNvSpPr>
              <a:spLocks/>
            </p:cNvSpPr>
            <p:nvPr/>
          </p:nvSpPr>
          <p:spPr bwMode="gray">
            <a:xfrm>
              <a:off x="6463742" y="2461848"/>
              <a:ext cx="742" cy="1856"/>
            </a:xfrm>
            <a:custGeom>
              <a:avLst/>
              <a:gdLst>
                <a:gd name="T0" fmla="*/ 0 w 2"/>
                <a:gd name="T1" fmla="*/ 3 h 4"/>
                <a:gd name="T2" fmla="*/ 0 w 2"/>
                <a:gd name="T3" fmla="*/ 0 h 4"/>
                <a:gd name="T4" fmla="*/ 1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1 w 2"/>
                <a:gd name="T11" fmla="*/ 4 h 4"/>
                <a:gd name="T12" fmla="*/ 0 w 2"/>
                <a:gd name="T13" fmla="*/ 4 h 4"/>
                <a:gd name="T14" fmla="*/ 0 w 2"/>
                <a:gd name="T15" fmla="*/ 3 h 4"/>
                <a:gd name="T16" fmla="*/ 0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53" name="Freeform 44"/>
            <p:cNvSpPr>
              <a:spLocks/>
            </p:cNvSpPr>
            <p:nvPr/>
          </p:nvSpPr>
          <p:spPr bwMode="gray">
            <a:xfrm>
              <a:off x="6400276" y="2394298"/>
              <a:ext cx="51219" cy="50476"/>
            </a:xfrm>
            <a:custGeom>
              <a:avLst/>
              <a:gdLst>
                <a:gd name="T0" fmla="*/ 88 w 91"/>
                <a:gd name="T1" fmla="*/ 75 h 90"/>
                <a:gd name="T2" fmla="*/ 88 w 91"/>
                <a:gd name="T3" fmla="*/ 72 h 90"/>
                <a:gd name="T4" fmla="*/ 85 w 91"/>
                <a:gd name="T5" fmla="*/ 69 h 90"/>
                <a:gd name="T6" fmla="*/ 85 w 91"/>
                <a:gd name="T7" fmla="*/ 64 h 90"/>
                <a:gd name="T8" fmla="*/ 85 w 91"/>
                <a:gd name="T9" fmla="*/ 60 h 90"/>
                <a:gd name="T10" fmla="*/ 83 w 91"/>
                <a:gd name="T11" fmla="*/ 55 h 90"/>
                <a:gd name="T12" fmla="*/ 79 w 91"/>
                <a:gd name="T13" fmla="*/ 53 h 90"/>
                <a:gd name="T14" fmla="*/ 74 w 91"/>
                <a:gd name="T15" fmla="*/ 50 h 90"/>
                <a:gd name="T16" fmla="*/ 71 w 91"/>
                <a:gd name="T17" fmla="*/ 48 h 90"/>
                <a:gd name="T18" fmla="*/ 70 w 91"/>
                <a:gd name="T19" fmla="*/ 45 h 90"/>
                <a:gd name="T20" fmla="*/ 68 w 91"/>
                <a:gd name="T21" fmla="*/ 42 h 90"/>
                <a:gd name="T22" fmla="*/ 64 w 91"/>
                <a:gd name="T23" fmla="*/ 39 h 90"/>
                <a:gd name="T24" fmla="*/ 64 w 91"/>
                <a:gd name="T25" fmla="*/ 36 h 90"/>
                <a:gd name="T26" fmla="*/ 63 w 91"/>
                <a:gd name="T27" fmla="*/ 32 h 90"/>
                <a:gd name="T28" fmla="*/ 66 w 91"/>
                <a:gd name="T29" fmla="*/ 30 h 90"/>
                <a:gd name="T30" fmla="*/ 67 w 91"/>
                <a:gd name="T31" fmla="*/ 26 h 90"/>
                <a:gd name="T32" fmla="*/ 71 w 91"/>
                <a:gd name="T33" fmla="*/ 24 h 90"/>
                <a:gd name="T34" fmla="*/ 69 w 91"/>
                <a:gd name="T35" fmla="*/ 20 h 90"/>
                <a:gd name="T36" fmla="*/ 70 w 91"/>
                <a:gd name="T37" fmla="*/ 18 h 90"/>
                <a:gd name="T38" fmla="*/ 66 w 91"/>
                <a:gd name="T39" fmla="*/ 17 h 90"/>
                <a:gd name="T40" fmla="*/ 62 w 91"/>
                <a:gd name="T41" fmla="*/ 15 h 90"/>
                <a:gd name="T42" fmla="*/ 61 w 91"/>
                <a:gd name="T43" fmla="*/ 11 h 90"/>
                <a:gd name="T44" fmla="*/ 60 w 91"/>
                <a:gd name="T45" fmla="*/ 8 h 90"/>
                <a:gd name="T46" fmla="*/ 58 w 91"/>
                <a:gd name="T47" fmla="*/ 6 h 90"/>
                <a:gd name="T48" fmla="*/ 57 w 91"/>
                <a:gd name="T49" fmla="*/ 3 h 90"/>
                <a:gd name="T50" fmla="*/ 52 w 91"/>
                <a:gd name="T51" fmla="*/ 4 h 90"/>
                <a:gd name="T52" fmla="*/ 50 w 91"/>
                <a:gd name="T53" fmla="*/ 1 h 90"/>
                <a:gd name="T54" fmla="*/ 47 w 91"/>
                <a:gd name="T55" fmla="*/ 2 h 90"/>
                <a:gd name="T56" fmla="*/ 42 w 91"/>
                <a:gd name="T57" fmla="*/ 1 h 90"/>
                <a:gd name="T58" fmla="*/ 38 w 91"/>
                <a:gd name="T59" fmla="*/ 0 h 90"/>
                <a:gd name="T60" fmla="*/ 34 w 91"/>
                <a:gd name="T61" fmla="*/ 3 h 90"/>
                <a:gd name="T62" fmla="*/ 32 w 91"/>
                <a:gd name="T63" fmla="*/ 6 h 90"/>
                <a:gd name="T64" fmla="*/ 28 w 91"/>
                <a:gd name="T65" fmla="*/ 8 h 90"/>
                <a:gd name="T66" fmla="*/ 25 w 91"/>
                <a:gd name="T67" fmla="*/ 10 h 90"/>
                <a:gd name="T68" fmla="*/ 23 w 91"/>
                <a:gd name="T69" fmla="*/ 13 h 90"/>
                <a:gd name="T70" fmla="*/ 23 w 91"/>
                <a:gd name="T71" fmla="*/ 15 h 90"/>
                <a:gd name="T72" fmla="*/ 24 w 91"/>
                <a:gd name="T73" fmla="*/ 18 h 90"/>
                <a:gd name="T74" fmla="*/ 23 w 91"/>
                <a:gd name="T75" fmla="*/ 22 h 90"/>
                <a:gd name="T76" fmla="*/ 22 w 91"/>
                <a:gd name="T77" fmla="*/ 30 h 90"/>
                <a:gd name="T78" fmla="*/ 19 w 91"/>
                <a:gd name="T79" fmla="*/ 34 h 90"/>
                <a:gd name="T80" fmla="*/ 1 w 91"/>
                <a:gd name="T81" fmla="*/ 52 h 90"/>
                <a:gd name="T82" fmla="*/ 3 w 91"/>
                <a:gd name="T83" fmla="*/ 55 h 90"/>
                <a:gd name="T84" fmla="*/ 4 w 91"/>
                <a:gd name="T85" fmla="*/ 58 h 90"/>
                <a:gd name="T86" fmla="*/ 9 w 91"/>
                <a:gd name="T87" fmla="*/ 58 h 90"/>
                <a:gd name="T88" fmla="*/ 18 w 91"/>
                <a:gd name="T89" fmla="*/ 61 h 90"/>
                <a:gd name="T90" fmla="*/ 25 w 91"/>
                <a:gd name="T91" fmla="*/ 66 h 90"/>
                <a:gd name="T92" fmla="*/ 32 w 91"/>
                <a:gd name="T93" fmla="*/ 70 h 90"/>
                <a:gd name="T94" fmla="*/ 39 w 91"/>
                <a:gd name="T95" fmla="*/ 75 h 90"/>
                <a:gd name="T96" fmla="*/ 46 w 91"/>
                <a:gd name="T97" fmla="*/ 81 h 90"/>
                <a:gd name="T98" fmla="*/ 53 w 91"/>
                <a:gd name="T99" fmla="*/ 87 h 90"/>
                <a:gd name="T100" fmla="*/ 74 w 91"/>
                <a:gd name="T101" fmla="*/ 90 h 90"/>
                <a:gd name="T102" fmla="*/ 81 w 91"/>
                <a:gd name="T103" fmla="*/ 79 h 90"/>
                <a:gd name="T104" fmla="*/ 85 w 91"/>
                <a:gd name="T105" fmla="*/ 79 h 90"/>
                <a:gd name="T106" fmla="*/ 88 w 91"/>
                <a:gd name="T107" fmla="*/ 80 h 90"/>
                <a:gd name="T108" fmla="*/ 91 w 91"/>
                <a:gd name="T109" fmla="*/ 7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90">
                  <a:moveTo>
                    <a:pt x="90" y="77"/>
                  </a:move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89" y="75"/>
                    <a:pt x="88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lnTo>
                    <a:pt x="90" y="7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54" name="Freeform 45"/>
            <p:cNvSpPr>
              <a:spLocks/>
            </p:cNvSpPr>
            <p:nvPr/>
          </p:nvSpPr>
          <p:spPr bwMode="gray">
            <a:xfrm>
              <a:off x="6382461" y="2395041"/>
              <a:ext cx="37115" cy="30806"/>
            </a:xfrm>
            <a:custGeom>
              <a:avLst/>
              <a:gdLst>
                <a:gd name="T0" fmla="*/ 5 w 65"/>
                <a:gd name="T1" fmla="*/ 15 h 54"/>
                <a:gd name="T2" fmla="*/ 6 w 65"/>
                <a:gd name="T3" fmla="*/ 13 h 54"/>
                <a:gd name="T4" fmla="*/ 8 w 65"/>
                <a:gd name="T5" fmla="*/ 10 h 54"/>
                <a:gd name="T6" fmla="*/ 9 w 65"/>
                <a:gd name="T7" fmla="*/ 9 h 54"/>
                <a:gd name="T8" fmla="*/ 10 w 65"/>
                <a:gd name="T9" fmla="*/ 5 h 54"/>
                <a:gd name="T10" fmla="*/ 12 w 65"/>
                <a:gd name="T11" fmla="*/ 5 h 54"/>
                <a:gd name="T12" fmla="*/ 15 w 65"/>
                <a:gd name="T13" fmla="*/ 7 h 54"/>
                <a:gd name="T14" fmla="*/ 18 w 65"/>
                <a:gd name="T15" fmla="*/ 6 h 54"/>
                <a:gd name="T16" fmla="*/ 21 w 65"/>
                <a:gd name="T17" fmla="*/ 5 h 54"/>
                <a:gd name="T18" fmla="*/ 24 w 65"/>
                <a:gd name="T19" fmla="*/ 4 h 54"/>
                <a:gd name="T20" fmla="*/ 28 w 65"/>
                <a:gd name="T21" fmla="*/ 4 h 54"/>
                <a:gd name="T22" fmla="*/ 31 w 65"/>
                <a:gd name="T23" fmla="*/ 5 h 54"/>
                <a:gd name="T24" fmla="*/ 35 w 65"/>
                <a:gd name="T25" fmla="*/ 5 h 54"/>
                <a:gd name="T26" fmla="*/ 39 w 65"/>
                <a:gd name="T27" fmla="*/ 5 h 54"/>
                <a:gd name="T28" fmla="*/ 41 w 65"/>
                <a:gd name="T29" fmla="*/ 4 h 54"/>
                <a:gd name="T30" fmla="*/ 46 w 65"/>
                <a:gd name="T31" fmla="*/ 2 h 54"/>
                <a:gd name="T32" fmla="*/ 48 w 65"/>
                <a:gd name="T33" fmla="*/ 1 h 54"/>
                <a:gd name="T34" fmla="*/ 51 w 65"/>
                <a:gd name="T35" fmla="*/ 1 h 54"/>
                <a:gd name="T36" fmla="*/ 55 w 65"/>
                <a:gd name="T37" fmla="*/ 2 h 54"/>
                <a:gd name="T38" fmla="*/ 58 w 65"/>
                <a:gd name="T39" fmla="*/ 2 h 54"/>
                <a:gd name="T40" fmla="*/ 61 w 65"/>
                <a:gd name="T41" fmla="*/ 0 h 54"/>
                <a:gd name="T42" fmla="*/ 63 w 65"/>
                <a:gd name="T43" fmla="*/ 0 h 54"/>
                <a:gd name="T44" fmla="*/ 65 w 65"/>
                <a:gd name="T45" fmla="*/ 1 h 54"/>
                <a:gd name="T46" fmla="*/ 64 w 65"/>
                <a:gd name="T47" fmla="*/ 3 h 54"/>
                <a:gd name="T48" fmla="*/ 62 w 65"/>
                <a:gd name="T49" fmla="*/ 5 h 54"/>
                <a:gd name="T50" fmla="*/ 59 w 65"/>
                <a:gd name="T51" fmla="*/ 6 h 54"/>
                <a:gd name="T52" fmla="*/ 57 w 65"/>
                <a:gd name="T53" fmla="*/ 7 h 54"/>
                <a:gd name="T54" fmla="*/ 54 w 65"/>
                <a:gd name="T55" fmla="*/ 9 h 54"/>
                <a:gd name="T56" fmla="*/ 54 w 65"/>
                <a:gd name="T57" fmla="*/ 11 h 54"/>
                <a:gd name="T58" fmla="*/ 54 w 65"/>
                <a:gd name="T59" fmla="*/ 13 h 54"/>
                <a:gd name="T60" fmla="*/ 55 w 65"/>
                <a:gd name="T61" fmla="*/ 14 h 54"/>
                <a:gd name="T62" fmla="*/ 55 w 65"/>
                <a:gd name="T63" fmla="*/ 16 h 54"/>
                <a:gd name="T64" fmla="*/ 54 w 65"/>
                <a:gd name="T65" fmla="*/ 19 h 54"/>
                <a:gd name="T66" fmla="*/ 54 w 65"/>
                <a:gd name="T67" fmla="*/ 21 h 54"/>
                <a:gd name="T68" fmla="*/ 53 w 65"/>
                <a:gd name="T69" fmla="*/ 28 h 54"/>
                <a:gd name="T70" fmla="*/ 51 w 65"/>
                <a:gd name="T71" fmla="*/ 30 h 54"/>
                <a:gd name="T72" fmla="*/ 48 w 65"/>
                <a:gd name="T73" fmla="*/ 33 h 54"/>
                <a:gd name="T74" fmla="*/ 11 w 65"/>
                <a:gd name="T75" fmla="*/ 53 h 54"/>
                <a:gd name="T76" fmla="*/ 7 w 65"/>
                <a:gd name="T77" fmla="*/ 53 h 54"/>
                <a:gd name="T78" fmla="*/ 3 w 65"/>
                <a:gd name="T79" fmla="*/ 50 h 54"/>
                <a:gd name="T80" fmla="*/ 0 w 65"/>
                <a:gd name="T81" fmla="*/ 49 h 54"/>
                <a:gd name="T82" fmla="*/ 0 w 65"/>
                <a:gd name="T83" fmla="*/ 45 h 54"/>
                <a:gd name="T84" fmla="*/ 2 w 65"/>
                <a:gd name="T85" fmla="*/ 42 h 54"/>
                <a:gd name="T86" fmla="*/ 3 w 65"/>
                <a:gd name="T87" fmla="*/ 40 h 54"/>
                <a:gd name="T88" fmla="*/ 4 w 65"/>
                <a:gd name="T89" fmla="*/ 37 h 54"/>
                <a:gd name="T90" fmla="*/ 7 w 65"/>
                <a:gd name="T91" fmla="*/ 37 h 54"/>
                <a:gd name="T92" fmla="*/ 8 w 65"/>
                <a:gd name="T93" fmla="*/ 34 h 54"/>
                <a:gd name="T94" fmla="*/ 8 w 65"/>
                <a:gd name="T95" fmla="*/ 30 h 54"/>
                <a:gd name="T96" fmla="*/ 6 w 65"/>
                <a:gd name="T97" fmla="*/ 28 h 54"/>
                <a:gd name="T98" fmla="*/ 3 w 65"/>
                <a:gd name="T99" fmla="*/ 28 h 54"/>
                <a:gd name="T100" fmla="*/ 2 w 65"/>
                <a:gd name="T101" fmla="*/ 27 h 54"/>
                <a:gd name="T102" fmla="*/ 2 w 65"/>
                <a:gd name="T103" fmla="*/ 24 h 54"/>
                <a:gd name="T104" fmla="*/ 2 w 65"/>
                <a:gd name="T105" fmla="*/ 20 h 54"/>
                <a:gd name="T106" fmla="*/ 1 w 65"/>
                <a:gd name="T107" fmla="*/ 18 h 54"/>
                <a:gd name="T108" fmla="*/ 2 w 65"/>
                <a:gd name="T10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54">
                  <a:moveTo>
                    <a:pt x="2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5"/>
                    <a:pt x="13" y="6"/>
                    <a:pt x="13" y="6"/>
                  </a:cubicBezTo>
                  <a:cubicBezTo>
                    <a:pt x="14" y="7"/>
                    <a:pt x="14" y="7"/>
                    <a:pt x="15" y="7"/>
                  </a:cubicBezTo>
                  <a:cubicBezTo>
                    <a:pt x="16" y="7"/>
                    <a:pt x="15" y="7"/>
                    <a:pt x="16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9" y="54"/>
                    <a:pt x="8" y="53"/>
                  </a:cubicBezTo>
                  <a:cubicBezTo>
                    <a:pt x="8" y="53"/>
                    <a:pt x="7" y="53"/>
                    <a:pt x="7" y="5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lnTo>
                    <a:pt x="2" y="1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55" name="Freeform 46"/>
            <p:cNvSpPr>
              <a:spLocks/>
            </p:cNvSpPr>
            <p:nvPr/>
          </p:nvSpPr>
          <p:spPr bwMode="gray">
            <a:xfrm>
              <a:off x="6379863" y="2411371"/>
              <a:ext cx="7423" cy="9650"/>
            </a:xfrm>
            <a:custGeom>
              <a:avLst/>
              <a:gdLst>
                <a:gd name="T0" fmla="*/ 9 w 17"/>
                <a:gd name="T1" fmla="*/ 0 h 22"/>
                <a:gd name="T2" fmla="*/ 10 w 17"/>
                <a:gd name="T3" fmla="*/ 0 h 22"/>
                <a:gd name="T4" fmla="*/ 13 w 17"/>
                <a:gd name="T5" fmla="*/ 0 h 22"/>
                <a:gd name="T6" fmla="*/ 14 w 17"/>
                <a:gd name="T7" fmla="*/ 0 h 22"/>
                <a:gd name="T8" fmla="*/ 15 w 17"/>
                <a:gd name="T9" fmla="*/ 1 h 22"/>
                <a:gd name="T10" fmla="*/ 17 w 17"/>
                <a:gd name="T11" fmla="*/ 2 h 22"/>
                <a:gd name="T12" fmla="*/ 17 w 17"/>
                <a:gd name="T13" fmla="*/ 5 h 22"/>
                <a:gd name="T14" fmla="*/ 17 w 17"/>
                <a:gd name="T15" fmla="*/ 7 h 22"/>
                <a:gd name="T16" fmla="*/ 15 w 17"/>
                <a:gd name="T17" fmla="*/ 9 h 22"/>
                <a:gd name="T18" fmla="*/ 15 w 17"/>
                <a:gd name="T19" fmla="*/ 11 h 22"/>
                <a:gd name="T20" fmla="*/ 14 w 17"/>
                <a:gd name="T21" fmla="*/ 11 h 22"/>
                <a:gd name="T22" fmla="*/ 12 w 17"/>
                <a:gd name="T23" fmla="*/ 11 h 22"/>
                <a:gd name="T24" fmla="*/ 10 w 17"/>
                <a:gd name="T25" fmla="*/ 13 h 22"/>
                <a:gd name="T26" fmla="*/ 10 w 17"/>
                <a:gd name="T27" fmla="*/ 15 h 22"/>
                <a:gd name="T28" fmla="*/ 10 w 17"/>
                <a:gd name="T29" fmla="*/ 16 h 22"/>
                <a:gd name="T30" fmla="*/ 9 w 17"/>
                <a:gd name="T31" fmla="*/ 18 h 22"/>
                <a:gd name="T32" fmla="*/ 8 w 17"/>
                <a:gd name="T33" fmla="*/ 19 h 22"/>
                <a:gd name="T34" fmla="*/ 6 w 17"/>
                <a:gd name="T35" fmla="*/ 22 h 22"/>
                <a:gd name="T36" fmla="*/ 0 w 17"/>
                <a:gd name="T37" fmla="*/ 22 h 22"/>
                <a:gd name="T38" fmla="*/ 1 w 17"/>
                <a:gd name="T39" fmla="*/ 20 h 22"/>
                <a:gd name="T40" fmla="*/ 1 w 17"/>
                <a:gd name="T41" fmla="*/ 18 h 22"/>
                <a:gd name="T42" fmla="*/ 2 w 17"/>
                <a:gd name="T43" fmla="*/ 16 h 22"/>
                <a:gd name="T44" fmla="*/ 2 w 17"/>
                <a:gd name="T45" fmla="*/ 15 h 22"/>
                <a:gd name="T46" fmla="*/ 4 w 17"/>
                <a:gd name="T47" fmla="*/ 14 h 22"/>
                <a:gd name="T48" fmla="*/ 4 w 17"/>
                <a:gd name="T49" fmla="*/ 13 h 22"/>
                <a:gd name="T50" fmla="*/ 5 w 17"/>
                <a:gd name="T51" fmla="*/ 11 h 22"/>
                <a:gd name="T52" fmla="*/ 5 w 17"/>
                <a:gd name="T53" fmla="*/ 10 h 22"/>
                <a:gd name="T54" fmla="*/ 5 w 17"/>
                <a:gd name="T55" fmla="*/ 9 h 22"/>
                <a:gd name="T56" fmla="*/ 6 w 17"/>
                <a:gd name="T57" fmla="*/ 5 h 22"/>
                <a:gd name="T58" fmla="*/ 8 w 17"/>
                <a:gd name="T59" fmla="*/ 3 h 22"/>
                <a:gd name="T60" fmla="*/ 9 w 17"/>
                <a:gd name="T61" fmla="*/ 1 h 22"/>
                <a:gd name="T62" fmla="*/ 9 w 17"/>
                <a:gd name="T6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2">
                  <a:moveTo>
                    <a:pt x="9" y="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6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56" name="Freeform 47"/>
            <p:cNvSpPr>
              <a:spLocks/>
            </p:cNvSpPr>
            <p:nvPr/>
          </p:nvSpPr>
          <p:spPr bwMode="gray">
            <a:xfrm>
              <a:off x="6378007" y="2424733"/>
              <a:ext cx="4083" cy="6681"/>
            </a:xfrm>
            <a:custGeom>
              <a:avLst/>
              <a:gdLst>
                <a:gd name="T0" fmla="*/ 8 w 9"/>
                <a:gd name="T1" fmla="*/ 15 h 15"/>
                <a:gd name="T2" fmla="*/ 0 w 9"/>
                <a:gd name="T3" fmla="*/ 15 h 15"/>
                <a:gd name="T4" fmla="*/ 0 w 9"/>
                <a:gd name="T5" fmla="*/ 14 h 15"/>
                <a:gd name="T6" fmla="*/ 1 w 9"/>
                <a:gd name="T7" fmla="*/ 13 h 15"/>
                <a:gd name="T8" fmla="*/ 3 w 9"/>
                <a:gd name="T9" fmla="*/ 10 h 15"/>
                <a:gd name="T10" fmla="*/ 1 w 9"/>
                <a:gd name="T11" fmla="*/ 9 h 15"/>
                <a:gd name="T12" fmla="*/ 1 w 9"/>
                <a:gd name="T13" fmla="*/ 5 h 15"/>
                <a:gd name="T14" fmla="*/ 1 w 9"/>
                <a:gd name="T15" fmla="*/ 2 h 15"/>
                <a:gd name="T16" fmla="*/ 1 w 9"/>
                <a:gd name="T17" fmla="*/ 1 h 15"/>
                <a:gd name="T18" fmla="*/ 4 w 9"/>
                <a:gd name="T19" fmla="*/ 0 h 15"/>
                <a:gd name="T20" fmla="*/ 6 w 9"/>
                <a:gd name="T21" fmla="*/ 0 h 15"/>
                <a:gd name="T22" fmla="*/ 9 w 9"/>
                <a:gd name="T23" fmla="*/ 0 h 15"/>
                <a:gd name="T24" fmla="*/ 8 w 9"/>
                <a:gd name="T25" fmla="*/ 4 h 15"/>
                <a:gd name="T26" fmla="*/ 8 w 9"/>
                <a:gd name="T27" fmla="*/ 9 h 15"/>
                <a:gd name="T28" fmla="*/ 8 w 9"/>
                <a:gd name="T29" fmla="*/ 15 h 15"/>
                <a:gd name="T30" fmla="*/ 8 w 9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5">
                  <a:moveTo>
                    <a:pt x="8" y="15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1" y="9"/>
                  </a:lnTo>
                  <a:lnTo>
                    <a:pt x="1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8" y="4"/>
                  </a:lnTo>
                  <a:lnTo>
                    <a:pt x="8" y="9"/>
                  </a:lnTo>
                  <a:lnTo>
                    <a:pt x="8" y="15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57" name="Freeform 48"/>
            <p:cNvSpPr>
              <a:spLocks/>
            </p:cNvSpPr>
            <p:nvPr/>
          </p:nvSpPr>
          <p:spPr bwMode="gray">
            <a:xfrm>
              <a:off x="6374295" y="2421021"/>
              <a:ext cx="8165" cy="20784"/>
            </a:xfrm>
            <a:custGeom>
              <a:avLst/>
              <a:gdLst>
                <a:gd name="T0" fmla="*/ 13 w 19"/>
                <a:gd name="T1" fmla="*/ 0 h 48"/>
                <a:gd name="T2" fmla="*/ 19 w 19"/>
                <a:gd name="T3" fmla="*/ 0 h 48"/>
                <a:gd name="T4" fmla="*/ 19 w 19"/>
                <a:gd name="T5" fmla="*/ 5 h 48"/>
                <a:gd name="T6" fmla="*/ 18 w 19"/>
                <a:gd name="T7" fmla="*/ 9 h 48"/>
                <a:gd name="T8" fmla="*/ 15 w 19"/>
                <a:gd name="T9" fmla="*/ 9 h 48"/>
                <a:gd name="T10" fmla="*/ 13 w 19"/>
                <a:gd name="T11" fmla="*/ 9 h 48"/>
                <a:gd name="T12" fmla="*/ 10 w 19"/>
                <a:gd name="T13" fmla="*/ 10 h 48"/>
                <a:gd name="T14" fmla="*/ 10 w 19"/>
                <a:gd name="T15" fmla="*/ 14 h 48"/>
                <a:gd name="T16" fmla="*/ 10 w 19"/>
                <a:gd name="T17" fmla="*/ 18 h 48"/>
                <a:gd name="T18" fmla="*/ 12 w 19"/>
                <a:gd name="T19" fmla="*/ 19 h 48"/>
                <a:gd name="T20" fmla="*/ 10 w 19"/>
                <a:gd name="T21" fmla="*/ 22 h 48"/>
                <a:gd name="T22" fmla="*/ 9 w 19"/>
                <a:gd name="T23" fmla="*/ 23 h 48"/>
                <a:gd name="T24" fmla="*/ 9 w 19"/>
                <a:gd name="T25" fmla="*/ 24 h 48"/>
                <a:gd name="T26" fmla="*/ 17 w 19"/>
                <a:gd name="T27" fmla="*/ 24 h 48"/>
                <a:gd name="T28" fmla="*/ 15 w 19"/>
                <a:gd name="T29" fmla="*/ 29 h 48"/>
                <a:gd name="T30" fmla="*/ 13 w 19"/>
                <a:gd name="T31" fmla="*/ 36 h 48"/>
                <a:gd name="T32" fmla="*/ 13 w 19"/>
                <a:gd name="T33" fmla="*/ 40 h 48"/>
                <a:gd name="T34" fmla="*/ 10 w 19"/>
                <a:gd name="T35" fmla="*/ 48 h 48"/>
                <a:gd name="T36" fmla="*/ 0 w 19"/>
                <a:gd name="T37" fmla="*/ 26 h 48"/>
                <a:gd name="T38" fmla="*/ 1 w 19"/>
                <a:gd name="T39" fmla="*/ 24 h 48"/>
                <a:gd name="T40" fmla="*/ 4 w 19"/>
                <a:gd name="T41" fmla="*/ 22 h 48"/>
                <a:gd name="T42" fmla="*/ 5 w 19"/>
                <a:gd name="T43" fmla="*/ 19 h 48"/>
                <a:gd name="T44" fmla="*/ 6 w 19"/>
                <a:gd name="T45" fmla="*/ 18 h 48"/>
                <a:gd name="T46" fmla="*/ 6 w 19"/>
                <a:gd name="T47" fmla="*/ 15 h 48"/>
                <a:gd name="T48" fmla="*/ 9 w 19"/>
                <a:gd name="T49" fmla="*/ 11 h 48"/>
                <a:gd name="T50" fmla="*/ 9 w 19"/>
                <a:gd name="T51" fmla="*/ 9 h 48"/>
                <a:gd name="T52" fmla="*/ 10 w 19"/>
                <a:gd name="T53" fmla="*/ 6 h 48"/>
                <a:gd name="T54" fmla="*/ 12 w 19"/>
                <a:gd name="T55" fmla="*/ 3 h 48"/>
                <a:gd name="T56" fmla="*/ 12 w 19"/>
                <a:gd name="T57" fmla="*/ 1 h 48"/>
                <a:gd name="T58" fmla="*/ 13 w 19"/>
                <a:gd name="T5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" h="48">
                  <a:moveTo>
                    <a:pt x="13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17" y="24"/>
                  </a:lnTo>
                  <a:lnTo>
                    <a:pt x="15" y="29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0" y="48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58" name="Freeform 49"/>
            <p:cNvSpPr>
              <a:spLocks/>
            </p:cNvSpPr>
            <p:nvPr/>
          </p:nvSpPr>
          <p:spPr bwMode="gray">
            <a:xfrm>
              <a:off x="6376893" y="2426959"/>
              <a:ext cx="114314" cy="90560"/>
            </a:xfrm>
            <a:custGeom>
              <a:avLst/>
              <a:gdLst>
                <a:gd name="T0" fmla="*/ 21 w 202"/>
                <a:gd name="T1" fmla="*/ 23 h 161"/>
                <a:gd name="T2" fmla="*/ 32 w 202"/>
                <a:gd name="T3" fmla="*/ 16 h 161"/>
                <a:gd name="T4" fmla="*/ 32 w 202"/>
                <a:gd name="T5" fmla="*/ 3 h 161"/>
                <a:gd name="T6" fmla="*/ 47 w 202"/>
                <a:gd name="T7" fmla="*/ 0 h 161"/>
                <a:gd name="T8" fmla="*/ 56 w 202"/>
                <a:gd name="T9" fmla="*/ 2 h 161"/>
                <a:gd name="T10" fmla="*/ 66 w 202"/>
                <a:gd name="T11" fmla="*/ 8 h 161"/>
                <a:gd name="T12" fmla="*/ 75 w 202"/>
                <a:gd name="T13" fmla="*/ 13 h 161"/>
                <a:gd name="T14" fmla="*/ 85 w 202"/>
                <a:gd name="T15" fmla="*/ 21 h 161"/>
                <a:gd name="T16" fmla="*/ 94 w 202"/>
                <a:gd name="T17" fmla="*/ 29 h 161"/>
                <a:gd name="T18" fmla="*/ 121 w 202"/>
                <a:gd name="T19" fmla="*/ 32 h 161"/>
                <a:gd name="T20" fmla="*/ 125 w 202"/>
                <a:gd name="T21" fmla="*/ 37 h 161"/>
                <a:gd name="T22" fmla="*/ 133 w 202"/>
                <a:gd name="T23" fmla="*/ 37 h 161"/>
                <a:gd name="T24" fmla="*/ 137 w 202"/>
                <a:gd name="T25" fmla="*/ 44 h 161"/>
                <a:gd name="T26" fmla="*/ 139 w 202"/>
                <a:gd name="T27" fmla="*/ 48 h 161"/>
                <a:gd name="T28" fmla="*/ 143 w 202"/>
                <a:gd name="T29" fmla="*/ 51 h 161"/>
                <a:gd name="T30" fmla="*/ 147 w 202"/>
                <a:gd name="T31" fmla="*/ 56 h 161"/>
                <a:gd name="T32" fmla="*/ 151 w 202"/>
                <a:gd name="T33" fmla="*/ 62 h 161"/>
                <a:gd name="T34" fmla="*/ 149 w 202"/>
                <a:gd name="T35" fmla="*/ 65 h 161"/>
                <a:gd name="T36" fmla="*/ 153 w 202"/>
                <a:gd name="T37" fmla="*/ 69 h 161"/>
                <a:gd name="T38" fmla="*/ 155 w 202"/>
                <a:gd name="T39" fmla="*/ 75 h 161"/>
                <a:gd name="T40" fmla="*/ 156 w 202"/>
                <a:gd name="T41" fmla="*/ 74 h 161"/>
                <a:gd name="T42" fmla="*/ 157 w 202"/>
                <a:gd name="T43" fmla="*/ 66 h 161"/>
                <a:gd name="T44" fmla="*/ 162 w 202"/>
                <a:gd name="T45" fmla="*/ 64 h 161"/>
                <a:gd name="T46" fmla="*/ 163 w 202"/>
                <a:gd name="T47" fmla="*/ 72 h 161"/>
                <a:gd name="T48" fmla="*/ 161 w 202"/>
                <a:gd name="T49" fmla="*/ 78 h 161"/>
                <a:gd name="T50" fmla="*/ 165 w 202"/>
                <a:gd name="T51" fmla="*/ 84 h 161"/>
                <a:gd name="T52" fmla="*/ 202 w 202"/>
                <a:gd name="T53" fmla="*/ 104 h 161"/>
                <a:gd name="T54" fmla="*/ 153 w 202"/>
                <a:gd name="T55" fmla="*/ 138 h 161"/>
                <a:gd name="T56" fmla="*/ 125 w 202"/>
                <a:gd name="T57" fmla="*/ 149 h 161"/>
                <a:gd name="T58" fmla="*/ 119 w 202"/>
                <a:gd name="T59" fmla="*/ 155 h 161"/>
                <a:gd name="T60" fmla="*/ 109 w 202"/>
                <a:gd name="T61" fmla="*/ 152 h 161"/>
                <a:gd name="T62" fmla="*/ 93 w 202"/>
                <a:gd name="T63" fmla="*/ 151 h 161"/>
                <a:gd name="T64" fmla="*/ 86 w 202"/>
                <a:gd name="T65" fmla="*/ 150 h 161"/>
                <a:gd name="T66" fmla="*/ 82 w 202"/>
                <a:gd name="T67" fmla="*/ 155 h 161"/>
                <a:gd name="T68" fmla="*/ 79 w 202"/>
                <a:gd name="T69" fmla="*/ 161 h 161"/>
                <a:gd name="T70" fmla="*/ 71 w 202"/>
                <a:gd name="T71" fmla="*/ 147 h 161"/>
                <a:gd name="T72" fmla="*/ 63 w 202"/>
                <a:gd name="T73" fmla="*/ 138 h 161"/>
                <a:gd name="T74" fmla="*/ 58 w 202"/>
                <a:gd name="T75" fmla="*/ 127 h 161"/>
                <a:gd name="T76" fmla="*/ 47 w 202"/>
                <a:gd name="T77" fmla="*/ 119 h 161"/>
                <a:gd name="T78" fmla="*/ 44 w 202"/>
                <a:gd name="T79" fmla="*/ 111 h 161"/>
                <a:gd name="T80" fmla="*/ 42 w 202"/>
                <a:gd name="T81" fmla="*/ 100 h 161"/>
                <a:gd name="T82" fmla="*/ 40 w 202"/>
                <a:gd name="T83" fmla="*/ 92 h 161"/>
                <a:gd name="T84" fmla="*/ 35 w 202"/>
                <a:gd name="T85" fmla="*/ 85 h 161"/>
                <a:gd name="T86" fmla="*/ 26 w 202"/>
                <a:gd name="T87" fmla="*/ 77 h 161"/>
                <a:gd name="T88" fmla="*/ 23 w 202"/>
                <a:gd name="T89" fmla="*/ 68 h 161"/>
                <a:gd name="T90" fmla="*/ 16 w 202"/>
                <a:gd name="T91" fmla="*/ 58 h 161"/>
                <a:gd name="T92" fmla="*/ 10 w 202"/>
                <a:gd name="T93" fmla="*/ 50 h 161"/>
                <a:gd name="T94" fmla="*/ 4 w 202"/>
                <a:gd name="T95" fmla="*/ 42 h 161"/>
                <a:gd name="T96" fmla="*/ 2 w 202"/>
                <a:gd name="T97" fmla="*/ 38 h 161"/>
                <a:gd name="T98" fmla="*/ 3 w 202"/>
                <a:gd name="T99" fmla="*/ 3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" h="161">
                  <a:moveTo>
                    <a:pt x="3" y="29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7" y="28"/>
                    <a:pt x="17" y="27"/>
                  </a:cubicBezTo>
                  <a:cubicBezTo>
                    <a:pt x="18" y="27"/>
                    <a:pt x="21" y="23"/>
                    <a:pt x="21" y="23"/>
                  </a:cubicBezTo>
                  <a:cubicBezTo>
                    <a:pt x="21" y="23"/>
                    <a:pt x="24" y="22"/>
                    <a:pt x="24" y="22"/>
                  </a:cubicBezTo>
                  <a:cubicBezTo>
                    <a:pt x="24" y="22"/>
                    <a:pt x="28" y="22"/>
                    <a:pt x="28" y="22"/>
                  </a:cubicBezTo>
                  <a:cubicBezTo>
                    <a:pt x="28" y="22"/>
                    <a:pt x="29" y="19"/>
                    <a:pt x="29" y="19"/>
                  </a:cubicBezTo>
                  <a:cubicBezTo>
                    <a:pt x="29" y="18"/>
                    <a:pt x="32" y="16"/>
                    <a:pt x="32" y="1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9" y="57"/>
                    <a:pt x="149" y="57"/>
                    <a:pt x="149" y="57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0" y="63"/>
                    <a:pt x="150" y="63"/>
                    <a:pt x="150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2" y="64"/>
                    <a:pt x="163" y="64"/>
                    <a:pt x="163" y="65"/>
                  </a:cubicBezTo>
                  <a:cubicBezTo>
                    <a:pt x="163" y="66"/>
                    <a:pt x="163" y="69"/>
                    <a:pt x="163" y="69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5"/>
                    <a:pt x="163" y="75"/>
                    <a:pt x="163" y="76"/>
                  </a:cubicBezTo>
                  <a:cubicBezTo>
                    <a:pt x="163" y="78"/>
                    <a:pt x="161" y="78"/>
                    <a:pt x="161" y="78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97" y="98"/>
                    <a:pt x="197" y="98"/>
                    <a:pt x="197" y="98"/>
                  </a:cubicBezTo>
                  <a:cubicBezTo>
                    <a:pt x="198" y="98"/>
                    <a:pt x="198" y="98"/>
                    <a:pt x="198" y="98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3" y="138"/>
                    <a:pt x="63" y="138"/>
                    <a:pt x="63" y="138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0" y="131"/>
                    <a:pt x="60" y="131"/>
                    <a:pt x="60" y="131"/>
                  </a:cubicBezTo>
                  <a:cubicBezTo>
                    <a:pt x="58" y="127"/>
                    <a:pt x="58" y="127"/>
                    <a:pt x="58" y="127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1"/>
                    <a:pt x="43" y="111"/>
                    <a:pt x="43" y="109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1"/>
                    <a:pt x="3" y="31"/>
                    <a:pt x="3" y="31"/>
                  </a:cubicBezTo>
                  <a:lnTo>
                    <a:pt x="3" y="2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59" name="Freeform 50"/>
            <p:cNvSpPr>
              <a:spLocks/>
            </p:cNvSpPr>
            <p:nvPr/>
          </p:nvSpPr>
          <p:spPr bwMode="gray">
            <a:xfrm>
              <a:off x="6461886" y="2458136"/>
              <a:ext cx="742" cy="1856"/>
            </a:xfrm>
            <a:custGeom>
              <a:avLst/>
              <a:gdLst>
                <a:gd name="T0" fmla="*/ 0 w 2"/>
                <a:gd name="T1" fmla="*/ 1 h 5"/>
                <a:gd name="T2" fmla="*/ 0 w 2"/>
                <a:gd name="T3" fmla="*/ 4 h 5"/>
                <a:gd name="T4" fmla="*/ 1 w 2"/>
                <a:gd name="T5" fmla="*/ 5 h 5"/>
                <a:gd name="T6" fmla="*/ 2 w 2"/>
                <a:gd name="T7" fmla="*/ 4 h 5"/>
                <a:gd name="T8" fmla="*/ 1 w 2"/>
                <a:gd name="T9" fmla="*/ 4 h 5"/>
                <a:gd name="T10" fmla="*/ 1 w 2"/>
                <a:gd name="T11" fmla="*/ 1 h 5"/>
                <a:gd name="T12" fmla="*/ 0 w 2"/>
                <a:gd name="T13" fmla="*/ 0 h 5"/>
                <a:gd name="T14" fmla="*/ 0 w 2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60" name="Freeform 51"/>
            <p:cNvSpPr>
              <a:spLocks/>
            </p:cNvSpPr>
            <p:nvPr/>
          </p:nvSpPr>
          <p:spPr bwMode="gray">
            <a:xfrm>
              <a:off x="6421060" y="2503416"/>
              <a:ext cx="56415" cy="35259"/>
            </a:xfrm>
            <a:custGeom>
              <a:avLst/>
              <a:gdLst>
                <a:gd name="T0" fmla="*/ 5 w 100"/>
                <a:gd name="T1" fmla="*/ 23 h 63"/>
                <a:gd name="T2" fmla="*/ 4 w 100"/>
                <a:gd name="T3" fmla="*/ 18 h 63"/>
                <a:gd name="T4" fmla="*/ 8 w 100"/>
                <a:gd name="T5" fmla="*/ 15 h 63"/>
                <a:gd name="T6" fmla="*/ 14 w 100"/>
                <a:gd name="T7" fmla="*/ 17 h 63"/>
                <a:gd name="T8" fmla="*/ 24 w 100"/>
                <a:gd name="T9" fmla="*/ 17 h 63"/>
                <a:gd name="T10" fmla="*/ 34 w 100"/>
                <a:gd name="T11" fmla="*/ 17 h 63"/>
                <a:gd name="T12" fmla="*/ 41 w 100"/>
                <a:gd name="T13" fmla="*/ 20 h 63"/>
                <a:gd name="T14" fmla="*/ 46 w 100"/>
                <a:gd name="T15" fmla="*/ 18 h 63"/>
                <a:gd name="T16" fmla="*/ 62 w 100"/>
                <a:gd name="T17" fmla="*/ 5 h 63"/>
                <a:gd name="T18" fmla="*/ 89 w 100"/>
                <a:gd name="T19" fmla="*/ 0 h 63"/>
                <a:gd name="T20" fmla="*/ 97 w 100"/>
                <a:gd name="T21" fmla="*/ 25 h 63"/>
                <a:gd name="T22" fmla="*/ 94 w 100"/>
                <a:gd name="T23" fmla="*/ 26 h 63"/>
                <a:gd name="T24" fmla="*/ 92 w 100"/>
                <a:gd name="T25" fmla="*/ 29 h 63"/>
                <a:gd name="T26" fmla="*/ 91 w 100"/>
                <a:gd name="T27" fmla="*/ 33 h 63"/>
                <a:gd name="T28" fmla="*/ 87 w 100"/>
                <a:gd name="T29" fmla="*/ 35 h 63"/>
                <a:gd name="T30" fmla="*/ 82 w 100"/>
                <a:gd name="T31" fmla="*/ 38 h 63"/>
                <a:gd name="T32" fmla="*/ 77 w 100"/>
                <a:gd name="T33" fmla="*/ 39 h 63"/>
                <a:gd name="T34" fmla="*/ 71 w 100"/>
                <a:gd name="T35" fmla="*/ 41 h 63"/>
                <a:gd name="T36" fmla="*/ 67 w 100"/>
                <a:gd name="T37" fmla="*/ 42 h 63"/>
                <a:gd name="T38" fmla="*/ 63 w 100"/>
                <a:gd name="T39" fmla="*/ 44 h 63"/>
                <a:gd name="T40" fmla="*/ 60 w 100"/>
                <a:gd name="T41" fmla="*/ 46 h 63"/>
                <a:gd name="T42" fmla="*/ 58 w 100"/>
                <a:gd name="T43" fmla="*/ 49 h 63"/>
                <a:gd name="T44" fmla="*/ 53 w 100"/>
                <a:gd name="T45" fmla="*/ 50 h 63"/>
                <a:gd name="T46" fmla="*/ 49 w 100"/>
                <a:gd name="T47" fmla="*/ 50 h 63"/>
                <a:gd name="T48" fmla="*/ 45 w 100"/>
                <a:gd name="T49" fmla="*/ 53 h 63"/>
                <a:gd name="T50" fmla="*/ 40 w 100"/>
                <a:gd name="T51" fmla="*/ 54 h 63"/>
                <a:gd name="T52" fmla="*/ 37 w 100"/>
                <a:gd name="T53" fmla="*/ 55 h 63"/>
                <a:gd name="T54" fmla="*/ 32 w 100"/>
                <a:gd name="T55" fmla="*/ 56 h 63"/>
                <a:gd name="T56" fmla="*/ 29 w 100"/>
                <a:gd name="T57" fmla="*/ 56 h 63"/>
                <a:gd name="T58" fmla="*/ 25 w 100"/>
                <a:gd name="T59" fmla="*/ 59 h 63"/>
                <a:gd name="T60" fmla="*/ 21 w 100"/>
                <a:gd name="T61" fmla="*/ 61 h 63"/>
                <a:gd name="T62" fmla="*/ 17 w 100"/>
                <a:gd name="T63" fmla="*/ 62 h 63"/>
                <a:gd name="T64" fmla="*/ 13 w 100"/>
                <a:gd name="T65" fmla="*/ 63 h 63"/>
                <a:gd name="T66" fmla="*/ 8 w 100"/>
                <a:gd name="T67" fmla="*/ 62 h 63"/>
                <a:gd name="T68" fmla="*/ 6 w 100"/>
                <a:gd name="T69" fmla="*/ 58 h 63"/>
                <a:gd name="T70" fmla="*/ 5 w 100"/>
                <a:gd name="T71" fmla="*/ 55 h 63"/>
                <a:gd name="T72" fmla="*/ 5 w 100"/>
                <a:gd name="T73" fmla="*/ 51 h 63"/>
                <a:gd name="T74" fmla="*/ 4 w 100"/>
                <a:gd name="T75" fmla="*/ 48 h 63"/>
                <a:gd name="T76" fmla="*/ 2 w 100"/>
                <a:gd name="T77" fmla="*/ 43 h 63"/>
                <a:gd name="T78" fmla="*/ 1 w 100"/>
                <a:gd name="T79" fmla="*/ 39 h 63"/>
                <a:gd name="T80" fmla="*/ 0 w 100"/>
                <a:gd name="T81" fmla="*/ 35 h 63"/>
                <a:gd name="T82" fmla="*/ 1 w 100"/>
                <a:gd name="T83" fmla="*/ 31 h 63"/>
                <a:gd name="T84" fmla="*/ 1 w 100"/>
                <a:gd name="T8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" h="63">
                  <a:moveTo>
                    <a:pt x="1" y="26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5"/>
                    <a:pt x="94" y="26"/>
                    <a:pt x="94" y="26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74" y="41"/>
                    <a:pt x="73" y="41"/>
                  </a:cubicBezTo>
                  <a:cubicBezTo>
                    <a:pt x="72" y="41"/>
                    <a:pt x="71" y="41"/>
                    <a:pt x="71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59" y="47"/>
                    <a:pt x="59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6" y="55"/>
                    <a:pt x="35" y="55"/>
                    <a:pt x="35" y="55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8"/>
                    <a:pt x="28" y="57"/>
                    <a:pt x="25" y="59"/>
                  </a:cubicBezTo>
                  <a:cubicBezTo>
                    <a:pt x="23" y="60"/>
                    <a:pt x="24" y="60"/>
                    <a:pt x="23" y="60"/>
                  </a:cubicBezTo>
                  <a:cubicBezTo>
                    <a:pt x="23" y="60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5" y="63"/>
                    <a:pt x="15" y="63"/>
                  </a:cubicBezTo>
                  <a:cubicBezTo>
                    <a:pt x="14" y="63"/>
                    <a:pt x="13" y="63"/>
                    <a:pt x="13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7" y="62"/>
                    <a:pt x="7" y="61"/>
                  </a:cubicBezTo>
                  <a:cubicBezTo>
                    <a:pt x="7" y="61"/>
                    <a:pt x="6" y="60"/>
                    <a:pt x="6" y="60"/>
                  </a:cubicBezTo>
                  <a:cubicBezTo>
                    <a:pt x="6" y="60"/>
                    <a:pt x="7" y="59"/>
                    <a:pt x="6" y="58"/>
                  </a:cubicBezTo>
                  <a:cubicBezTo>
                    <a:pt x="6" y="58"/>
                    <a:pt x="5" y="58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0" y="39"/>
                    <a:pt x="0" y="38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8"/>
                    <a:pt x="1" y="28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61" name="Freeform 52"/>
            <p:cNvSpPr>
              <a:spLocks/>
            </p:cNvSpPr>
            <p:nvPr/>
          </p:nvSpPr>
          <p:spPr bwMode="gray">
            <a:xfrm>
              <a:off x="6441844" y="2438836"/>
              <a:ext cx="10392" cy="9650"/>
            </a:xfrm>
            <a:custGeom>
              <a:avLst/>
              <a:gdLst>
                <a:gd name="T0" fmla="*/ 13 w 18"/>
                <a:gd name="T1" fmla="*/ 1 h 17"/>
                <a:gd name="T2" fmla="*/ 12 w 18"/>
                <a:gd name="T3" fmla="*/ 0 h 17"/>
                <a:gd name="T4" fmla="*/ 11 w 18"/>
                <a:gd name="T5" fmla="*/ 0 h 17"/>
                <a:gd name="T6" fmla="*/ 9 w 18"/>
                <a:gd name="T7" fmla="*/ 0 h 17"/>
                <a:gd name="T8" fmla="*/ 8 w 18"/>
                <a:gd name="T9" fmla="*/ 0 h 17"/>
                <a:gd name="T10" fmla="*/ 7 w 18"/>
                <a:gd name="T11" fmla="*/ 0 h 17"/>
                <a:gd name="T12" fmla="*/ 6 w 18"/>
                <a:gd name="T13" fmla="*/ 1 h 17"/>
                <a:gd name="T14" fmla="*/ 4 w 18"/>
                <a:gd name="T15" fmla="*/ 5 h 17"/>
                <a:gd name="T16" fmla="*/ 0 w 18"/>
                <a:gd name="T17" fmla="*/ 11 h 17"/>
                <a:gd name="T18" fmla="*/ 3 w 18"/>
                <a:gd name="T19" fmla="*/ 11 h 17"/>
                <a:gd name="T20" fmla="*/ 6 w 18"/>
                <a:gd name="T21" fmla="*/ 11 h 17"/>
                <a:gd name="T22" fmla="*/ 7 w 18"/>
                <a:gd name="T23" fmla="*/ 11 h 17"/>
                <a:gd name="T24" fmla="*/ 9 w 18"/>
                <a:gd name="T25" fmla="*/ 12 h 17"/>
                <a:gd name="T26" fmla="*/ 10 w 18"/>
                <a:gd name="T27" fmla="*/ 15 h 17"/>
                <a:gd name="T28" fmla="*/ 10 w 18"/>
                <a:gd name="T29" fmla="*/ 16 h 17"/>
                <a:gd name="T30" fmla="*/ 12 w 18"/>
                <a:gd name="T31" fmla="*/ 17 h 17"/>
                <a:gd name="T32" fmla="*/ 15 w 18"/>
                <a:gd name="T33" fmla="*/ 16 h 17"/>
                <a:gd name="T34" fmla="*/ 17 w 18"/>
                <a:gd name="T35" fmla="*/ 16 h 17"/>
                <a:gd name="T36" fmla="*/ 18 w 18"/>
                <a:gd name="T37" fmla="*/ 16 h 17"/>
                <a:gd name="T38" fmla="*/ 17 w 18"/>
                <a:gd name="T39" fmla="*/ 14 h 17"/>
                <a:gd name="T40" fmla="*/ 17 w 18"/>
                <a:gd name="T41" fmla="*/ 13 h 17"/>
                <a:gd name="T42" fmla="*/ 15 w 18"/>
                <a:gd name="T43" fmla="*/ 12 h 17"/>
                <a:gd name="T44" fmla="*/ 15 w 18"/>
                <a:gd name="T45" fmla="*/ 11 h 17"/>
                <a:gd name="T46" fmla="*/ 14 w 18"/>
                <a:gd name="T47" fmla="*/ 10 h 17"/>
                <a:gd name="T48" fmla="*/ 13 w 18"/>
                <a:gd name="T49" fmla="*/ 9 h 17"/>
                <a:gd name="T50" fmla="*/ 13 w 18"/>
                <a:gd name="T51" fmla="*/ 8 h 17"/>
                <a:gd name="T52" fmla="*/ 13 w 18"/>
                <a:gd name="T53" fmla="*/ 7 h 17"/>
                <a:gd name="T54" fmla="*/ 13 w 18"/>
                <a:gd name="T55" fmla="*/ 7 h 17"/>
                <a:gd name="T56" fmla="*/ 14 w 18"/>
                <a:gd name="T57" fmla="*/ 6 h 17"/>
                <a:gd name="T58" fmla="*/ 15 w 18"/>
                <a:gd name="T59" fmla="*/ 5 h 17"/>
                <a:gd name="T60" fmla="*/ 15 w 18"/>
                <a:gd name="T61" fmla="*/ 4 h 17"/>
                <a:gd name="T62" fmla="*/ 14 w 18"/>
                <a:gd name="T63" fmla="*/ 3 h 17"/>
                <a:gd name="T64" fmla="*/ 13 w 18"/>
                <a:gd name="T6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17">
                  <a:moveTo>
                    <a:pt x="13" y="1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6"/>
                    <a:pt x="14" y="6"/>
                  </a:cubicBezTo>
                  <a:cubicBezTo>
                    <a:pt x="14" y="6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4" y="3"/>
                    <a:pt x="14" y="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62" name="Freeform 53"/>
            <p:cNvSpPr>
              <a:spLocks/>
            </p:cNvSpPr>
            <p:nvPr/>
          </p:nvSpPr>
          <p:spPr bwMode="gray">
            <a:xfrm>
              <a:off x="6949206" y="2342337"/>
              <a:ext cx="30434" cy="25980"/>
            </a:xfrm>
            <a:custGeom>
              <a:avLst/>
              <a:gdLst>
                <a:gd name="T0" fmla="*/ 53 w 54"/>
                <a:gd name="T1" fmla="*/ 23 h 46"/>
                <a:gd name="T2" fmla="*/ 52 w 54"/>
                <a:gd name="T3" fmla="*/ 20 h 46"/>
                <a:gd name="T4" fmla="*/ 52 w 54"/>
                <a:gd name="T5" fmla="*/ 17 h 46"/>
                <a:gd name="T6" fmla="*/ 53 w 54"/>
                <a:gd name="T7" fmla="*/ 13 h 46"/>
                <a:gd name="T8" fmla="*/ 49 w 54"/>
                <a:gd name="T9" fmla="*/ 16 h 46"/>
                <a:gd name="T10" fmla="*/ 46 w 54"/>
                <a:gd name="T11" fmla="*/ 17 h 46"/>
                <a:gd name="T12" fmla="*/ 43 w 54"/>
                <a:gd name="T13" fmla="*/ 16 h 46"/>
                <a:gd name="T14" fmla="*/ 36 w 54"/>
                <a:gd name="T15" fmla="*/ 13 h 46"/>
                <a:gd name="T16" fmla="*/ 32 w 54"/>
                <a:gd name="T17" fmla="*/ 10 h 46"/>
                <a:gd name="T18" fmla="*/ 25 w 54"/>
                <a:gd name="T19" fmla="*/ 3 h 46"/>
                <a:gd name="T20" fmla="*/ 20 w 54"/>
                <a:gd name="T21" fmla="*/ 0 h 46"/>
                <a:gd name="T22" fmla="*/ 17 w 54"/>
                <a:gd name="T23" fmla="*/ 2 h 46"/>
                <a:gd name="T24" fmla="*/ 19 w 54"/>
                <a:gd name="T25" fmla="*/ 7 h 46"/>
                <a:gd name="T26" fmla="*/ 17 w 54"/>
                <a:gd name="T27" fmla="*/ 12 h 46"/>
                <a:gd name="T28" fmla="*/ 17 w 54"/>
                <a:gd name="T29" fmla="*/ 18 h 46"/>
                <a:gd name="T30" fmla="*/ 15 w 54"/>
                <a:gd name="T31" fmla="*/ 21 h 46"/>
                <a:gd name="T32" fmla="*/ 13 w 54"/>
                <a:gd name="T33" fmla="*/ 25 h 46"/>
                <a:gd name="T34" fmla="*/ 8 w 54"/>
                <a:gd name="T35" fmla="*/ 24 h 46"/>
                <a:gd name="T36" fmla="*/ 5 w 54"/>
                <a:gd name="T37" fmla="*/ 26 h 46"/>
                <a:gd name="T38" fmla="*/ 5 w 54"/>
                <a:gd name="T39" fmla="*/ 29 h 46"/>
                <a:gd name="T40" fmla="*/ 0 w 54"/>
                <a:gd name="T41" fmla="*/ 35 h 46"/>
                <a:gd name="T42" fmla="*/ 3 w 54"/>
                <a:gd name="T43" fmla="*/ 39 h 46"/>
                <a:gd name="T44" fmla="*/ 2 w 54"/>
                <a:gd name="T45" fmla="*/ 43 h 46"/>
                <a:gd name="T46" fmla="*/ 4 w 54"/>
                <a:gd name="T47" fmla="*/ 46 h 46"/>
                <a:gd name="T48" fmla="*/ 9 w 54"/>
                <a:gd name="T49" fmla="*/ 42 h 46"/>
                <a:gd name="T50" fmla="*/ 12 w 54"/>
                <a:gd name="T51" fmla="*/ 40 h 46"/>
                <a:gd name="T52" fmla="*/ 7 w 54"/>
                <a:gd name="T53" fmla="*/ 37 h 46"/>
                <a:gd name="T54" fmla="*/ 6 w 54"/>
                <a:gd name="T55" fmla="*/ 34 h 46"/>
                <a:gd name="T56" fmla="*/ 11 w 54"/>
                <a:gd name="T57" fmla="*/ 35 h 46"/>
                <a:gd name="T58" fmla="*/ 16 w 54"/>
                <a:gd name="T59" fmla="*/ 33 h 46"/>
                <a:gd name="T60" fmla="*/ 22 w 54"/>
                <a:gd name="T61" fmla="*/ 34 h 46"/>
                <a:gd name="T62" fmla="*/ 26 w 54"/>
                <a:gd name="T63" fmla="*/ 36 h 46"/>
                <a:gd name="T64" fmla="*/ 31 w 54"/>
                <a:gd name="T65" fmla="*/ 38 h 46"/>
                <a:gd name="T66" fmla="*/ 34 w 54"/>
                <a:gd name="T67" fmla="*/ 39 h 46"/>
                <a:gd name="T68" fmla="*/ 34 w 54"/>
                <a:gd name="T69" fmla="*/ 34 h 46"/>
                <a:gd name="T70" fmla="*/ 38 w 54"/>
                <a:gd name="T71" fmla="*/ 32 h 46"/>
                <a:gd name="T72" fmla="*/ 42 w 54"/>
                <a:gd name="T73" fmla="*/ 28 h 46"/>
                <a:gd name="T74" fmla="*/ 46 w 54"/>
                <a:gd name="T75" fmla="*/ 28 h 46"/>
                <a:gd name="T76" fmla="*/ 52 w 54"/>
                <a:gd name="T77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46">
                  <a:moveTo>
                    <a:pt x="54" y="24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6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4" y="16"/>
                    <a:pt x="41" y="15"/>
                  </a:cubicBezTo>
                  <a:cubicBezTo>
                    <a:pt x="38" y="14"/>
                    <a:pt x="36" y="13"/>
                    <a:pt x="36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1"/>
                    <a:pt x="32" y="10"/>
                  </a:cubicBezTo>
                  <a:cubicBezTo>
                    <a:pt x="30" y="8"/>
                    <a:pt x="27" y="6"/>
                    <a:pt x="27" y="6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2" y="27"/>
                    <a:pt x="52" y="27"/>
                    <a:pt x="52" y="27"/>
                  </a:cubicBezTo>
                  <a:lnTo>
                    <a:pt x="54" y="2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63" name="Freeform 54"/>
            <p:cNvSpPr>
              <a:spLocks/>
            </p:cNvSpPr>
            <p:nvPr/>
          </p:nvSpPr>
          <p:spPr bwMode="gray">
            <a:xfrm>
              <a:off x="6901328" y="2368318"/>
              <a:ext cx="59013" cy="53817"/>
            </a:xfrm>
            <a:custGeom>
              <a:avLst/>
              <a:gdLst>
                <a:gd name="T0" fmla="*/ 121 w 136"/>
                <a:gd name="T1" fmla="*/ 74 h 124"/>
                <a:gd name="T2" fmla="*/ 126 w 136"/>
                <a:gd name="T3" fmla="*/ 61 h 124"/>
                <a:gd name="T4" fmla="*/ 126 w 136"/>
                <a:gd name="T5" fmla="*/ 47 h 124"/>
                <a:gd name="T6" fmla="*/ 132 w 136"/>
                <a:gd name="T7" fmla="*/ 42 h 124"/>
                <a:gd name="T8" fmla="*/ 136 w 136"/>
                <a:gd name="T9" fmla="*/ 30 h 124"/>
                <a:gd name="T10" fmla="*/ 132 w 136"/>
                <a:gd name="T11" fmla="*/ 13 h 124"/>
                <a:gd name="T12" fmla="*/ 131 w 136"/>
                <a:gd name="T13" fmla="*/ 3 h 124"/>
                <a:gd name="T14" fmla="*/ 123 w 136"/>
                <a:gd name="T15" fmla="*/ 2 h 124"/>
                <a:gd name="T16" fmla="*/ 127 w 136"/>
                <a:gd name="T17" fmla="*/ 8 h 124"/>
                <a:gd name="T18" fmla="*/ 121 w 136"/>
                <a:gd name="T19" fmla="*/ 3 h 124"/>
                <a:gd name="T20" fmla="*/ 113 w 136"/>
                <a:gd name="T21" fmla="*/ 11 h 124"/>
                <a:gd name="T22" fmla="*/ 113 w 136"/>
                <a:gd name="T23" fmla="*/ 20 h 124"/>
                <a:gd name="T24" fmla="*/ 113 w 136"/>
                <a:gd name="T25" fmla="*/ 27 h 124"/>
                <a:gd name="T26" fmla="*/ 108 w 136"/>
                <a:gd name="T27" fmla="*/ 40 h 124"/>
                <a:gd name="T28" fmla="*/ 103 w 136"/>
                <a:gd name="T29" fmla="*/ 51 h 124"/>
                <a:gd name="T30" fmla="*/ 94 w 136"/>
                <a:gd name="T31" fmla="*/ 61 h 124"/>
                <a:gd name="T32" fmla="*/ 82 w 136"/>
                <a:gd name="T33" fmla="*/ 66 h 124"/>
                <a:gd name="T34" fmla="*/ 78 w 136"/>
                <a:gd name="T35" fmla="*/ 61 h 124"/>
                <a:gd name="T36" fmla="*/ 74 w 136"/>
                <a:gd name="T37" fmla="*/ 60 h 124"/>
                <a:gd name="T38" fmla="*/ 72 w 136"/>
                <a:gd name="T39" fmla="*/ 69 h 124"/>
                <a:gd name="T40" fmla="*/ 65 w 136"/>
                <a:gd name="T41" fmla="*/ 77 h 124"/>
                <a:gd name="T42" fmla="*/ 64 w 136"/>
                <a:gd name="T43" fmla="*/ 84 h 124"/>
                <a:gd name="T44" fmla="*/ 52 w 136"/>
                <a:gd name="T45" fmla="*/ 83 h 124"/>
                <a:gd name="T46" fmla="*/ 34 w 136"/>
                <a:gd name="T47" fmla="*/ 87 h 124"/>
                <a:gd name="T48" fmla="*/ 21 w 136"/>
                <a:gd name="T49" fmla="*/ 88 h 124"/>
                <a:gd name="T50" fmla="*/ 11 w 136"/>
                <a:gd name="T51" fmla="*/ 97 h 124"/>
                <a:gd name="T52" fmla="*/ 0 w 136"/>
                <a:gd name="T53" fmla="*/ 102 h 124"/>
                <a:gd name="T54" fmla="*/ 6 w 136"/>
                <a:gd name="T55" fmla="*/ 108 h 124"/>
                <a:gd name="T56" fmla="*/ 13 w 136"/>
                <a:gd name="T57" fmla="*/ 110 h 124"/>
                <a:gd name="T58" fmla="*/ 18 w 136"/>
                <a:gd name="T59" fmla="*/ 104 h 124"/>
                <a:gd name="T60" fmla="*/ 28 w 136"/>
                <a:gd name="T61" fmla="*/ 104 h 124"/>
                <a:gd name="T62" fmla="*/ 44 w 136"/>
                <a:gd name="T63" fmla="*/ 97 h 124"/>
                <a:gd name="T64" fmla="*/ 50 w 136"/>
                <a:gd name="T65" fmla="*/ 100 h 124"/>
                <a:gd name="T66" fmla="*/ 37 w 136"/>
                <a:gd name="T67" fmla="*/ 104 h 124"/>
                <a:gd name="T68" fmla="*/ 29 w 136"/>
                <a:gd name="T69" fmla="*/ 108 h 124"/>
                <a:gd name="T70" fmla="*/ 20 w 136"/>
                <a:gd name="T71" fmla="*/ 113 h 124"/>
                <a:gd name="T72" fmla="*/ 18 w 136"/>
                <a:gd name="T73" fmla="*/ 117 h 124"/>
                <a:gd name="T74" fmla="*/ 24 w 136"/>
                <a:gd name="T75" fmla="*/ 124 h 124"/>
                <a:gd name="T76" fmla="*/ 31 w 136"/>
                <a:gd name="T77" fmla="*/ 117 h 124"/>
                <a:gd name="T78" fmla="*/ 39 w 136"/>
                <a:gd name="T79" fmla="*/ 118 h 124"/>
                <a:gd name="T80" fmla="*/ 46 w 136"/>
                <a:gd name="T81" fmla="*/ 110 h 124"/>
                <a:gd name="T82" fmla="*/ 48 w 136"/>
                <a:gd name="T83" fmla="*/ 105 h 124"/>
                <a:gd name="T84" fmla="*/ 55 w 136"/>
                <a:gd name="T85" fmla="*/ 99 h 124"/>
                <a:gd name="T86" fmla="*/ 51 w 136"/>
                <a:gd name="T87" fmla="*/ 105 h 124"/>
                <a:gd name="T88" fmla="*/ 53 w 136"/>
                <a:gd name="T89" fmla="*/ 110 h 124"/>
                <a:gd name="T90" fmla="*/ 61 w 136"/>
                <a:gd name="T91" fmla="*/ 115 h 124"/>
                <a:gd name="T92" fmla="*/ 68 w 136"/>
                <a:gd name="T93" fmla="*/ 105 h 124"/>
                <a:gd name="T94" fmla="*/ 72 w 136"/>
                <a:gd name="T95" fmla="*/ 100 h 124"/>
                <a:gd name="T96" fmla="*/ 73 w 136"/>
                <a:gd name="T97" fmla="*/ 93 h 124"/>
                <a:gd name="T98" fmla="*/ 78 w 136"/>
                <a:gd name="T99" fmla="*/ 99 h 124"/>
                <a:gd name="T100" fmla="*/ 84 w 136"/>
                <a:gd name="T101" fmla="*/ 100 h 124"/>
                <a:gd name="T102" fmla="*/ 92 w 136"/>
                <a:gd name="T103" fmla="*/ 96 h 124"/>
                <a:gd name="T104" fmla="*/ 97 w 136"/>
                <a:gd name="T105" fmla="*/ 95 h 124"/>
                <a:gd name="T106" fmla="*/ 101 w 136"/>
                <a:gd name="T107" fmla="*/ 96 h 124"/>
                <a:gd name="T108" fmla="*/ 108 w 136"/>
                <a:gd name="T109" fmla="*/ 92 h 124"/>
                <a:gd name="T110" fmla="*/ 112 w 136"/>
                <a:gd name="T111" fmla="*/ 87 h 124"/>
                <a:gd name="T112" fmla="*/ 110 w 136"/>
                <a:gd name="T113" fmla="*/ 95 h 124"/>
                <a:gd name="T114" fmla="*/ 118 w 136"/>
                <a:gd name="T1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24">
                  <a:moveTo>
                    <a:pt x="123" y="84"/>
                  </a:moveTo>
                  <a:lnTo>
                    <a:pt x="122" y="79"/>
                  </a:lnTo>
                  <a:lnTo>
                    <a:pt x="121" y="74"/>
                  </a:lnTo>
                  <a:lnTo>
                    <a:pt x="121" y="70"/>
                  </a:lnTo>
                  <a:lnTo>
                    <a:pt x="125" y="65"/>
                  </a:lnTo>
                  <a:lnTo>
                    <a:pt x="126" y="61"/>
                  </a:lnTo>
                  <a:lnTo>
                    <a:pt x="126" y="56"/>
                  </a:lnTo>
                  <a:lnTo>
                    <a:pt x="123" y="52"/>
                  </a:lnTo>
                  <a:lnTo>
                    <a:pt x="126" y="47"/>
                  </a:lnTo>
                  <a:lnTo>
                    <a:pt x="129" y="46"/>
                  </a:lnTo>
                  <a:lnTo>
                    <a:pt x="131" y="46"/>
                  </a:lnTo>
                  <a:lnTo>
                    <a:pt x="132" y="42"/>
                  </a:lnTo>
                  <a:lnTo>
                    <a:pt x="134" y="39"/>
                  </a:lnTo>
                  <a:lnTo>
                    <a:pt x="136" y="35"/>
                  </a:lnTo>
                  <a:lnTo>
                    <a:pt x="136" y="30"/>
                  </a:lnTo>
                  <a:lnTo>
                    <a:pt x="136" y="24"/>
                  </a:lnTo>
                  <a:lnTo>
                    <a:pt x="135" y="18"/>
                  </a:lnTo>
                  <a:lnTo>
                    <a:pt x="132" y="13"/>
                  </a:lnTo>
                  <a:lnTo>
                    <a:pt x="131" y="11"/>
                  </a:lnTo>
                  <a:lnTo>
                    <a:pt x="131" y="7"/>
                  </a:lnTo>
                  <a:lnTo>
                    <a:pt x="131" y="3"/>
                  </a:lnTo>
                  <a:lnTo>
                    <a:pt x="127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7" y="4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23" y="9"/>
                  </a:lnTo>
                  <a:lnTo>
                    <a:pt x="121" y="3"/>
                  </a:lnTo>
                  <a:lnTo>
                    <a:pt x="118" y="3"/>
                  </a:lnTo>
                  <a:lnTo>
                    <a:pt x="117" y="8"/>
                  </a:lnTo>
                  <a:lnTo>
                    <a:pt x="113" y="11"/>
                  </a:lnTo>
                  <a:lnTo>
                    <a:pt x="112" y="14"/>
                  </a:lnTo>
                  <a:lnTo>
                    <a:pt x="113" y="17"/>
                  </a:lnTo>
                  <a:lnTo>
                    <a:pt x="113" y="20"/>
                  </a:lnTo>
                  <a:lnTo>
                    <a:pt x="110" y="24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2" y="31"/>
                  </a:lnTo>
                  <a:lnTo>
                    <a:pt x="110" y="36"/>
                  </a:lnTo>
                  <a:lnTo>
                    <a:pt x="108" y="40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3" y="51"/>
                  </a:lnTo>
                  <a:lnTo>
                    <a:pt x="100" y="53"/>
                  </a:lnTo>
                  <a:lnTo>
                    <a:pt x="96" y="56"/>
                  </a:lnTo>
                  <a:lnTo>
                    <a:pt x="94" y="61"/>
                  </a:lnTo>
                  <a:lnTo>
                    <a:pt x="90" y="62"/>
                  </a:lnTo>
                  <a:lnTo>
                    <a:pt x="84" y="65"/>
                  </a:lnTo>
                  <a:lnTo>
                    <a:pt x="82" y="66"/>
                  </a:lnTo>
                  <a:lnTo>
                    <a:pt x="79" y="66"/>
                  </a:lnTo>
                  <a:lnTo>
                    <a:pt x="75" y="64"/>
                  </a:lnTo>
                  <a:lnTo>
                    <a:pt x="78" y="61"/>
                  </a:lnTo>
                  <a:lnTo>
                    <a:pt x="79" y="58"/>
                  </a:lnTo>
                  <a:lnTo>
                    <a:pt x="77" y="57"/>
                  </a:lnTo>
                  <a:lnTo>
                    <a:pt x="74" y="60"/>
                  </a:lnTo>
                  <a:lnTo>
                    <a:pt x="72" y="61"/>
                  </a:lnTo>
                  <a:lnTo>
                    <a:pt x="72" y="65"/>
                  </a:lnTo>
                  <a:lnTo>
                    <a:pt x="72" y="69"/>
                  </a:lnTo>
                  <a:lnTo>
                    <a:pt x="72" y="70"/>
                  </a:lnTo>
                  <a:lnTo>
                    <a:pt x="68" y="74"/>
                  </a:lnTo>
                  <a:lnTo>
                    <a:pt x="65" y="77"/>
                  </a:lnTo>
                  <a:lnTo>
                    <a:pt x="62" y="79"/>
                  </a:lnTo>
                  <a:lnTo>
                    <a:pt x="62" y="82"/>
                  </a:lnTo>
                  <a:lnTo>
                    <a:pt x="64" y="84"/>
                  </a:lnTo>
                  <a:lnTo>
                    <a:pt x="60" y="86"/>
                  </a:lnTo>
                  <a:lnTo>
                    <a:pt x="55" y="86"/>
                  </a:lnTo>
                  <a:lnTo>
                    <a:pt x="52" y="83"/>
                  </a:lnTo>
                  <a:lnTo>
                    <a:pt x="47" y="84"/>
                  </a:lnTo>
                  <a:lnTo>
                    <a:pt x="42" y="86"/>
                  </a:lnTo>
                  <a:lnTo>
                    <a:pt x="34" y="87"/>
                  </a:lnTo>
                  <a:lnTo>
                    <a:pt x="30" y="87"/>
                  </a:lnTo>
                  <a:lnTo>
                    <a:pt x="25" y="86"/>
                  </a:lnTo>
                  <a:lnTo>
                    <a:pt x="21" y="88"/>
                  </a:lnTo>
                  <a:lnTo>
                    <a:pt x="17" y="92"/>
                  </a:lnTo>
                  <a:lnTo>
                    <a:pt x="13" y="95"/>
                  </a:lnTo>
                  <a:lnTo>
                    <a:pt x="11" y="97"/>
                  </a:lnTo>
                  <a:lnTo>
                    <a:pt x="7" y="100"/>
                  </a:lnTo>
                  <a:lnTo>
                    <a:pt x="3" y="102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11" y="108"/>
                  </a:lnTo>
                  <a:lnTo>
                    <a:pt x="13" y="110"/>
                  </a:lnTo>
                  <a:lnTo>
                    <a:pt x="17" y="110"/>
                  </a:lnTo>
                  <a:lnTo>
                    <a:pt x="16" y="106"/>
                  </a:lnTo>
                  <a:lnTo>
                    <a:pt x="18" y="104"/>
                  </a:lnTo>
                  <a:lnTo>
                    <a:pt x="20" y="105"/>
                  </a:lnTo>
                  <a:lnTo>
                    <a:pt x="26" y="102"/>
                  </a:lnTo>
                  <a:lnTo>
                    <a:pt x="28" y="104"/>
                  </a:lnTo>
                  <a:lnTo>
                    <a:pt x="29" y="102"/>
                  </a:lnTo>
                  <a:lnTo>
                    <a:pt x="37" y="100"/>
                  </a:lnTo>
                  <a:lnTo>
                    <a:pt x="44" y="97"/>
                  </a:lnTo>
                  <a:lnTo>
                    <a:pt x="46" y="97"/>
                  </a:lnTo>
                  <a:lnTo>
                    <a:pt x="48" y="97"/>
                  </a:lnTo>
                  <a:lnTo>
                    <a:pt x="50" y="100"/>
                  </a:lnTo>
                  <a:lnTo>
                    <a:pt x="44" y="105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4" y="105"/>
                  </a:lnTo>
                  <a:lnTo>
                    <a:pt x="31" y="108"/>
                  </a:lnTo>
                  <a:lnTo>
                    <a:pt x="29" y="108"/>
                  </a:lnTo>
                  <a:lnTo>
                    <a:pt x="25" y="108"/>
                  </a:lnTo>
                  <a:lnTo>
                    <a:pt x="21" y="109"/>
                  </a:lnTo>
                  <a:lnTo>
                    <a:pt x="20" y="113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18" y="117"/>
                  </a:lnTo>
                  <a:lnTo>
                    <a:pt x="18" y="119"/>
                  </a:lnTo>
                  <a:lnTo>
                    <a:pt x="20" y="123"/>
                  </a:lnTo>
                  <a:lnTo>
                    <a:pt x="24" y="124"/>
                  </a:lnTo>
                  <a:lnTo>
                    <a:pt x="26" y="122"/>
                  </a:lnTo>
                  <a:lnTo>
                    <a:pt x="29" y="118"/>
                  </a:lnTo>
                  <a:lnTo>
                    <a:pt x="31" y="117"/>
                  </a:lnTo>
                  <a:lnTo>
                    <a:pt x="34" y="115"/>
                  </a:lnTo>
                  <a:lnTo>
                    <a:pt x="38" y="115"/>
                  </a:lnTo>
                  <a:lnTo>
                    <a:pt x="39" y="118"/>
                  </a:lnTo>
                  <a:lnTo>
                    <a:pt x="42" y="115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6" y="105"/>
                  </a:lnTo>
                  <a:lnTo>
                    <a:pt x="48" y="105"/>
                  </a:lnTo>
                  <a:lnTo>
                    <a:pt x="50" y="101"/>
                  </a:lnTo>
                  <a:lnTo>
                    <a:pt x="52" y="99"/>
                  </a:lnTo>
                  <a:lnTo>
                    <a:pt x="55" y="99"/>
                  </a:lnTo>
                  <a:lnTo>
                    <a:pt x="55" y="101"/>
                  </a:lnTo>
                  <a:lnTo>
                    <a:pt x="52" y="104"/>
                  </a:lnTo>
                  <a:lnTo>
                    <a:pt x="51" y="105"/>
                  </a:lnTo>
                  <a:lnTo>
                    <a:pt x="53" y="105"/>
                  </a:lnTo>
                  <a:lnTo>
                    <a:pt x="52" y="108"/>
                  </a:lnTo>
                  <a:lnTo>
                    <a:pt x="53" y="110"/>
                  </a:lnTo>
                  <a:lnTo>
                    <a:pt x="55" y="112"/>
                  </a:lnTo>
                  <a:lnTo>
                    <a:pt x="57" y="113"/>
                  </a:lnTo>
                  <a:lnTo>
                    <a:pt x="61" y="115"/>
                  </a:lnTo>
                  <a:lnTo>
                    <a:pt x="64" y="112"/>
                  </a:lnTo>
                  <a:lnTo>
                    <a:pt x="66" y="109"/>
                  </a:lnTo>
                  <a:lnTo>
                    <a:pt x="68" y="105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2" y="100"/>
                  </a:lnTo>
                  <a:lnTo>
                    <a:pt x="69" y="99"/>
                  </a:lnTo>
                  <a:lnTo>
                    <a:pt x="72" y="96"/>
                  </a:lnTo>
                  <a:lnTo>
                    <a:pt x="73" y="93"/>
                  </a:lnTo>
                  <a:lnTo>
                    <a:pt x="74" y="95"/>
                  </a:lnTo>
                  <a:lnTo>
                    <a:pt x="74" y="97"/>
                  </a:lnTo>
                  <a:lnTo>
                    <a:pt x="78" y="99"/>
                  </a:lnTo>
                  <a:lnTo>
                    <a:pt x="78" y="100"/>
                  </a:lnTo>
                  <a:lnTo>
                    <a:pt x="81" y="100"/>
                  </a:lnTo>
                  <a:lnTo>
                    <a:pt x="84" y="100"/>
                  </a:lnTo>
                  <a:lnTo>
                    <a:pt x="88" y="100"/>
                  </a:lnTo>
                  <a:lnTo>
                    <a:pt x="91" y="99"/>
                  </a:lnTo>
                  <a:lnTo>
                    <a:pt x="92" y="96"/>
                  </a:lnTo>
                  <a:lnTo>
                    <a:pt x="95" y="95"/>
                  </a:lnTo>
                  <a:lnTo>
                    <a:pt x="95" y="92"/>
                  </a:lnTo>
                  <a:lnTo>
                    <a:pt x="97" y="95"/>
                  </a:lnTo>
                  <a:lnTo>
                    <a:pt x="97" y="97"/>
                  </a:lnTo>
                  <a:lnTo>
                    <a:pt x="100" y="100"/>
                  </a:lnTo>
                  <a:lnTo>
                    <a:pt x="101" y="96"/>
                  </a:lnTo>
                  <a:lnTo>
                    <a:pt x="103" y="92"/>
                  </a:lnTo>
                  <a:lnTo>
                    <a:pt x="105" y="90"/>
                  </a:lnTo>
                  <a:lnTo>
                    <a:pt x="108" y="92"/>
                  </a:lnTo>
                  <a:lnTo>
                    <a:pt x="109" y="92"/>
                  </a:lnTo>
                  <a:lnTo>
                    <a:pt x="109" y="90"/>
                  </a:lnTo>
                  <a:lnTo>
                    <a:pt x="112" y="87"/>
                  </a:lnTo>
                  <a:lnTo>
                    <a:pt x="113" y="88"/>
                  </a:lnTo>
                  <a:lnTo>
                    <a:pt x="110" y="90"/>
                  </a:lnTo>
                  <a:lnTo>
                    <a:pt x="110" y="95"/>
                  </a:lnTo>
                  <a:lnTo>
                    <a:pt x="116" y="93"/>
                  </a:lnTo>
                  <a:lnTo>
                    <a:pt x="118" y="91"/>
                  </a:lnTo>
                  <a:lnTo>
                    <a:pt x="118" y="87"/>
                  </a:lnTo>
                  <a:lnTo>
                    <a:pt x="119" y="84"/>
                  </a:lnTo>
                  <a:lnTo>
                    <a:pt x="123" y="8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64" name="Freeform 55"/>
            <p:cNvSpPr>
              <a:spLocks/>
            </p:cNvSpPr>
            <p:nvPr/>
          </p:nvSpPr>
          <p:spPr bwMode="gray">
            <a:xfrm>
              <a:off x="6893905" y="2416196"/>
              <a:ext cx="12990" cy="16331"/>
            </a:xfrm>
            <a:custGeom>
              <a:avLst/>
              <a:gdLst>
                <a:gd name="T0" fmla="*/ 17 w 23"/>
                <a:gd name="T1" fmla="*/ 26 h 29"/>
                <a:gd name="T2" fmla="*/ 18 w 23"/>
                <a:gd name="T3" fmla="*/ 22 h 29"/>
                <a:gd name="T4" fmla="*/ 19 w 23"/>
                <a:gd name="T5" fmla="*/ 19 h 29"/>
                <a:gd name="T6" fmla="*/ 19 w 23"/>
                <a:gd name="T7" fmla="*/ 16 h 29"/>
                <a:gd name="T8" fmla="*/ 21 w 23"/>
                <a:gd name="T9" fmla="*/ 13 h 29"/>
                <a:gd name="T10" fmla="*/ 23 w 23"/>
                <a:gd name="T11" fmla="*/ 11 h 29"/>
                <a:gd name="T12" fmla="*/ 23 w 23"/>
                <a:gd name="T13" fmla="*/ 8 h 29"/>
                <a:gd name="T14" fmla="*/ 22 w 23"/>
                <a:gd name="T15" fmla="*/ 6 h 29"/>
                <a:gd name="T16" fmla="*/ 18 w 23"/>
                <a:gd name="T17" fmla="*/ 6 h 29"/>
                <a:gd name="T18" fmla="*/ 20 w 23"/>
                <a:gd name="T19" fmla="*/ 4 h 29"/>
                <a:gd name="T20" fmla="*/ 19 w 23"/>
                <a:gd name="T21" fmla="*/ 2 h 29"/>
                <a:gd name="T22" fmla="*/ 16 w 23"/>
                <a:gd name="T23" fmla="*/ 2 h 29"/>
                <a:gd name="T24" fmla="*/ 13 w 23"/>
                <a:gd name="T25" fmla="*/ 1 h 29"/>
                <a:gd name="T26" fmla="*/ 12 w 23"/>
                <a:gd name="T27" fmla="*/ 0 h 29"/>
                <a:gd name="T28" fmla="*/ 9 w 23"/>
                <a:gd name="T29" fmla="*/ 0 h 29"/>
                <a:gd name="T30" fmla="*/ 8 w 23"/>
                <a:gd name="T31" fmla="*/ 2 h 29"/>
                <a:gd name="T32" fmla="*/ 5 w 23"/>
                <a:gd name="T33" fmla="*/ 2 h 29"/>
                <a:gd name="T34" fmla="*/ 4 w 23"/>
                <a:gd name="T35" fmla="*/ 4 h 29"/>
                <a:gd name="T36" fmla="*/ 3 w 23"/>
                <a:gd name="T37" fmla="*/ 4 h 29"/>
                <a:gd name="T38" fmla="*/ 2 w 23"/>
                <a:gd name="T39" fmla="*/ 5 h 29"/>
                <a:gd name="T40" fmla="*/ 0 w 23"/>
                <a:gd name="T41" fmla="*/ 6 h 29"/>
                <a:gd name="T42" fmla="*/ 3 w 23"/>
                <a:gd name="T43" fmla="*/ 10 h 29"/>
                <a:gd name="T44" fmla="*/ 1 w 23"/>
                <a:gd name="T45" fmla="*/ 10 h 29"/>
                <a:gd name="T46" fmla="*/ 1 w 23"/>
                <a:gd name="T47" fmla="*/ 12 h 29"/>
                <a:gd name="T48" fmla="*/ 5 w 23"/>
                <a:gd name="T49" fmla="*/ 12 h 29"/>
                <a:gd name="T50" fmla="*/ 6 w 23"/>
                <a:gd name="T51" fmla="*/ 10 h 29"/>
                <a:gd name="T52" fmla="*/ 5 w 23"/>
                <a:gd name="T53" fmla="*/ 8 h 29"/>
                <a:gd name="T54" fmla="*/ 7 w 23"/>
                <a:gd name="T55" fmla="*/ 8 h 29"/>
                <a:gd name="T56" fmla="*/ 9 w 23"/>
                <a:gd name="T57" fmla="*/ 11 h 29"/>
                <a:gd name="T58" fmla="*/ 9 w 23"/>
                <a:gd name="T59" fmla="*/ 12 h 29"/>
                <a:gd name="T60" fmla="*/ 7 w 23"/>
                <a:gd name="T61" fmla="*/ 14 h 29"/>
                <a:gd name="T62" fmla="*/ 5 w 23"/>
                <a:gd name="T63" fmla="*/ 14 h 29"/>
                <a:gd name="T64" fmla="*/ 3 w 23"/>
                <a:gd name="T65" fmla="*/ 17 h 29"/>
                <a:gd name="T66" fmla="*/ 6 w 23"/>
                <a:gd name="T67" fmla="*/ 16 h 29"/>
                <a:gd name="T68" fmla="*/ 10 w 23"/>
                <a:gd name="T69" fmla="*/ 12 h 29"/>
                <a:gd name="T70" fmla="*/ 9 w 23"/>
                <a:gd name="T71" fmla="*/ 16 h 29"/>
                <a:gd name="T72" fmla="*/ 6 w 23"/>
                <a:gd name="T73" fmla="*/ 18 h 29"/>
                <a:gd name="T74" fmla="*/ 6 w 23"/>
                <a:gd name="T75" fmla="*/ 22 h 29"/>
                <a:gd name="T76" fmla="*/ 7 w 23"/>
                <a:gd name="T77" fmla="*/ 24 h 29"/>
                <a:gd name="T78" fmla="*/ 5 w 23"/>
                <a:gd name="T79" fmla="*/ 26 h 29"/>
                <a:gd name="T80" fmla="*/ 10 w 23"/>
                <a:gd name="T81" fmla="*/ 28 h 29"/>
                <a:gd name="T82" fmla="*/ 9 w 23"/>
                <a:gd name="T83" fmla="*/ 24 h 29"/>
                <a:gd name="T84" fmla="*/ 11 w 23"/>
                <a:gd name="T85" fmla="*/ 23 h 29"/>
                <a:gd name="T86" fmla="*/ 11 w 23"/>
                <a:gd name="T87" fmla="*/ 26 h 29"/>
                <a:gd name="T88" fmla="*/ 11 w 23"/>
                <a:gd name="T89" fmla="*/ 29 h 29"/>
                <a:gd name="T90" fmla="*/ 13 w 23"/>
                <a:gd name="T91" fmla="*/ 28 h 29"/>
                <a:gd name="T92" fmla="*/ 13 w 23"/>
                <a:gd name="T93" fmla="*/ 25 h 29"/>
                <a:gd name="T94" fmla="*/ 17 w 23"/>
                <a:gd name="T9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9">
                  <a:moveTo>
                    <a:pt x="17" y="26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65" name="Freeform 56"/>
            <p:cNvSpPr>
              <a:spLocks/>
            </p:cNvSpPr>
            <p:nvPr/>
          </p:nvSpPr>
          <p:spPr bwMode="gray">
            <a:xfrm>
              <a:off x="6876090" y="2418052"/>
              <a:ext cx="2969" cy="1856"/>
            </a:xfrm>
            <a:custGeom>
              <a:avLst/>
              <a:gdLst>
                <a:gd name="T0" fmla="*/ 0 w 7"/>
                <a:gd name="T1" fmla="*/ 1 h 5"/>
                <a:gd name="T2" fmla="*/ 0 w 7"/>
                <a:gd name="T3" fmla="*/ 5 h 5"/>
                <a:gd name="T4" fmla="*/ 7 w 7"/>
                <a:gd name="T5" fmla="*/ 3 h 5"/>
                <a:gd name="T6" fmla="*/ 7 w 7"/>
                <a:gd name="T7" fmla="*/ 0 h 5"/>
                <a:gd name="T8" fmla="*/ 4 w 7"/>
                <a:gd name="T9" fmla="*/ 0 h 5"/>
                <a:gd name="T10" fmla="*/ 0 w 7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1"/>
                  </a:moveTo>
                  <a:lnTo>
                    <a:pt x="0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66" name="Freeform 57"/>
            <p:cNvSpPr>
              <a:spLocks/>
            </p:cNvSpPr>
            <p:nvPr/>
          </p:nvSpPr>
          <p:spPr bwMode="gray">
            <a:xfrm>
              <a:off x="6891678" y="2448486"/>
              <a:ext cx="2969" cy="148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0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67" name="Freeform 58"/>
            <p:cNvSpPr>
              <a:spLocks/>
            </p:cNvSpPr>
            <p:nvPr/>
          </p:nvSpPr>
          <p:spPr bwMode="gray">
            <a:xfrm>
              <a:off x="6941412" y="2388360"/>
              <a:ext cx="1113" cy="2969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2 h 7"/>
                <a:gd name="T4" fmla="*/ 3 w 3"/>
                <a:gd name="T5" fmla="*/ 0 h 7"/>
                <a:gd name="T6" fmla="*/ 3 w 3"/>
                <a:gd name="T7" fmla="*/ 3 h 7"/>
                <a:gd name="T8" fmla="*/ 3 w 3"/>
                <a:gd name="T9" fmla="*/ 7 h 7"/>
                <a:gd name="T10" fmla="*/ 0 w 3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68" name="Freeform 59"/>
            <p:cNvSpPr>
              <a:spLocks/>
            </p:cNvSpPr>
            <p:nvPr/>
          </p:nvSpPr>
          <p:spPr bwMode="gray">
            <a:xfrm>
              <a:off x="6979641" y="2348647"/>
              <a:ext cx="5567" cy="4454"/>
            </a:xfrm>
            <a:custGeom>
              <a:avLst/>
              <a:gdLst>
                <a:gd name="T0" fmla="*/ 0 w 13"/>
                <a:gd name="T1" fmla="*/ 10 h 10"/>
                <a:gd name="T2" fmla="*/ 9 w 13"/>
                <a:gd name="T3" fmla="*/ 0 h 10"/>
                <a:gd name="T4" fmla="*/ 13 w 13"/>
                <a:gd name="T5" fmla="*/ 1 h 10"/>
                <a:gd name="T6" fmla="*/ 9 w 13"/>
                <a:gd name="T7" fmla="*/ 4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9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69" name="Freeform 60"/>
            <p:cNvSpPr>
              <a:spLocks/>
            </p:cNvSpPr>
            <p:nvPr/>
          </p:nvSpPr>
          <p:spPr bwMode="gray">
            <a:xfrm>
              <a:off x="6987063" y="2341224"/>
              <a:ext cx="11506" cy="7794"/>
            </a:xfrm>
            <a:custGeom>
              <a:avLst/>
              <a:gdLst>
                <a:gd name="T0" fmla="*/ 0 w 26"/>
                <a:gd name="T1" fmla="*/ 16 h 18"/>
                <a:gd name="T2" fmla="*/ 3 w 26"/>
                <a:gd name="T3" fmla="*/ 13 h 18"/>
                <a:gd name="T4" fmla="*/ 7 w 26"/>
                <a:gd name="T5" fmla="*/ 10 h 18"/>
                <a:gd name="T6" fmla="*/ 12 w 26"/>
                <a:gd name="T7" fmla="*/ 7 h 18"/>
                <a:gd name="T8" fmla="*/ 14 w 26"/>
                <a:gd name="T9" fmla="*/ 5 h 18"/>
                <a:gd name="T10" fmla="*/ 18 w 26"/>
                <a:gd name="T11" fmla="*/ 4 h 18"/>
                <a:gd name="T12" fmla="*/ 21 w 26"/>
                <a:gd name="T13" fmla="*/ 1 h 18"/>
                <a:gd name="T14" fmla="*/ 26 w 26"/>
                <a:gd name="T15" fmla="*/ 0 h 18"/>
                <a:gd name="T16" fmla="*/ 26 w 26"/>
                <a:gd name="T17" fmla="*/ 3 h 18"/>
                <a:gd name="T18" fmla="*/ 21 w 26"/>
                <a:gd name="T19" fmla="*/ 5 h 18"/>
                <a:gd name="T20" fmla="*/ 17 w 26"/>
                <a:gd name="T21" fmla="*/ 7 h 18"/>
                <a:gd name="T22" fmla="*/ 12 w 26"/>
                <a:gd name="T23" fmla="*/ 10 h 18"/>
                <a:gd name="T24" fmla="*/ 7 w 26"/>
                <a:gd name="T25" fmla="*/ 14 h 18"/>
                <a:gd name="T26" fmla="*/ 0 w 26"/>
                <a:gd name="T27" fmla="*/ 18 h 18"/>
                <a:gd name="T28" fmla="*/ 0 w 26"/>
                <a:gd name="T2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8">
                  <a:moveTo>
                    <a:pt x="0" y="16"/>
                  </a:moveTo>
                  <a:lnTo>
                    <a:pt x="3" y="13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8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4"/>
                  </a:lnTo>
                  <a:lnTo>
                    <a:pt x="0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70" name="Freeform 61"/>
            <p:cNvSpPr>
              <a:spLocks/>
            </p:cNvSpPr>
            <p:nvPr/>
          </p:nvSpPr>
          <p:spPr bwMode="gray">
            <a:xfrm>
              <a:off x="7002280" y="2336770"/>
              <a:ext cx="5196" cy="4454"/>
            </a:xfrm>
            <a:custGeom>
              <a:avLst/>
              <a:gdLst>
                <a:gd name="T0" fmla="*/ 0 w 12"/>
                <a:gd name="T1" fmla="*/ 10 h 10"/>
                <a:gd name="T2" fmla="*/ 7 w 12"/>
                <a:gd name="T3" fmla="*/ 6 h 10"/>
                <a:gd name="T4" fmla="*/ 9 w 12"/>
                <a:gd name="T5" fmla="*/ 2 h 10"/>
                <a:gd name="T6" fmla="*/ 12 w 12"/>
                <a:gd name="T7" fmla="*/ 0 h 10"/>
                <a:gd name="T8" fmla="*/ 5 w 12"/>
                <a:gd name="T9" fmla="*/ 2 h 10"/>
                <a:gd name="T10" fmla="*/ 1 w 12"/>
                <a:gd name="T11" fmla="*/ 4 h 10"/>
                <a:gd name="T12" fmla="*/ 0 w 12"/>
                <a:gd name="T13" fmla="*/ 7 h 10"/>
                <a:gd name="T14" fmla="*/ 0 w 1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71" name="Freeform 62"/>
            <p:cNvSpPr>
              <a:spLocks/>
            </p:cNvSpPr>
            <p:nvPr/>
          </p:nvSpPr>
          <p:spPr bwMode="gray">
            <a:xfrm>
              <a:off x="7034199" y="2304480"/>
              <a:ext cx="4454" cy="5567"/>
            </a:xfrm>
            <a:custGeom>
              <a:avLst/>
              <a:gdLst>
                <a:gd name="T0" fmla="*/ 0 w 10"/>
                <a:gd name="T1" fmla="*/ 13 h 13"/>
                <a:gd name="T2" fmla="*/ 0 w 10"/>
                <a:gd name="T3" fmla="*/ 9 h 13"/>
                <a:gd name="T4" fmla="*/ 3 w 10"/>
                <a:gd name="T5" fmla="*/ 8 h 13"/>
                <a:gd name="T6" fmla="*/ 6 w 10"/>
                <a:gd name="T7" fmla="*/ 4 h 13"/>
                <a:gd name="T8" fmla="*/ 7 w 10"/>
                <a:gd name="T9" fmla="*/ 0 h 13"/>
                <a:gd name="T10" fmla="*/ 10 w 10"/>
                <a:gd name="T11" fmla="*/ 6 h 13"/>
                <a:gd name="T12" fmla="*/ 5 w 10"/>
                <a:gd name="T13" fmla="*/ 10 h 13"/>
                <a:gd name="T14" fmla="*/ 2 w 10"/>
                <a:gd name="T15" fmla="*/ 10 h 13"/>
                <a:gd name="T16" fmla="*/ 0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0" y="9"/>
                  </a:lnTo>
                  <a:lnTo>
                    <a:pt x="3" y="8"/>
                  </a:lnTo>
                  <a:lnTo>
                    <a:pt x="6" y="4"/>
                  </a:lnTo>
                  <a:lnTo>
                    <a:pt x="7" y="0"/>
                  </a:lnTo>
                  <a:lnTo>
                    <a:pt x="10" y="6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72" name="Freeform 63"/>
            <p:cNvSpPr>
              <a:spLocks/>
            </p:cNvSpPr>
            <p:nvPr/>
          </p:nvSpPr>
          <p:spPr bwMode="gray">
            <a:xfrm>
              <a:off x="6959598" y="2278500"/>
              <a:ext cx="16331" cy="60126"/>
            </a:xfrm>
            <a:custGeom>
              <a:avLst/>
              <a:gdLst>
                <a:gd name="T0" fmla="*/ 3 w 29"/>
                <a:gd name="T1" fmla="*/ 103 h 106"/>
                <a:gd name="T2" fmla="*/ 3 w 29"/>
                <a:gd name="T3" fmla="*/ 96 h 106"/>
                <a:gd name="T4" fmla="*/ 4 w 29"/>
                <a:gd name="T5" fmla="*/ 91 h 106"/>
                <a:gd name="T6" fmla="*/ 4 w 29"/>
                <a:gd name="T7" fmla="*/ 85 h 106"/>
                <a:gd name="T8" fmla="*/ 5 w 29"/>
                <a:gd name="T9" fmla="*/ 80 h 106"/>
                <a:gd name="T10" fmla="*/ 4 w 29"/>
                <a:gd name="T11" fmla="*/ 74 h 106"/>
                <a:gd name="T12" fmla="*/ 3 w 29"/>
                <a:gd name="T13" fmla="*/ 69 h 106"/>
                <a:gd name="T14" fmla="*/ 5 w 29"/>
                <a:gd name="T15" fmla="*/ 60 h 106"/>
                <a:gd name="T16" fmla="*/ 6 w 29"/>
                <a:gd name="T17" fmla="*/ 53 h 106"/>
                <a:gd name="T18" fmla="*/ 4 w 29"/>
                <a:gd name="T19" fmla="*/ 48 h 106"/>
                <a:gd name="T20" fmla="*/ 6 w 29"/>
                <a:gd name="T21" fmla="*/ 43 h 106"/>
                <a:gd name="T22" fmla="*/ 2 w 29"/>
                <a:gd name="T23" fmla="*/ 35 h 106"/>
                <a:gd name="T24" fmla="*/ 0 w 29"/>
                <a:gd name="T25" fmla="*/ 28 h 106"/>
                <a:gd name="T26" fmla="*/ 2 w 29"/>
                <a:gd name="T27" fmla="*/ 22 h 106"/>
                <a:gd name="T28" fmla="*/ 2 w 29"/>
                <a:gd name="T29" fmla="*/ 14 h 106"/>
                <a:gd name="T30" fmla="*/ 5 w 29"/>
                <a:gd name="T31" fmla="*/ 11 h 106"/>
                <a:gd name="T32" fmla="*/ 8 w 29"/>
                <a:gd name="T33" fmla="*/ 12 h 106"/>
                <a:gd name="T34" fmla="*/ 10 w 29"/>
                <a:gd name="T35" fmla="*/ 8 h 106"/>
                <a:gd name="T36" fmla="*/ 9 w 29"/>
                <a:gd name="T37" fmla="*/ 4 h 106"/>
                <a:gd name="T38" fmla="*/ 9 w 29"/>
                <a:gd name="T39" fmla="*/ 0 h 106"/>
                <a:gd name="T40" fmla="*/ 12 w 29"/>
                <a:gd name="T41" fmla="*/ 6 h 106"/>
                <a:gd name="T42" fmla="*/ 14 w 29"/>
                <a:gd name="T43" fmla="*/ 14 h 106"/>
                <a:gd name="T44" fmla="*/ 16 w 29"/>
                <a:gd name="T45" fmla="*/ 20 h 106"/>
                <a:gd name="T46" fmla="*/ 14 w 29"/>
                <a:gd name="T47" fmla="*/ 26 h 106"/>
                <a:gd name="T48" fmla="*/ 16 w 29"/>
                <a:gd name="T49" fmla="*/ 36 h 106"/>
                <a:gd name="T50" fmla="*/ 16 w 29"/>
                <a:gd name="T51" fmla="*/ 40 h 106"/>
                <a:gd name="T52" fmla="*/ 20 w 29"/>
                <a:gd name="T53" fmla="*/ 45 h 106"/>
                <a:gd name="T54" fmla="*/ 20 w 29"/>
                <a:gd name="T55" fmla="*/ 53 h 106"/>
                <a:gd name="T56" fmla="*/ 25 w 29"/>
                <a:gd name="T57" fmla="*/ 64 h 106"/>
                <a:gd name="T58" fmla="*/ 29 w 29"/>
                <a:gd name="T59" fmla="*/ 70 h 106"/>
                <a:gd name="T60" fmla="*/ 25 w 29"/>
                <a:gd name="T61" fmla="*/ 68 h 106"/>
                <a:gd name="T62" fmla="*/ 20 w 29"/>
                <a:gd name="T63" fmla="*/ 65 h 106"/>
                <a:gd name="T64" fmla="*/ 15 w 29"/>
                <a:gd name="T65" fmla="*/ 66 h 106"/>
                <a:gd name="T66" fmla="*/ 13 w 29"/>
                <a:gd name="T67" fmla="*/ 70 h 106"/>
                <a:gd name="T68" fmla="*/ 10 w 29"/>
                <a:gd name="T69" fmla="*/ 76 h 106"/>
                <a:gd name="T70" fmla="*/ 9 w 29"/>
                <a:gd name="T71" fmla="*/ 82 h 106"/>
                <a:gd name="T72" fmla="*/ 11 w 29"/>
                <a:gd name="T73" fmla="*/ 88 h 106"/>
                <a:gd name="T74" fmla="*/ 14 w 29"/>
                <a:gd name="T75" fmla="*/ 92 h 106"/>
                <a:gd name="T76" fmla="*/ 18 w 29"/>
                <a:gd name="T77" fmla="*/ 96 h 106"/>
                <a:gd name="T78" fmla="*/ 18 w 29"/>
                <a:gd name="T79" fmla="*/ 102 h 106"/>
                <a:gd name="T80" fmla="*/ 16 w 29"/>
                <a:gd name="T81" fmla="*/ 100 h 106"/>
                <a:gd name="T82" fmla="*/ 11 w 29"/>
                <a:gd name="T83" fmla="*/ 98 h 106"/>
                <a:gd name="T84" fmla="*/ 8 w 29"/>
                <a:gd name="T85" fmla="*/ 99 h 106"/>
                <a:gd name="T86" fmla="*/ 6 w 29"/>
                <a:gd name="T87" fmla="*/ 104 h 106"/>
                <a:gd name="T88" fmla="*/ 4 w 29"/>
                <a:gd name="T8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" h="106">
                  <a:moveTo>
                    <a:pt x="4" y="106"/>
                  </a:moveTo>
                  <a:cubicBezTo>
                    <a:pt x="3" y="103"/>
                    <a:pt x="3" y="103"/>
                    <a:pt x="3" y="103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4" y="76"/>
                    <a:pt x="4" y="74"/>
                  </a:cubicBezTo>
                  <a:cubicBezTo>
                    <a:pt x="3" y="73"/>
                    <a:pt x="2" y="72"/>
                    <a:pt x="2" y="72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8"/>
                    <a:pt x="0" y="24"/>
                    <a:pt x="0" y="2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3" y="16"/>
                    <a:pt x="14" y="17"/>
                  </a:cubicBezTo>
                  <a:cubicBezTo>
                    <a:pt x="14" y="18"/>
                    <a:pt x="16" y="20"/>
                    <a:pt x="16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lnTo>
                    <a:pt x="4" y="10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73" name="Freeform 64"/>
            <p:cNvSpPr>
              <a:spLocks/>
            </p:cNvSpPr>
            <p:nvPr/>
          </p:nvSpPr>
          <p:spPr bwMode="gray">
            <a:xfrm>
              <a:off x="6935845" y="2272190"/>
              <a:ext cx="4454" cy="3711"/>
            </a:xfrm>
            <a:custGeom>
              <a:avLst/>
              <a:gdLst>
                <a:gd name="T0" fmla="*/ 4 w 11"/>
                <a:gd name="T1" fmla="*/ 8 h 8"/>
                <a:gd name="T2" fmla="*/ 3 w 11"/>
                <a:gd name="T3" fmla="*/ 7 h 8"/>
                <a:gd name="T4" fmla="*/ 0 w 11"/>
                <a:gd name="T5" fmla="*/ 5 h 8"/>
                <a:gd name="T6" fmla="*/ 3 w 11"/>
                <a:gd name="T7" fmla="*/ 3 h 8"/>
                <a:gd name="T8" fmla="*/ 4 w 11"/>
                <a:gd name="T9" fmla="*/ 1 h 8"/>
                <a:gd name="T10" fmla="*/ 4 w 11"/>
                <a:gd name="T11" fmla="*/ 0 h 8"/>
                <a:gd name="T12" fmla="*/ 8 w 11"/>
                <a:gd name="T13" fmla="*/ 0 h 8"/>
                <a:gd name="T14" fmla="*/ 8 w 11"/>
                <a:gd name="T15" fmla="*/ 3 h 8"/>
                <a:gd name="T16" fmla="*/ 11 w 11"/>
                <a:gd name="T17" fmla="*/ 3 h 8"/>
                <a:gd name="T18" fmla="*/ 9 w 11"/>
                <a:gd name="T19" fmla="*/ 7 h 8"/>
                <a:gd name="T20" fmla="*/ 7 w 11"/>
                <a:gd name="T21" fmla="*/ 8 h 8"/>
                <a:gd name="T22" fmla="*/ 4 w 11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4" y="8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9" y="7"/>
                  </a:lnTo>
                  <a:lnTo>
                    <a:pt x="7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74" name="Freeform 65"/>
            <p:cNvSpPr>
              <a:spLocks/>
            </p:cNvSpPr>
            <p:nvPr/>
          </p:nvSpPr>
          <p:spPr bwMode="gray">
            <a:xfrm>
              <a:off x="6875347" y="2386504"/>
              <a:ext cx="18557" cy="25980"/>
            </a:xfrm>
            <a:custGeom>
              <a:avLst/>
              <a:gdLst>
                <a:gd name="T0" fmla="*/ 13 w 42"/>
                <a:gd name="T1" fmla="*/ 5 h 60"/>
                <a:gd name="T2" fmla="*/ 27 w 42"/>
                <a:gd name="T3" fmla="*/ 0 h 60"/>
                <a:gd name="T4" fmla="*/ 33 w 42"/>
                <a:gd name="T5" fmla="*/ 11 h 60"/>
                <a:gd name="T6" fmla="*/ 37 w 42"/>
                <a:gd name="T7" fmla="*/ 16 h 60"/>
                <a:gd name="T8" fmla="*/ 40 w 42"/>
                <a:gd name="T9" fmla="*/ 26 h 60"/>
                <a:gd name="T10" fmla="*/ 41 w 42"/>
                <a:gd name="T11" fmla="*/ 35 h 60"/>
                <a:gd name="T12" fmla="*/ 42 w 42"/>
                <a:gd name="T13" fmla="*/ 38 h 60"/>
                <a:gd name="T14" fmla="*/ 39 w 42"/>
                <a:gd name="T15" fmla="*/ 46 h 60"/>
                <a:gd name="T16" fmla="*/ 36 w 42"/>
                <a:gd name="T17" fmla="*/ 50 h 60"/>
                <a:gd name="T18" fmla="*/ 30 w 42"/>
                <a:gd name="T19" fmla="*/ 50 h 60"/>
                <a:gd name="T20" fmla="*/ 32 w 42"/>
                <a:gd name="T21" fmla="*/ 53 h 60"/>
                <a:gd name="T22" fmla="*/ 26 w 42"/>
                <a:gd name="T23" fmla="*/ 54 h 60"/>
                <a:gd name="T24" fmla="*/ 23 w 42"/>
                <a:gd name="T25" fmla="*/ 51 h 60"/>
                <a:gd name="T26" fmla="*/ 23 w 42"/>
                <a:gd name="T27" fmla="*/ 54 h 60"/>
                <a:gd name="T28" fmla="*/ 20 w 42"/>
                <a:gd name="T29" fmla="*/ 53 h 60"/>
                <a:gd name="T30" fmla="*/ 18 w 42"/>
                <a:gd name="T31" fmla="*/ 55 h 60"/>
                <a:gd name="T32" fmla="*/ 15 w 42"/>
                <a:gd name="T33" fmla="*/ 58 h 60"/>
                <a:gd name="T34" fmla="*/ 13 w 42"/>
                <a:gd name="T35" fmla="*/ 58 h 60"/>
                <a:gd name="T36" fmla="*/ 9 w 42"/>
                <a:gd name="T37" fmla="*/ 58 h 60"/>
                <a:gd name="T38" fmla="*/ 6 w 42"/>
                <a:gd name="T39" fmla="*/ 60 h 60"/>
                <a:gd name="T40" fmla="*/ 2 w 42"/>
                <a:gd name="T41" fmla="*/ 59 h 60"/>
                <a:gd name="T42" fmla="*/ 5 w 42"/>
                <a:gd name="T43" fmla="*/ 55 h 60"/>
                <a:gd name="T44" fmla="*/ 2 w 42"/>
                <a:gd name="T45" fmla="*/ 51 h 60"/>
                <a:gd name="T46" fmla="*/ 5 w 42"/>
                <a:gd name="T47" fmla="*/ 46 h 60"/>
                <a:gd name="T48" fmla="*/ 8 w 42"/>
                <a:gd name="T49" fmla="*/ 42 h 60"/>
                <a:gd name="T50" fmla="*/ 10 w 42"/>
                <a:gd name="T51" fmla="*/ 37 h 60"/>
                <a:gd name="T52" fmla="*/ 6 w 42"/>
                <a:gd name="T53" fmla="*/ 32 h 60"/>
                <a:gd name="T54" fmla="*/ 0 w 42"/>
                <a:gd name="T55" fmla="*/ 27 h 60"/>
                <a:gd name="T56" fmla="*/ 5 w 42"/>
                <a:gd name="T57" fmla="*/ 26 h 60"/>
                <a:gd name="T58" fmla="*/ 9 w 42"/>
                <a:gd name="T59" fmla="*/ 27 h 60"/>
                <a:gd name="T60" fmla="*/ 10 w 42"/>
                <a:gd name="T61" fmla="*/ 23 h 60"/>
                <a:gd name="T62" fmla="*/ 8 w 42"/>
                <a:gd name="T63" fmla="*/ 19 h 60"/>
                <a:gd name="T64" fmla="*/ 5 w 42"/>
                <a:gd name="T65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60">
                  <a:moveTo>
                    <a:pt x="5" y="11"/>
                  </a:moveTo>
                  <a:lnTo>
                    <a:pt x="13" y="5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0" y="5"/>
                  </a:lnTo>
                  <a:lnTo>
                    <a:pt x="33" y="11"/>
                  </a:lnTo>
                  <a:lnTo>
                    <a:pt x="35" y="14"/>
                  </a:lnTo>
                  <a:lnTo>
                    <a:pt x="37" y="16"/>
                  </a:lnTo>
                  <a:lnTo>
                    <a:pt x="39" y="20"/>
                  </a:lnTo>
                  <a:lnTo>
                    <a:pt x="40" y="26"/>
                  </a:lnTo>
                  <a:lnTo>
                    <a:pt x="41" y="29"/>
                  </a:lnTo>
                  <a:lnTo>
                    <a:pt x="41" y="35"/>
                  </a:lnTo>
                  <a:lnTo>
                    <a:pt x="40" y="37"/>
                  </a:lnTo>
                  <a:lnTo>
                    <a:pt x="42" y="38"/>
                  </a:lnTo>
                  <a:lnTo>
                    <a:pt x="41" y="42"/>
                  </a:lnTo>
                  <a:lnTo>
                    <a:pt x="39" y="46"/>
                  </a:lnTo>
                  <a:lnTo>
                    <a:pt x="39" y="49"/>
                  </a:lnTo>
                  <a:lnTo>
                    <a:pt x="36" y="50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53"/>
                  </a:lnTo>
                  <a:lnTo>
                    <a:pt x="32" y="53"/>
                  </a:lnTo>
                  <a:lnTo>
                    <a:pt x="31" y="55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3" y="51"/>
                  </a:lnTo>
                  <a:lnTo>
                    <a:pt x="23" y="53"/>
                  </a:lnTo>
                  <a:lnTo>
                    <a:pt x="23" y="54"/>
                  </a:lnTo>
                  <a:lnTo>
                    <a:pt x="22" y="55"/>
                  </a:lnTo>
                  <a:lnTo>
                    <a:pt x="20" y="53"/>
                  </a:lnTo>
                  <a:lnTo>
                    <a:pt x="18" y="53"/>
                  </a:lnTo>
                  <a:lnTo>
                    <a:pt x="18" y="55"/>
                  </a:lnTo>
                  <a:lnTo>
                    <a:pt x="17" y="57"/>
                  </a:lnTo>
                  <a:lnTo>
                    <a:pt x="15" y="58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0" y="58"/>
                  </a:lnTo>
                  <a:lnTo>
                    <a:pt x="9" y="58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5" y="60"/>
                  </a:lnTo>
                  <a:lnTo>
                    <a:pt x="2" y="59"/>
                  </a:lnTo>
                  <a:lnTo>
                    <a:pt x="4" y="57"/>
                  </a:lnTo>
                  <a:lnTo>
                    <a:pt x="5" y="55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5" y="50"/>
                  </a:lnTo>
                  <a:lnTo>
                    <a:pt x="5" y="46"/>
                  </a:lnTo>
                  <a:lnTo>
                    <a:pt x="8" y="45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75" name="Freeform 66"/>
            <p:cNvSpPr>
              <a:spLocks/>
            </p:cNvSpPr>
            <p:nvPr/>
          </p:nvSpPr>
          <p:spPr bwMode="gray">
            <a:xfrm>
              <a:off x="6864955" y="2358668"/>
              <a:ext cx="34517" cy="33404"/>
            </a:xfrm>
            <a:custGeom>
              <a:avLst/>
              <a:gdLst>
                <a:gd name="T0" fmla="*/ 47 w 79"/>
                <a:gd name="T1" fmla="*/ 61 h 77"/>
                <a:gd name="T2" fmla="*/ 43 w 79"/>
                <a:gd name="T3" fmla="*/ 57 h 77"/>
                <a:gd name="T4" fmla="*/ 38 w 79"/>
                <a:gd name="T5" fmla="*/ 55 h 77"/>
                <a:gd name="T6" fmla="*/ 41 w 79"/>
                <a:gd name="T7" fmla="*/ 51 h 77"/>
                <a:gd name="T8" fmla="*/ 41 w 79"/>
                <a:gd name="T9" fmla="*/ 47 h 77"/>
                <a:gd name="T10" fmla="*/ 44 w 79"/>
                <a:gd name="T11" fmla="*/ 46 h 77"/>
                <a:gd name="T12" fmla="*/ 48 w 79"/>
                <a:gd name="T13" fmla="*/ 44 h 77"/>
                <a:gd name="T14" fmla="*/ 54 w 79"/>
                <a:gd name="T15" fmla="*/ 40 h 77"/>
                <a:gd name="T16" fmla="*/ 60 w 79"/>
                <a:gd name="T17" fmla="*/ 38 h 77"/>
                <a:gd name="T18" fmla="*/ 61 w 79"/>
                <a:gd name="T19" fmla="*/ 34 h 77"/>
                <a:gd name="T20" fmla="*/ 66 w 79"/>
                <a:gd name="T21" fmla="*/ 31 h 77"/>
                <a:gd name="T22" fmla="*/ 69 w 79"/>
                <a:gd name="T23" fmla="*/ 26 h 77"/>
                <a:gd name="T24" fmla="*/ 69 w 79"/>
                <a:gd name="T25" fmla="*/ 24 h 77"/>
                <a:gd name="T26" fmla="*/ 69 w 79"/>
                <a:gd name="T27" fmla="*/ 18 h 77"/>
                <a:gd name="T28" fmla="*/ 72 w 79"/>
                <a:gd name="T29" fmla="*/ 13 h 77"/>
                <a:gd name="T30" fmla="*/ 77 w 79"/>
                <a:gd name="T31" fmla="*/ 9 h 77"/>
                <a:gd name="T32" fmla="*/ 78 w 79"/>
                <a:gd name="T33" fmla="*/ 4 h 77"/>
                <a:gd name="T34" fmla="*/ 76 w 79"/>
                <a:gd name="T35" fmla="*/ 2 h 77"/>
                <a:gd name="T36" fmla="*/ 72 w 79"/>
                <a:gd name="T37" fmla="*/ 0 h 77"/>
                <a:gd name="T38" fmla="*/ 68 w 79"/>
                <a:gd name="T39" fmla="*/ 7 h 77"/>
                <a:gd name="T40" fmla="*/ 63 w 79"/>
                <a:gd name="T41" fmla="*/ 8 h 77"/>
                <a:gd name="T42" fmla="*/ 60 w 79"/>
                <a:gd name="T43" fmla="*/ 12 h 77"/>
                <a:gd name="T44" fmla="*/ 51 w 79"/>
                <a:gd name="T45" fmla="*/ 13 h 77"/>
                <a:gd name="T46" fmla="*/ 47 w 79"/>
                <a:gd name="T47" fmla="*/ 14 h 77"/>
                <a:gd name="T48" fmla="*/ 48 w 79"/>
                <a:gd name="T49" fmla="*/ 20 h 77"/>
                <a:gd name="T50" fmla="*/ 43 w 79"/>
                <a:gd name="T51" fmla="*/ 22 h 77"/>
                <a:gd name="T52" fmla="*/ 37 w 79"/>
                <a:gd name="T53" fmla="*/ 20 h 77"/>
                <a:gd name="T54" fmla="*/ 33 w 79"/>
                <a:gd name="T55" fmla="*/ 16 h 77"/>
                <a:gd name="T56" fmla="*/ 29 w 79"/>
                <a:gd name="T57" fmla="*/ 21 h 77"/>
                <a:gd name="T58" fmla="*/ 25 w 79"/>
                <a:gd name="T59" fmla="*/ 26 h 77"/>
                <a:gd name="T60" fmla="*/ 19 w 79"/>
                <a:gd name="T61" fmla="*/ 31 h 77"/>
                <a:gd name="T62" fmla="*/ 12 w 79"/>
                <a:gd name="T63" fmla="*/ 35 h 77"/>
                <a:gd name="T64" fmla="*/ 4 w 79"/>
                <a:gd name="T65" fmla="*/ 40 h 77"/>
                <a:gd name="T66" fmla="*/ 0 w 79"/>
                <a:gd name="T67" fmla="*/ 42 h 77"/>
                <a:gd name="T68" fmla="*/ 2 w 79"/>
                <a:gd name="T69" fmla="*/ 46 h 77"/>
                <a:gd name="T70" fmla="*/ 7 w 79"/>
                <a:gd name="T71" fmla="*/ 49 h 77"/>
                <a:gd name="T72" fmla="*/ 12 w 79"/>
                <a:gd name="T73" fmla="*/ 49 h 77"/>
                <a:gd name="T74" fmla="*/ 15 w 79"/>
                <a:gd name="T75" fmla="*/ 53 h 77"/>
                <a:gd name="T76" fmla="*/ 12 w 79"/>
                <a:gd name="T77" fmla="*/ 61 h 77"/>
                <a:gd name="T78" fmla="*/ 15 w 79"/>
                <a:gd name="T79" fmla="*/ 62 h 77"/>
                <a:gd name="T80" fmla="*/ 13 w 79"/>
                <a:gd name="T81" fmla="*/ 64 h 77"/>
                <a:gd name="T82" fmla="*/ 7 w 79"/>
                <a:gd name="T83" fmla="*/ 68 h 77"/>
                <a:gd name="T84" fmla="*/ 8 w 79"/>
                <a:gd name="T85" fmla="*/ 71 h 77"/>
                <a:gd name="T86" fmla="*/ 10 w 79"/>
                <a:gd name="T87" fmla="*/ 74 h 77"/>
                <a:gd name="T88" fmla="*/ 15 w 79"/>
                <a:gd name="T89" fmla="*/ 77 h 77"/>
                <a:gd name="T90" fmla="*/ 16 w 79"/>
                <a:gd name="T91" fmla="*/ 74 h 77"/>
                <a:gd name="T92" fmla="*/ 21 w 79"/>
                <a:gd name="T93" fmla="*/ 75 h 77"/>
                <a:gd name="T94" fmla="*/ 26 w 79"/>
                <a:gd name="T95" fmla="*/ 75 h 77"/>
                <a:gd name="T96" fmla="*/ 37 w 79"/>
                <a:gd name="T97" fmla="*/ 69 h 77"/>
                <a:gd name="T98" fmla="*/ 51 w 79"/>
                <a:gd name="T9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77">
                  <a:moveTo>
                    <a:pt x="51" y="64"/>
                  </a:moveTo>
                  <a:lnTo>
                    <a:pt x="47" y="61"/>
                  </a:lnTo>
                  <a:lnTo>
                    <a:pt x="46" y="58"/>
                  </a:lnTo>
                  <a:lnTo>
                    <a:pt x="43" y="57"/>
                  </a:lnTo>
                  <a:lnTo>
                    <a:pt x="41" y="55"/>
                  </a:lnTo>
                  <a:lnTo>
                    <a:pt x="38" y="55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2" y="49"/>
                  </a:lnTo>
                  <a:lnTo>
                    <a:pt x="41" y="47"/>
                  </a:lnTo>
                  <a:lnTo>
                    <a:pt x="43" y="47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51" y="43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5" y="34"/>
                  </a:lnTo>
                  <a:lnTo>
                    <a:pt x="66" y="31"/>
                  </a:lnTo>
                  <a:lnTo>
                    <a:pt x="69" y="29"/>
                  </a:lnTo>
                  <a:lnTo>
                    <a:pt x="69" y="26"/>
                  </a:lnTo>
                  <a:lnTo>
                    <a:pt x="69" y="25"/>
                  </a:lnTo>
                  <a:lnTo>
                    <a:pt x="69" y="24"/>
                  </a:lnTo>
                  <a:lnTo>
                    <a:pt x="69" y="21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2" y="13"/>
                  </a:lnTo>
                  <a:lnTo>
                    <a:pt x="74" y="11"/>
                  </a:lnTo>
                  <a:lnTo>
                    <a:pt x="77" y="9"/>
                  </a:lnTo>
                  <a:lnTo>
                    <a:pt x="79" y="8"/>
                  </a:lnTo>
                  <a:lnTo>
                    <a:pt x="78" y="4"/>
                  </a:lnTo>
                  <a:lnTo>
                    <a:pt x="77" y="3"/>
                  </a:lnTo>
                  <a:lnTo>
                    <a:pt x="76" y="2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68" y="3"/>
                  </a:lnTo>
                  <a:lnTo>
                    <a:pt x="68" y="7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1" y="9"/>
                  </a:lnTo>
                  <a:lnTo>
                    <a:pt x="60" y="12"/>
                  </a:lnTo>
                  <a:lnTo>
                    <a:pt x="56" y="14"/>
                  </a:lnTo>
                  <a:lnTo>
                    <a:pt x="51" y="13"/>
                  </a:lnTo>
                  <a:lnTo>
                    <a:pt x="48" y="13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3" y="22"/>
                  </a:lnTo>
                  <a:lnTo>
                    <a:pt x="39" y="22"/>
                  </a:lnTo>
                  <a:lnTo>
                    <a:pt x="37" y="20"/>
                  </a:lnTo>
                  <a:lnTo>
                    <a:pt x="34" y="18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9" y="31"/>
                  </a:lnTo>
                  <a:lnTo>
                    <a:pt x="15" y="33"/>
                  </a:lnTo>
                  <a:lnTo>
                    <a:pt x="12" y="35"/>
                  </a:lnTo>
                  <a:lnTo>
                    <a:pt x="7" y="36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2" y="58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5" y="62"/>
                  </a:lnTo>
                  <a:lnTo>
                    <a:pt x="16" y="64"/>
                  </a:lnTo>
                  <a:lnTo>
                    <a:pt x="13" y="64"/>
                  </a:lnTo>
                  <a:lnTo>
                    <a:pt x="11" y="64"/>
                  </a:lnTo>
                  <a:lnTo>
                    <a:pt x="7" y="68"/>
                  </a:lnTo>
                  <a:lnTo>
                    <a:pt x="7" y="70"/>
                  </a:lnTo>
                  <a:lnTo>
                    <a:pt x="8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11" y="75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9" y="75"/>
                  </a:lnTo>
                  <a:lnTo>
                    <a:pt x="37" y="69"/>
                  </a:lnTo>
                  <a:lnTo>
                    <a:pt x="47" y="68"/>
                  </a:lnTo>
                  <a:lnTo>
                    <a:pt x="51" y="6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76" name="Freeform 67"/>
            <p:cNvSpPr>
              <a:spLocks/>
            </p:cNvSpPr>
            <p:nvPr/>
          </p:nvSpPr>
          <p:spPr bwMode="gray">
            <a:xfrm>
              <a:off x="6690515" y="2448486"/>
              <a:ext cx="48992" cy="103551"/>
            </a:xfrm>
            <a:custGeom>
              <a:avLst/>
              <a:gdLst>
                <a:gd name="T0" fmla="*/ 81 w 86"/>
                <a:gd name="T1" fmla="*/ 72 h 184"/>
                <a:gd name="T2" fmla="*/ 74 w 86"/>
                <a:gd name="T3" fmla="*/ 68 h 184"/>
                <a:gd name="T4" fmla="*/ 67 w 86"/>
                <a:gd name="T5" fmla="*/ 64 h 184"/>
                <a:gd name="T6" fmla="*/ 66 w 86"/>
                <a:gd name="T7" fmla="*/ 55 h 184"/>
                <a:gd name="T8" fmla="*/ 62 w 86"/>
                <a:gd name="T9" fmla="*/ 46 h 184"/>
                <a:gd name="T10" fmla="*/ 52 w 86"/>
                <a:gd name="T11" fmla="*/ 47 h 184"/>
                <a:gd name="T12" fmla="*/ 51 w 86"/>
                <a:gd name="T13" fmla="*/ 39 h 184"/>
                <a:gd name="T14" fmla="*/ 56 w 86"/>
                <a:gd name="T15" fmla="*/ 31 h 184"/>
                <a:gd name="T16" fmla="*/ 62 w 86"/>
                <a:gd name="T17" fmla="*/ 23 h 184"/>
                <a:gd name="T18" fmla="*/ 61 w 86"/>
                <a:gd name="T19" fmla="*/ 9 h 184"/>
                <a:gd name="T20" fmla="*/ 53 w 86"/>
                <a:gd name="T21" fmla="*/ 1 h 184"/>
                <a:gd name="T22" fmla="*/ 48 w 86"/>
                <a:gd name="T23" fmla="*/ 6 h 184"/>
                <a:gd name="T24" fmla="*/ 46 w 86"/>
                <a:gd name="T25" fmla="*/ 13 h 184"/>
                <a:gd name="T26" fmla="*/ 40 w 86"/>
                <a:gd name="T27" fmla="*/ 13 h 184"/>
                <a:gd name="T28" fmla="*/ 32 w 86"/>
                <a:gd name="T29" fmla="*/ 17 h 184"/>
                <a:gd name="T30" fmla="*/ 27 w 86"/>
                <a:gd name="T31" fmla="*/ 24 h 184"/>
                <a:gd name="T32" fmla="*/ 23 w 86"/>
                <a:gd name="T33" fmla="*/ 36 h 184"/>
                <a:gd name="T34" fmla="*/ 18 w 86"/>
                <a:gd name="T35" fmla="*/ 47 h 184"/>
                <a:gd name="T36" fmla="*/ 11 w 86"/>
                <a:gd name="T37" fmla="*/ 48 h 184"/>
                <a:gd name="T38" fmla="*/ 8 w 86"/>
                <a:gd name="T39" fmla="*/ 56 h 184"/>
                <a:gd name="T40" fmla="*/ 6 w 86"/>
                <a:gd name="T41" fmla="*/ 66 h 184"/>
                <a:gd name="T42" fmla="*/ 3 w 86"/>
                <a:gd name="T43" fmla="*/ 71 h 184"/>
                <a:gd name="T44" fmla="*/ 0 w 86"/>
                <a:gd name="T45" fmla="*/ 77 h 184"/>
                <a:gd name="T46" fmla="*/ 5 w 86"/>
                <a:gd name="T47" fmla="*/ 84 h 184"/>
                <a:gd name="T48" fmla="*/ 7 w 86"/>
                <a:gd name="T49" fmla="*/ 86 h 184"/>
                <a:gd name="T50" fmla="*/ 15 w 86"/>
                <a:gd name="T51" fmla="*/ 90 h 184"/>
                <a:gd name="T52" fmla="*/ 17 w 86"/>
                <a:gd name="T53" fmla="*/ 98 h 184"/>
                <a:gd name="T54" fmla="*/ 22 w 86"/>
                <a:gd name="T55" fmla="*/ 108 h 184"/>
                <a:gd name="T56" fmla="*/ 21 w 86"/>
                <a:gd name="T57" fmla="*/ 120 h 184"/>
                <a:gd name="T58" fmla="*/ 22 w 86"/>
                <a:gd name="T59" fmla="*/ 123 h 184"/>
                <a:gd name="T60" fmla="*/ 25 w 86"/>
                <a:gd name="T61" fmla="*/ 127 h 184"/>
                <a:gd name="T62" fmla="*/ 33 w 86"/>
                <a:gd name="T63" fmla="*/ 126 h 184"/>
                <a:gd name="T64" fmla="*/ 38 w 86"/>
                <a:gd name="T65" fmla="*/ 120 h 184"/>
                <a:gd name="T66" fmla="*/ 43 w 86"/>
                <a:gd name="T67" fmla="*/ 120 h 184"/>
                <a:gd name="T68" fmla="*/ 44 w 86"/>
                <a:gd name="T69" fmla="*/ 113 h 184"/>
                <a:gd name="T70" fmla="*/ 48 w 86"/>
                <a:gd name="T71" fmla="*/ 120 h 184"/>
                <a:gd name="T72" fmla="*/ 52 w 86"/>
                <a:gd name="T73" fmla="*/ 128 h 184"/>
                <a:gd name="T74" fmla="*/ 54 w 86"/>
                <a:gd name="T75" fmla="*/ 138 h 184"/>
                <a:gd name="T76" fmla="*/ 57 w 86"/>
                <a:gd name="T77" fmla="*/ 148 h 184"/>
                <a:gd name="T78" fmla="*/ 61 w 86"/>
                <a:gd name="T79" fmla="*/ 160 h 184"/>
                <a:gd name="T80" fmla="*/ 61 w 86"/>
                <a:gd name="T81" fmla="*/ 168 h 184"/>
                <a:gd name="T82" fmla="*/ 61 w 86"/>
                <a:gd name="T83" fmla="*/ 177 h 184"/>
                <a:gd name="T84" fmla="*/ 62 w 86"/>
                <a:gd name="T85" fmla="*/ 182 h 184"/>
                <a:gd name="T86" fmla="*/ 71 w 86"/>
                <a:gd name="T87" fmla="*/ 167 h 184"/>
                <a:gd name="T88" fmla="*/ 67 w 86"/>
                <a:gd name="T89" fmla="*/ 156 h 184"/>
                <a:gd name="T90" fmla="*/ 63 w 86"/>
                <a:gd name="T91" fmla="*/ 144 h 184"/>
                <a:gd name="T92" fmla="*/ 60 w 86"/>
                <a:gd name="T93" fmla="*/ 133 h 184"/>
                <a:gd name="T94" fmla="*/ 61 w 86"/>
                <a:gd name="T95" fmla="*/ 121 h 184"/>
                <a:gd name="T96" fmla="*/ 52 w 86"/>
                <a:gd name="T97" fmla="*/ 107 h 184"/>
                <a:gd name="T98" fmla="*/ 53 w 86"/>
                <a:gd name="T99" fmla="*/ 98 h 184"/>
                <a:gd name="T100" fmla="*/ 57 w 86"/>
                <a:gd name="T101" fmla="*/ 90 h 184"/>
                <a:gd name="T102" fmla="*/ 65 w 86"/>
                <a:gd name="T103" fmla="*/ 89 h 184"/>
                <a:gd name="T104" fmla="*/ 72 w 86"/>
                <a:gd name="T105" fmla="*/ 83 h 184"/>
                <a:gd name="T106" fmla="*/ 80 w 86"/>
                <a:gd name="T107" fmla="*/ 78 h 184"/>
                <a:gd name="T108" fmla="*/ 85 w 86"/>
                <a:gd name="T109" fmla="*/ 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" h="184">
                  <a:moveTo>
                    <a:pt x="86" y="70"/>
                  </a:moveTo>
                  <a:cubicBezTo>
                    <a:pt x="85" y="70"/>
                    <a:pt x="85" y="70"/>
                    <a:pt x="85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66" y="55"/>
                    <a:pt x="66" y="55"/>
                  </a:cubicBezTo>
                  <a:cubicBezTo>
                    <a:pt x="66" y="55"/>
                    <a:pt x="64" y="55"/>
                    <a:pt x="64" y="55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3"/>
                    <a:pt x="65" y="53"/>
                    <a:pt x="64" y="52"/>
                  </a:cubicBezTo>
                  <a:cubicBezTo>
                    <a:pt x="62" y="51"/>
                    <a:pt x="63" y="49"/>
                    <a:pt x="63" y="49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0" y="45"/>
                    <a:pt x="60" y="45"/>
                  </a:cubicBezTo>
                  <a:cubicBezTo>
                    <a:pt x="59" y="45"/>
                    <a:pt x="58" y="45"/>
                    <a:pt x="58" y="45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1" y="46"/>
                    <a:pt x="52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2" y="38"/>
                    <a:pt x="52" y="37"/>
                  </a:cubicBezTo>
                  <a:cubicBezTo>
                    <a:pt x="52" y="36"/>
                    <a:pt x="53" y="35"/>
                    <a:pt x="53" y="35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9"/>
                    <a:pt x="61" y="9"/>
                  </a:cubicBezTo>
                  <a:cubicBezTo>
                    <a:pt x="60" y="9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7"/>
                    <a:pt x="47" y="7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4" y="126"/>
                    <a:pt x="25" y="125"/>
                    <a:pt x="25" y="125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0" y="121"/>
                    <a:pt x="41" y="121"/>
                    <a:pt x="41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119"/>
                    <a:pt x="44" y="118"/>
                    <a:pt x="44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20"/>
                    <a:pt x="49" y="121"/>
                  </a:cubicBezTo>
                  <a:cubicBezTo>
                    <a:pt x="50" y="121"/>
                    <a:pt x="50" y="122"/>
                    <a:pt x="50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5" y="139"/>
                    <a:pt x="55" y="139"/>
                    <a:pt x="55" y="141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5"/>
                    <a:pt x="57" y="145"/>
                    <a:pt x="57" y="147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8"/>
                    <a:pt x="58" y="149"/>
                  </a:cubicBezTo>
                  <a:cubicBezTo>
                    <a:pt x="58" y="150"/>
                    <a:pt x="59" y="151"/>
                    <a:pt x="59" y="151"/>
                  </a:cubicBezTo>
                  <a:cubicBezTo>
                    <a:pt x="60" y="154"/>
                    <a:pt x="60" y="154"/>
                    <a:pt x="60" y="154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1" y="160"/>
                    <a:pt x="61" y="160"/>
                    <a:pt x="61" y="160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2" y="163"/>
                    <a:pt x="62" y="163"/>
                    <a:pt x="62" y="163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61" y="168"/>
                    <a:pt x="61" y="169"/>
                    <a:pt x="62" y="169"/>
                  </a:cubicBezTo>
                  <a:cubicBezTo>
                    <a:pt x="63" y="169"/>
                    <a:pt x="63" y="170"/>
                    <a:pt x="63" y="170"/>
                  </a:cubicBezTo>
                  <a:cubicBezTo>
                    <a:pt x="63" y="170"/>
                    <a:pt x="64" y="168"/>
                    <a:pt x="63" y="171"/>
                  </a:cubicBezTo>
                  <a:cubicBezTo>
                    <a:pt x="62" y="174"/>
                    <a:pt x="62" y="175"/>
                    <a:pt x="62" y="175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4"/>
                    <a:pt x="60" y="184"/>
                    <a:pt x="60" y="184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2" y="181"/>
                    <a:pt x="62" y="181"/>
                    <a:pt x="62" y="181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5" y="177"/>
                    <a:pt x="65" y="177"/>
                    <a:pt x="65" y="177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59"/>
                    <a:pt x="67" y="159"/>
                    <a:pt x="67" y="158"/>
                  </a:cubicBezTo>
                  <a:cubicBezTo>
                    <a:pt x="67" y="158"/>
                    <a:pt x="67" y="156"/>
                    <a:pt x="67" y="156"/>
                  </a:cubicBezTo>
                  <a:cubicBezTo>
                    <a:pt x="67" y="154"/>
                    <a:pt x="67" y="154"/>
                    <a:pt x="67" y="154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7"/>
                    <a:pt x="65" y="147"/>
                  </a:cubicBezTo>
                  <a:cubicBezTo>
                    <a:pt x="64" y="146"/>
                    <a:pt x="63" y="144"/>
                    <a:pt x="63" y="144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9" y="141"/>
                    <a:pt x="58" y="139"/>
                    <a:pt x="58" y="139"/>
                  </a:cubicBezTo>
                  <a:cubicBezTo>
                    <a:pt x="58" y="138"/>
                    <a:pt x="58" y="137"/>
                    <a:pt x="58" y="137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4" y="124"/>
                    <a:pt x="63" y="123"/>
                  </a:cubicBezTo>
                  <a:cubicBezTo>
                    <a:pt x="62" y="123"/>
                    <a:pt x="62" y="123"/>
                    <a:pt x="62" y="122"/>
                  </a:cubicBezTo>
                  <a:cubicBezTo>
                    <a:pt x="62" y="121"/>
                    <a:pt x="61" y="121"/>
                    <a:pt x="61" y="121"/>
                  </a:cubicBezTo>
                  <a:cubicBezTo>
                    <a:pt x="61" y="120"/>
                    <a:pt x="60" y="119"/>
                    <a:pt x="60" y="119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52" y="105"/>
                    <a:pt x="51" y="105"/>
                    <a:pt x="51" y="104"/>
                  </a:cubicBezTo>
                  <a:cubicBezTo>
                    <a:pt x="51" y="103"/>
                    <a:pt x="50" y="102"/>
                    <a:pt x="50" y="102"/>
                  </a:cubicBezTo>
                  <a:cubicBezTo>
                    <a:pt x="50" y="102"/>
                    <a:pt x="49" y="102"/>
                    <a:pt x="51" y="102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5" y="72"/>
                    <a:pt x="85" y="72"/>
                    <a:pt x="85" y="72"/>
                  </a:cubicBezTo>
                  <a:lnTo>
                    <a:pt x="86" y="7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77" name="Freeform 68"/>
            <p:cNvSpPr>
              <a:spLocks/>
            </p:cNvSpPr>
            <p:nvPr/>
          </p:nvSpPr>
          <p:spPr bwMode="gray">
            <a:xfrm>
              <a:off x="6718722" y="2494509"/>
              <a:ext cx="44167" cy="82395"/>
            </a:xfrm>
            <a:custGeom>
              <a:avLst/>
              <a:gdLst>
                <a:gd name="T0" fmla="*/ 20 w 79"/>
                <a:gd name="T1" fmla="*/ 4 h 146"/>
                <a:gd name="T2" fmla="*/ 15 w 79"/>
                <a:gd name="T3" fmla="*/ 7 h 146"/>
                <a:gd name="T4" fmla="*/ 8 w 79"/>
                <a:gd name="T5" fmla="*/ 8 h 146"/>
                <a:gd name="T6" fmla="*/ 4 w 79"/>
                <a:gd name="T7" fmla="*/ 14 h 146"/>
                <a:gd name="T8" fmla="*/ 2 w 79"/>
                <a:gd name="T9" fmla="*/ 22 h 146"/>
                <a:gd name="T10" fmla="*/ 7 w 79"/>
                <a:gd name="T11" fmla="*/ 30 h 146"/>
                <a:gd name="T12" fmla="*/ 14 w 79"/>
                <a:gd name="T13" fmla="*/ 41 h 146"/>
                <a:gd name="T14" fmla="*/ 9 w 79"/>
                <a:gd name="T15" fmla="*/ 52 h 146"/>
                <a:gd name="T16" fmla="*/ 14 w 79"/>
                <a:gd name="T17" fmla="*/ 62 h 146"/>
                <a:gd name="T18" fmla="*/ 18 w 79"/>
                <a:gd name="T19" fmla="*/ 72 h 146"/>
                <a:gd name="T20" fmla="*/ 21 w 79"/>
                <a:gd name="T21" fmla="*/ 80 h 146"/>
                <a:gd name="T22" fmla="*/ 16 w 79"/>
                <a:gd name="T23" fmla="*/ 95 h 146"/>
                <a:gd name="T24" fmla="*/ 12 w 79"/>
                <a:gd name="T25" fmla="*/ 104 h 146"/>
                <a:gd name="T26" fmla="*/ 10 w 79"/>
                <a:gd name="T27" fmla="*/ 110 h 146"/>
                <a:gd name="T28" fmla="*/ 9 w 79"/>
                <a:gd name="T29" fmla="*/ 118 h 146"/>
                <a:gd name="T30" fmla="*/ 13 w 79"/>
                <a:gd name="T31" fmla="*/ 120 h 146"/>
                <a:gd name="T32" fmla="*/ 18 w 79"/>
                <a:gd name="T33" fmla="*/ 127 h 146"/>
                <a:gd name="T34" fmla="*/ 24 w 79"/>
                <a:gd name="T35" fmla="*/ 135 h 146"/>
                <a:gd name="T36" fmla="*/ 28 w 79"/>
                <a:gd name="T37" fmla="*/ 136 h 146"/>
                <a:gd name="T38" fmla="*/ 33 w 79"/>
                <a:gd name="T39" fmla="*/ 139 h 146"/>
                <a:gd name="T40" fmla="*/ 36 w 79"/>
                <a:gd name="T41" fmla="*/ 144 h 146"/>
                <a:gd name="T42" fmla="*/ 42 w 79"/>
                <a:gd name="T43" fmla="*/ 144 h 146"/>
                <a:gd name="T44" fmla="*/ 46 w 79"/>
                <a:gd name="T45" fmla="*/ 140 h 146"/>
                <a:gd name="T46" fmla="*/ 40 w 79"/>
                <a:gd name="T47" fmla="*/ 134 h 146"/>
                <a:gd name="T48" fmla="*/ 32 w 79"/>
                <a:gd name="T49" fmla="*/ 132 h 146"/>
                <a:gd name="T50" fmla="*/ 29 w 79"/>
                <a:gd name="T51" fmla="*/ 126 h 146"/>
                <a:gd name="T52" fmla="*/ 25 w 79"/>
                <a:gd name="T53" fmla="*/ 116 h 146"/>
                <a:gd name="T54" fmla="*/ 22 w 79"/>
                <a:gd name="T55" fmla="*/ 111 h 146"/>
                <a:gd name="T56" fmla="*/ 17 w 79"/>
                <a:gd name="T57" fmla="*/ 105 h 146"/>
                <a:gd name="T58" fmla="*/ 19 w 79"/>
                <a:gd name="T59" fmla="*/ 95 h 146"/>
                <a:gd name="T60" fmla="*/ 23 w 79"/>
                <a:gd name="T61" fmla="*/ 87 h 146"/>
                <a:gd name="T62" fmla="*/ 25 w 79"/>
                <a:gd name="T63" fmla="*/ 78 h 146"/>
                <a:gd name="T64" fmla="*/ 27 w 79"/>
                <a:gd name="T65" fmla="*/ 70 h 146"/>
                <a:gd name="T66" fmla="*/ 34 w 79"/>
                <a:gd name="T67" fmla="*/ 70 h 146"/>
                <a:gd name="T68" fmla="*/ 35 w 79"/>
                <a:gd name="T69" fmla="*/ 77 h 146"/>
                <a:gd name="T70" fmla="*/ 43 w 79"/>
                <a:gd name="T71" fmla="*/ 78 h 146"/>
                <a:gd name="T72" fmla="*/ 49 w 79"/>
                <a:gd name="T73" fmla="*/ 82 h 146"/>
                <a:gd name="T74" fmla="*/ 54 w 79"/>
                <a:gd name="T75" fmla="*/ 85 h 146"/>
                <a:gd name="T76" fmla="*/ 50 w 79"/>
                <a:gd name="T77" fmla="*/ 75 h 146"/>
                <a:gd name="T78" fmla="*/ 52 w 79"/>
                <a:gd name="T79" fmla="*/ 66 h 146"/>
                <a:gd name="T80" fmla="*/ 61 w 79"/>
                <a:gd name="T81" fmla="*/ 61 h 146"/>
                <a:gd name="T82" fmla="*/ 73 w 79"/>
                <a:gd name="T83" fmla="*/ 60 h 146"/>
                <a:gd name="T84" fmla="*/ 79 w 79"/>
                <a:gd name="T85" fmla="*/ 56 h 146"/>
                <a:gd name="T86" fmla="*/ 79 w 79"/>
                <a:gd name="T87" fmla="*/ 47 h 146"/>
                <a:gd name="T88" fmla="*/ 71 w 79"/>
                <a:gd name="T89" fmla="*/ 40 h 146"/>
                <a:gd name="T90" fmla="*/ 71 w 79"/>
                <a:gd name="T91" fmla="*/ 30 h 146"/>
                <a:gd name="T92" fmla="*/ 64 w 79"/>
                <a:gd name="T93" fmla="*/ 23 h 146"/>
                <a:gd name="T94" fmla="*/ 55 w 79"/>
                <a:gd name="T95" fmla="*/ 23 h 146"/>
                <a:gd name="T96" fmla="*/ 48 w 79"/>
                <a:gd name="T97" fmla="*/ 24 h 146"/>
                <a:gd name="T98" fmla="*/ 40 w 79"/>
                <a:gd name="T99" fmla="*/ 27 h 146"/>
                <a:gd name="T100" fmla="*/ 35 w 79"/>
                <a:gd name="T101" fmla="*/ 27 h 146"/>
                <a:gd name="T102" fmla="*/ 37 w 79"/>
                <a:gd name="T103" fmla="*/ 18 h 146"/>
                <a:gd name="T104" fmla="*/ 35 w 79"/>
                <a:gd name="T105" fmla="*/ 9 h 146"/>
                <a:gd name="T106" fmla="*/ 30 w 79"/>
                <a:gd name="T107" fmla="*/ 6 h 146"/>
                <a:gd name="T108" fmla="*/ 28 w 79"/>
                <a:gd name="T10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" h="146">
                  <a:moveTo>
                    <a:pt x="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2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0"/>
                    <a:pt x="2" y="21"/>
                    <a:pt x="2" y="22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2" y="38"/>
                    <a:pt x="12" y="39"/>
                  </a:cubicBezTo>
                  <a:cubicBezTo>
                    <a:pt x="12" y="39"/>
                    <a:pt x="13" y="39"/>
                    <a:pt x="13" y="40"/>
                  </a:cubicBezTo>
                  <a:cubicBezTo>
                    <a:pt x="13" y="41"/>
                    <a:pt x="13" y="41"/>
                    <a:pt x="14" y="41"/>
                  </a:cubicBezTo>
                  <a:cubicBezTo>
                    <a:pt x="15" y="42"/>
                    <a:pt x="13" y="43"/>
                    <a:pt x="13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9" y="57"/>
                    <a:pt x="10" y="59"/>
                    <a:pt x="10" y="59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5" y="64"/>
                    <a:pt x="16" y="65"/>
                  </a:cubicBezTo>
                  <a:cubicBezTo>
                    <a:pt x="16" y="65"/>
                    <a:pt x="16" y="67"/>
                    <a:pt x="16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6"/>
                    <a:pt x="18" y="76"/>
                  </a:cubicBezTo>
                  <a:cubicBezTo>
                    <a:pt x="18" y="77"/>
                    <a:pt x="19" y="77"/>
                    <a:pt x="19" y="77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0" y="110"/>
                    <a:pt x="10" y="112"/>
                    <a:pt x="10" y="113"/>
                  </a:cubicBezTo>
                  <a:cubicBezTo>
                    <a:pt x="10" y="113"/>
                    <a:pt x="9" y="114"/>
                    <a:pt x="9" y="114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8" y="120"/>
                    <a:pt x="9" y="120"/>
                  </a:cubicBezTo>
                  <a:cubicBezTo>
                    <a:pt x="10" y="120"/>
                    <a:pt x="11" y="120"/>
                    <a:pt x="11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45" y="143"/>
                    <a:pt x="45" y="14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29" y="130"/>
                    <a:pt x="29" y="130"/>
                    <a:pt x="29" y="130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3" y="111"/>
                    <a:pt x="22" y="111"/>
                  </a:cubicBezTo>
                  <a:cubicBezTo>
                    <a:pt x="20" y="111"/>
                    <a:pt x="20" y="111"/>
                    <a:pt x="19" y="111"/>
                  </a:cubicBezTo>
                  <a:cubicBezTo>
                    <a:pt x="19" y="112"/>
                    <a:pt x="20" y="111"/>
                    <a:pt x="19" y="110"/>
                  </a:cubicBezTo>
                  <a:cubicBezTo>
                    <a:pt x="19" y="109"/>
                    <a:pt x="19" y="108"/>
                    <a:pt x="19" y="108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79"/>
                    <a:pt x="52" y="79"/>
                  </a:cubicBezTo>
                  <a:cubicBezTo>
                    <a:pt x="51" y="78"/>
                    <a:pt x="51" y="77"/>
                    <a:pt x="51" y="77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49" y="71"/>
                    <a:pt x="49" y="71"/>
                  </a:cubicBezTo>
                  <a:cubicBezTo>
                    <a:pt x="49" y="70"/>
                    <a:pt x="49" y="69"/>
                    <a:pt x="49" y="69"/>
                  </a:cubicBezTo>
                  <a:cubicBezTo>
                    <a:pt x="50" y="68"/>
                    <a:pt x="50" y="68"/>
                    <a:pt x="50" y="67"/>
                  </a:cubicBezTo>
                  <a:cubicBezTo>
                    <a:pt x="51" y="67"/>
                    <a:pt x="52" y="66"/>
                    <a:pt x="52" y="66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53"/>
                    <a:pt x="78" y="51"/>
                    <a:pt x="78" y="51"/>
                  </a:cubicBezTo>
                  <a:cubicBezTo>
                    <a:pt x="78" y="50"/>
                    <a:pt x="79" y="49"/>
                    <a:pt x="79" y="4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39"/>
                  </a:cubicBezTo>
                  <a:cubicBezTo>
                    <a:pt x="71" y="37"/>
                    <a:pt x="71" y="36"/>
                    <a:pt x="71" y="3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1"/>
                    <a:pt x="71" y="30"/>
                  </a:cubicBezTo>
                  <a:cubicBezTo>
                    <a:pt x="71" y="30"/>
                    <a:pt x="70" y="29"/>
                    <a:pt x="70" y="29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8" y="25"/>
                    <a:pt x="48" y="24"/>
                  </a:cubicBezTo>
                  <a:cubicBezTo>
                    <a:pt x="47" y="24"/>
                    <a:pt x="46" y="23"/>
                    <a:pt x="4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78" name="Freeform 69"/>
            <p:cNvSpPr>
              <a:spLocks/>
            </p:cNvSpPr>
            <p:nvPr/>
          </p:nvSpPr>
          <p:spPr bwMode="gray">
            <a:xfrm>
              <a:off x="6746187" y="2528283"/>
              <a:ext cx="28207" cy="23011"/>
            </a:xfrm>
            <a:custGeom>
              <a:avLst/>
              <a:gdLst>
                <a:gd name="T0" fmla="*/ 26 w 50"/>
                <a:gd name="T1" fmla="*/ 2 h 41"/>
                <a:gd name="T2" fmla="*/ 21 w 50"/>
                <a:gd name="T3" fmla="*/ 1 h 41"/>
                <a:gd name="T4" fmla="*/ 17 w 50"/>
                <a:gd name="T5" fmla="*/ 2 h 41"/>
                <a:gd name="T6" fmla="*/ 12 w 50"/>
                <a:gd name="T7" fmla="*/ 2 h 41"/>
                <a:gd name="T8" fmla="*/ 8 w 50"/>
                <a:gd name="T9" fmla="*/ 2 h 41"/>
                <a:gd name="T10" fmla="*/ 6 w 50"/>
                <a:gd name="T11" fmla="*/ 3 h 41"/>
                <a:gd name="T12" fmla="*/ 3 w 50"/>
                <a:gd name="T13" fmla="*/ 7 h 41"/>
                <a:gd name="T14" fmla="*/ 0 w 50"/>
                <a:gd name="T15" fmla="*/ 10 h 41"/>
                <a:gd name="T16" fmla="*/ 0 w 50"/>
                <a:gd name="T17" fmla="*/ 15 h 41"/>
                <a:gd name="T18" fmla="*/ 2 w 50"/>
                <a:gd name="T19" fmla="*/ 18 h 41"/>
                <a:gd name="T20" fmla="*/ 3 w 50"/>
                <a:gd name="T21" fmla="*/ 21 h 41"/>
                <a:gd name="T22" fmla="*/ 5 w 50"/>
                <a:gd name="T23" fmla="*/ 26 h 41"/>
                <a:gd name="T24" fmla="*/ 4 w 50"/>
                <a:gd name="T25" fmla="*/ 28 h 41"/>
                <a:gd name="T26" fmla="*/ 5 w 50"/>
                <a:gd name="T27" fmla="*/ 29 h 41"/>
                <a:gd name="T28" fmla="*/ 7 w 50"/>
                <a:gd name="T29" fmla="*/ 31 h 41"/>
                <a:gd name="T30" fmla="*/ 7 w 50"/>
                <a:gd name="T31" fmla="*/ 34 h 41"/>
                <a:gd name="T32" fmla="*/ 7 w 50"/>
                <a:gd name="T33" fmla="*/ 36 h 41"/>
                <a:gd name="T34" fmla="*/ 9 w 50"/>
                <a:gd name="T35" fmla="*/ 35 h 41"/>
                <a:gd name="T36" fmla="*/ 10 w 50"/>
                <a:gd name="T37" fmla="*/ 34 h 41"/>
                <a:gd name="T38" fmla="*/ 12 w 50"/>
                <a:gd name="T39" fmla="*/ 35 h 41"/>
                <a:gd name="T40" fmla="*/ 12 w 50"/>
                <a:gd name="T41" fmla="*/ 37 h 41"/>
                <a:gd name="T42" fmla="*/ 11 w 50"/>
                <a:gd name="T43" fmla="*/ 39 h 41"/>
                <a:gd name="T44" fmla="*/ 14 w 50"/>
                <a:gd name="T45" fmla="*/ 39 h 41"/>
                <a:gd name="T46" fmla="*/ 17 w 50"/>
                <a:gd name="T47" fmla="*/ 40 h 41"/>
                <a:gd name="T48" fmla="*/ 20 w 50"/>
                <a:gd name="T49" fmla="*/ 41 h 41"/>
                <a:gd name="T50" fmla="*/ 22 w 50"/>
                <a:gd name="T51" fmla="*/ 39 h 41"/>
                <a:gd name="T52" fmla="*/ 24 w 50"/>
                <a:gd name="T53" fmla="*/ 38 h 41"/>
                <a:gd name="T54" fmla="*/ 26 w 50"/>
                <a:gd name="T55" fmla="*/ 35 h 41"/>
                <a:gd name="T56" fmla="*/ 30 w 50"/>
                <a:gd name="T57" fmla="*/ 35 h 41"/>
                <a:gd name="T58" fmla="*/ 33 w 50"/>
                <a:gd name="T59" fmla="*/ 35 h 41"/>
                <a:gd name="T60" fmla="*/ 34 w 50"/>
                <a:gd name="T61" fmla="*/ 33 h 41"/>
                <a:gd name="T62" fmla="*/ 33 w 50"/>
                <a:gd name="T63" fmla="*/ 29 h 41"/>
                <a:gd name="T64" fmla="*/ 35 w 50"/>
                <a:gd name="T65" fmla="*/ 28 h 41"/>
                <a:gd name="T66" fmla="*/ 38 w 50"/>
                <a:gd name="T67" fmla="*/ 27 h 41"/>
                <a:gd name="T68" fmla="*/ 41 w 50"/>
                <a:gd name="T69" fmla="*/ 25 h 41"/>
                <a:gd name="T70" fmla="*/ 45 w 50"/>
                <a:gd name="T71" fmla="*/ 23 h 41"/>
                <a:gd name="T72" fmla="*/ 49 w 50"/>
                <a:gd name="T73" fmla="*/ 19 h 41"/>
                <a:gd name="T74" fmla="*/ 50 w 50"/>
                <a:gd name="T75" fmla="*/ 13 h 41"/>
                <a:gd name="T76" fmla="*/ 50 w 50"/>
                <a:gd name="T77" fmla="*/ 9 h 41"/>
                <a:gd name="T78" fmla="*/ 48 w 50"/>
                <a:gd name="T79" fmla="*/ 5 h 41"/>
                <a:gd name="T80" fmla="*/ 48 w 50"/>
                <a:gd name="T81" fmla="*/ 1 h 41"/>
                <a:gd name="T82" fmla="*/ 43 w 50"/>
                <a:gd name="T83" fmla="*/ 2 h 41"/>
                <a:gd name="T84" fmla="*/ 40 w 50"/>
                <a:gd name="T85" fmla="*/ 0 h 41"/>
                <a:gd name="T86" fmla="*/ 36 w 50"/>
                <a:gd name="T87" fmla="*/ 2 h 41"/>
                <a:gd name="T88" fmla="*/ 35 w 50"/>
                <a:gd name="T89" fmla="*/ 6 h 41"/>
                <a:gd name="T90" fmla="*/ 33 w 50"/>
                <a:gd name="T91" fmla="*/ 6 h 41"/>
                <a:gd name="T92" fmla="*/ 30 w 50"/>
                <a:gd name="T93" fmla="*/ 4 h 41"/>
                <a:gd name="T94" fmla="*/ 27 w 50"/>
                <a:gd name="T9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1">
                  <a:moveTo>
                    <a:pt x="27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0" y="15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2" y="33"/>
                    <a:pt x="12" y="34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4" y="34"/>
                    <a:pt x="35" y="34"/>
                  </a:cubicBezTo>
                  <a:cubicBezTo>
                    <a:pt x="35" y="34"/>
                    <a:pt x="34" y="33"/>
                    <a:pt x="34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2" y="28"/>
                    <a:pt x="33" y="28"/>
                  </a:cubicBezTo>
                  <a:cubicBezTo>
                    <a:pt x="34" y="28"/>
                    <a:pt x="35" y="28"/>
                    <a:pt x="35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40" y="25"/>
                    <a:pt x="41" y="25"/>
                  </a:cubicBezTo>
                  <a:cubicBezTo>
                    <a:pt x="41" y="25"/>
                    <a:pt x="43" y="24"/>
                    <a:pt x="43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8" y="7"/>
                    <a:pt x="48" y="6"/>
                  </a:cubicBezTo>
                  <a:cubicBezTo>
                    <a:pt x="48" y="6"/>
                    <a:pt x="48" y="5"/>
                    <a:pt x="48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79" name="Freeform 70"/>
            <p:cNvSpPr>
              <a:spLocks/>
            </p:cNvSpPr>
            <p:nvPr/>
          </p:nvSpPr>
          <p:spPr bwMode="gray">
            <a:xfrm>
              <a:off x="6733939" y="2571337"/>
              <a:ext cx="21527" cy="30063"/>
            </a:xfrm>
            <a:custGeom>
              <a:avLst/>
              <a:gdLst>
                <a:gd name="T0" fmla="*/ 18 w 39"/>
                <a:gd name="T1" fmla="*/ 5 h 53"/>
                <a:gd name="T2" fmla="*/ 17 w 39"/>
                <a:gd name="T3" fmla="*/ 7 h 53"/>
                <a:gd name="T4" fmla="*/ 15 w 39"/>
                <a:gd name="T5" fmla="*/ 8 h 53"/>
                <a:gd name="T6" fmla="*/ 12 w 39"/>
                <a:gd name="T7" fmla="*/ 8 h 53"/>
                <a:gd name="T8" fmla="*/ 9 w 39"/>
                <a:gd name="T9" fmla="*/ 10 h 53"/>
                <a:gd name="T10" fmla="*/ 9 w 39"/>
                <a:gd name="T11" fmla="*/ 7 h 53"/>
                <a:gd name="T12" fmla="*/ 8 w 39"/>
                <a:gd name="T13" fmla="*/ 4 h 53"/>
                <a:gd name="T14" fmla="*/ 6 w 39"/>
                <a:gd name="T15" fmla="*/ 3 h 53"/>
                <a:gd name="T16" fmla="*/ 4 w 39"/>
                <a:gd name="T17" fmla="*/ 2 h 53"/>
                <a:gd name="T18" fmla="*/ 2 w 39"/>
                <a:gd name="T19" fmla="*/ 0 h 53"/>
                <a:gd name="T20" fmla="*/ 0 w 39"/>
                <a:gd name="T21" fmla="*/ 1 h 53"/>
                <a:gd name="T22" fmla="*/ 1 w 39"/>
                <a:gd name="T23" fmla="*/ 3 h 53"/>
                <a:gd name="T24" fmla="*/ 1 w 39"/>
                <a:gd name="T25" fmla="*/ 6 h 53"/>
                <a:gd name="T26" fmla="*/ 2 w 39"/>
                <a:gd name="T27" fmla="*/ 10 h 53"/>
                <a:gd name="T28" fmla="*/ 2 w 39"/>
                <a:gd name="T29" fmla="*/ 15 h 53"/>
                <a:gd name="T30" fmla="*/ 3 w 39"/>
                <a:gd name="T31" fmla="*/ 17 h 53"/>
                <a:gd name="T32" fmla="*/ 4 w 39"/>
                <a:gd name="T33" fmla="*/ 21 h 53"/>
                <a:gd name="T34" fmla="*/ 4 w 39"/>
                <a:gd name="T35" fmla="*/ 23 h 53"/>
                <a:gd name="T36" fmla="*/ 7 w 39"/>
                <a:gd name="T37" fmla="*/ 26 h 53"/>
                <a:gd name="T38" fmla="*/ 7 w 39"/>
                <a:gd name="T39" fmla="*/ 29 h 53"/>
                <a:gd name="T40" fmla="*/ 10 w 39"/>
                <a:gd name="T41" fmla="*/ 31 h 53"/>
                <a:gd name="T42" fmla="*/ 11 w 39"/>
                <a:gd name="T43" fmla="*/ 33 h 53"/>
                <a:gd name="T44" fmla="*/ 11 w 39"/>
                <a:gd name="T45" fmla="*/ 36 h 53"/>
                <a:gd name="T46" fmla="*/ 13 w 39"/>
                <a:gd name="T47" fmla="*/ 39 h 53"/>
                <a:gd name="T48" fmla="*/ 16 w 39"/>
                <a:gd name="T49" fmla="*/ 40 h 53"/>
                <a:gd name="T50" fmla="*/ 20 w 39"/>
                <a:gd name="T51" fmla="*/ 43 h 53"/>
                <a:gd name="T52" fmla="*/ 23 w 39"/>
                <a:gd name="T53" fmla="*/ 44 h 53"/>
                <a:gd name="T54" fmla="*/ 25 w 39"/>
                <a:gd name="T55" fmla="*/ 47 h 53"/>
                <a:gd name="T56" fmla="*/ 28 w 39"/>
                <a:gd name="T57" fmla="*/ 48 h 53"/>
                <a:gd name="T58" fmla="*/ 32 w 39"/>
                <a:gd name="T59" fmla="*/ 50 h 53"/>
                <a:gd name="T60" fmla="*/ 34 w 39"/>
                <a:gd name="T61" fmla="*/ 52 h 53"/>
                <a:gd name="T62" fmla="*/ 37 w 39"/>
                <a:gd name="T63" fmla="*/ 53 h 53"/>
                <a:gd name="T64" fmla="*/ 39 w 39"/>
                <a:gd name="T65" fmla="*/ 52 h 53"/>
                <a:gd name="T66" fmla="*/ 39 w 39"/>
                <a:gd name="T67" fmla="*/ 48 h 53"/>
                <a:gd name="T68" fmla="*/ 37 w 39"/>
                <a:gd name="T69" fmla="*/ 44 h 53"/>
                <a:gd name="T70" fmla="*/ 34 w 39"/>
                <a:gd name="T71" fmla="*/ 40 h 53"/>
                <a:gd name="T72" fmla="*/ 32 w 39"/>
                <a:gd name="T73" fmla="*/ 35 h 53"/>
                <a:gd name="T74" fmla="*/ 32 w 39"/>
                <a:gd name="T75" fmla="*/ 31 h 53"/>
                <a:gd name="T76" fmla="*/ 32 w 39"/>
                <a:gd name="T77" fmla="*/ 26 h 53"/>
                <a:gd name="T78" fmla="*/ 32 w 39"/>
                <a:gd name="T79" fmla="*/ 22 h 53"/>
                <a:gd name="T80" fmla="*/ 31 w 39"/>
                <a:gd name="T81" fmla="*/ 17 h 53"/>
                <a:gd name="T82" fmla="*/ 28 w 39"/>
                <a:gd name="T83" fmla="*/ 13 h 53"/>
                <a:gd name="T84" fmla="*/ 25 w 39"/>
                <a:gd name="T85" fmla="*/ 9 h 53"/>
                <a:gd name="T86" fmla="*/ 22 w 39"/>
                <a:gd name="T87" fmla="*/ 6 h 53"/>
                <a:gd name="T88" fmla="*/ 19 w 39"/>
                <a:gd name="T89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53">
                  <a:moveTo>
                    <a:pt x="19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6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6" y="28"/>
                    <a:pt x="7" y="29"/>
                  </a:cubicBezTo>
                  <a:cubicBezTo>
                    <a:pt x="7" y="29"/>
                    <a:pt x="8" y="29"/>
                    <a:pt x="8" y="2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49"/>
                    <a:pt x="32" y="5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49"/>
                    <a:pt x="39" y="48"/>
                  </a:cubicBezTo>
                  <a:cubicBezTo>
                    <a:pt x="39" y="48"/>
                    <a:pt x="38" y="46"/>
                    <a:pt x="38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1"/>
                    <a:pt x="32" y="31"/>
                  </a:cubicBezTo>
                  <a:cubicBezTo>
                    <a:pt x="32" y="30"/>
                    <a:pt x="32" y="29"/>
                    <a:pt x="32" y="2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1" y="5"/>
                    <a:pt x="21" y="5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80" name="Freeform 71"/>
            <p:cNvSpPr>
              <a:spLocks/>
            </p:cNvSpPr>
            <p:nvPr/>
          </p:nvSpPr>
          <p:spPr bwMode="gray">
            <a:xfrm>
              <a:off x="6672329" y="2449600"/>
              <a:ext cx="17444" cy="8908"/>
            </a:xfrm>
            <a:custGeom>
              <a:avLst/>
              <a:gdLst>
                <a:gd name="T0" fmla="*/ 27 w 31"/>
                <a:gd name="T1" fmla="*/ 5 h 16"/>
                <a:gd name="T2" fmla="*/ 26 w 31"/>
                <a:gd name="T3" fmla="*/ 3 h 16"/>
                <a:gd name="T4" fmla="*/ 25 w 31"/>
                <a:gd name="T5" fmla="*/ 3 h 16"/>
                <a:gd name="T6" fmla="*/ 23 w 31"/>
                <a:gd name="T7" fmla="*/ 3 h 16"/>
                <a:gd name="T8" fmla="*/ 21 w 31"/>
                <a:gd name="T9" fmla="*/ 3 h 16"/>
                <a:gd name="T10" fmla="*/ 19 w 31"/>
                <a:gd name="T11" fmla="*/ 3 h 16"/>
                <a:gd name="T12" fmla="*/ 17 w 31"/>
                <a:gd name="T13" fmla="*/ 3 h 16"/>
                <a:gd name="T14" fmla="*/ 15 w 31"/>
                <a:gd name="T15" fmla="*/ 2 h 16"/>
                <a:gd name="T16" fmla="*/ 15 w 31"/>
                <a:gd name="T17" fmla="*/ 1 h 16"/>
                <a:gd name="T18" fmla="*/ 13 w 31"/>
                <a:gd name="T19" fmla="*/ 0 h 16"/>
                <a:gd name="T20" fmla="*/ 12 w 31"/>
                <a:gd name="T21" fmla="*/ 0 h 16"/>
                <a:gd name="T22" fmla="*/ 10 w 31"/>
                <a:gd name="T23" fmla="*/ 0 h 16"/>
                <a:gd name="T24" fmla="*/ 9 w 31"/>
                <a:gd name="T25" fmla="*/ 1 h 16"/>
                <a:gd name="T26" fmla="*/ 7 w 31"/>
                <a:gd name="T27" fmla="*/ 2 h 16"/>
                <a:gd name="T28" fmla="*/ 6 w 31"/>
                <a:gd name="T29" fmla="*/ 3 h 16"/>
                <a:gd name="T30" fmla="*/ 4 w 31"/>
                <a:gd name="T31" fmla="*/ 5 h 16"/>
                <a:gd name="T32" fmla="*/ 2 w 31"/>
                <a:gd name="T33" fmla="*/ 7 h 16"/>
                <a:gd name="T34" fmla="*/ 1 w 31"/>
                <a:gd name="T35" fmla="*/ 8 h 16"/>
                <a:gd name="T36" fmla="*/ 0 w 31"/>
                <a:gd name="T37" fmla="*/ 10 h 16"/>
                <a:gd name="T38" fmla="*/ 0 w 31"/>
                <a:gd name="T39" fmla="*/ 12 h 16"/>
                <a:gd name="T40" fmla="*/ 0 w 31"/>
                <a:gd name="T41" fmla="*/ 13 h 16"/>
                <a:gd name="T42" fmla="*/ 1 w 31"/>
                <a:gd name="T43" fmla="*/ 13 h 16"/>
                <a:gd name="T44" fmla="*/ 3 w 31"/>
                <a:gd name="T45" fmla="*/ 14 h 16"/>
                <a:gd name="T46" fmla="*/ 4 w 31"/>
                <a:gd name="T47" fmla="*/ 14 h 16"/>
                <a:gd name="T48" fmla="*/ 6 w 31"/>
                <a:gd name="T49" fmla="*/ 15 h 16"/>
                <a:gd name="T50" fmla="*/ 7 w 31"/>
                <a:gd name="T51" fmla="*/ 16 h 16"/>
                <a:gd name="T52" fmla="*/ 9 w 31"/>
                <a:gd name="T53" fmla="*/ 16 h 16"/>
                <a:gd name="T54" fmla="*/ 10 w 31"/>
                <a:gd name="T55" fmla="*/ 16 h 16"/>
                <a:gd name="T56" fmla="*/ 12 w 31"/>
                <a:gd name="T57" fmla="*/ 16 h 16"/>
                <a:gd name="T58" fmla="*/ 13 w 31"/>
                <a:gd name="T59" fmla="*/ 15 h 16"/>
                <a:gd name="T60" fmla="*/ 15 w 31"/>
                <a:gd name="T61" fmla="*/ 15 h 16"/>
                <a:gd name="T62" fmla="*/ 16 w 31"/>
                <a:gd name="T63" fmla="*/ 15 h 16"/>
                <a:gd name="T64" fmla="*/ 18 w 31"/>
                <a:gd name="T65" fmla="*/ 16 h 16"/>
                <a:gd name="T66" fmla="*/ 20 w 31"/>
                <a:gd name="T67" fmla="*/ 16 h 16"/>
                <a:gd name="T68" fmla="*/ 21 w 31"/>
                <a:gd name="T69" fmla="*/ 16 h 16"/>
                <a:gd name="T70" fmla="*/ 22 w 31"/>
                <a:gd name="T71" fmla="*/ 15 h 16"/>
                <a:gd name="T72" fmla="*/ 23 w 31"/>
                <a:gd name="T73" fmla="*/ 15 h 16"/>
                <a:gd name="T74" fmla="*/ 25 w 31"/>
                <a:gd name="T75" fmla="*/ 15 h 16"/>
                <a:gd name="T76" fmla="*/ 27 w 31"/>
                <a:gd name="T77" fmla="*/ 15 h 16"/>
                <a:gd name="T78" fmla="*/ 27 w 31"/>
                <a:gd name="T79" fmla="*/ 16 h 16"/>
                <a:gd name="T80" fmla="*/ 29 w 31"/>
                <a:gd name="T81" fmla="*/ 16 h 16"/>
                <a:gd name="T82" fmla="*/ 30 w 31"/>
                <a:gd name="T83" fmla="*/ 15 h 16"/>
                <a:gd name="T84" fmla="*/ 31 w 31"/>
                <a:gd name="T85" fmla="*/ 14 h 16"/>
                <a:gd name="T86" fmla="*/ 31 w 31"/>
                <a:gd name="T87" fmla="*/ 13 h 16"/>
                <a:gd name="T88" fmla="*/ 30 w 31"/>
                <a:gd name="T89" fmla="*/ 12 h 16"/>
                <a:gd name="T90" fmla="*/ 30 w 31"/>
                <a:gd name="T91" fmla="*/ 10 h 16"/>
                <a:gd name="T92" fmla="*/ 30 w 31"/>
                <a:gd name="T93" fmla="*/ 9 h 16"/>
                <a:gd name="T94" fmla="*/ 28 w 31"/>
                <a:gd name="T95" fmla="*/ 9 h 16"/>
                <a:gd name="T96" fmla="*/ 27 w 31"/>
                <a:gd name="T97" fmla="*/ 8 h 16"/>
                <a:gd name="T98" fmla="*/ 26 w 31"/>
                <a:gd name="T99" fmla="*/ 7 h 16"/>
                <a:gd name="T100" fmla="*/ 27 w 31"/>
                <a:gd name="T101" fmla="*/ 6 h 16"/>
                <a:gd name="T102" fmla="*/ 27 w 31"/>
                <a:gd name="T10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16">
                  <a:moveTo>
                    <a:pt x="27" y="5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1" y="2"/>
                    <a:pt x="21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6" y="15"/>
                    <a:pt x="6" y="15"/>
                  </a:cubicBezTo>
                  <a:cubicBezTo>
                    <a:pt x="6" y="15"/>
                    <a:pt x="7" y="16"/>
                    <a:pt x="7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6"/>
                    <a:pt x="18" y="16"/>
                    <a:pt x="18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6"/>
                    <a:pt x="27" y="6"/>
                    <a:pt x="27" y="6"/>
                  </a:cubicBezTo>
                  <a:lnTo>
                    <a:pt x="27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81" name="Freeform 72"/>
            <p:cNvSpPr>
              <a:spLocks/>
            </p:cNvSpPr>
            <p:nvPr/>
          </p:nvSpPr>
          <p:spPr bwMode="gray">
            <a:xfrm>
              <a:off x="6624821" y="2436981"/>
              <a:ext cx="43796" cy="24125"/>
            </a:xfrm>
            <a:custGeom>
              <a:avLst/>
              <a:gdLst>
                <a:gd name="T0" fmla="*/ 12 w 100"/>
                <a:gd name="T1" fmla="*/ 4 h 55"/>
                <a:gd name="T2" fmla="*/ 15 w 100"/>
                <a:gd name="T3" fmla="*/ 4 h 55"/>
                <a:gd name="T4" fmla="*/ 15 w 100"/>
                <a:gd name="T5" fmla="*/ 1 h 55"/>
                <a:gd name="T6" fmla="*/ 19 w 100"/>
                <a:gd name="T7" fmla="*/ 0 h 55"/>
                <a:gd name="T8" fmla="*/ 23 w 100"/>
                <a:gd name="T9" fmla="*/ 1 h 55"/>
                <a:gd name="T10" fmla="*/ 26 w 100"/>
                <a:gd name="T11" fmla="*/ 3 h 55"/>
                <a:gd name="T12" fmla="*/ 30 w 100"/>
                <a:gd name="T13" fmla="*/ 7 h 55"/>
                <a:gd name="T14" fmla="*/ 35 w 100"/>
                <a:gd name="T15" fmla="*/ 11 h 55"/>
                <a:gd name="T16" fmla="*/ 39 w 100"/>
                <a:gd name="T17" fmla="*/ 13 h 55"/>
                <a:gd name="T18" fmla="*/ 44 w 100"/>
                <a:gd name="T19" fmla="*/ 16 h 55"/>
                <a:gd name="T20" fmla="*/ 49 w 100"/>
                <a:gd name="T21" fmla="*/ 18 h 55"/>
                <a:gd name="T22" fmla="*/ 52 w 100"/>
                <a:gd name="T23" fmla="*/ 22 h 55"/>
                <a:gd name="T24" fmla="*/ 57 w 100"/>
                <a:gd name="T25" fmla="*/ 25 h 55"/>
                <a:gd name="T26" fmla="*/ 62 w 100"/>
                <a:gd name="T27" fmla="*/ 26 h 55"/>
                <a:gd name="T28" fmla="*/ 65 w 100"/>
                <a:gd name="T29" fmla="*/ 29 h 55"/>
                <a:gd name="T30" fmla="*/ 68 w 100"/>
                <a:gd name="T31" fmla="*/ 29 h 55"/>
                <a:gd name="T32" fmla="*/ 71 w 100"/>
                <a:gd name="T33" fmla="*/ 30 h 55"/>
                <a:gd name="T34" fmla="*/ 74 w 100"/>
                <a:gd name="T35" fmla="*/ 33 h 55"/>
                <a:gd name="T36" fmla="*/ 76 w 100"/>
                <a:gd name="T37" fmla="*/ 31 h 55"/>
                <a:gd name="T38" fmla="*/ 79 w 100"/>
                <a:gd name="T39" fmla="*/ 33 h 55"/>
                <a:gd name="T40" fmla="*/ 81 w 100"/>
                <a:gd name="T41" fmla="*/ 31 h 55"/>
                <a:gd name="T42" fmla="*/ 85 w 100"/>
                <a:gd name="T43" fmla="*/ 33 h 55"/>
                <a:gd name="T44" fmla="*/ 92 w 100"/>
                <a:gd name="T45" fmla="*/ 35 h 55"/>
                <a:gd name="T46" fmla="*/ 100 w 100"/>
                <a:gd name="T47" fmla="*/ 34 h 55"/>
                <a:gd name="T48" fmla="*/ 98 w 100"/>
                <a:gd name="T49" fmla="*/ 40 h 55"/>
                <a:gd name="T50" fmla="*/ 100 w 100"/>
                <a:gd name="T51" fmla="*/ 45 h 55"/>
                <a:gd name="T52" fmla="*/ 100 w 100"/>
                <a:gd name="T53" fmla="*/ 51 h 55"/>
                <a:gd name="T54" fmla="*/ 92 w 100"/>
                <a:gd name="T55" fmla="*/ 53 h 55"/>
                <a:gd name="T56" fmla="*/ 87 w 100"/>
                <a:gd name="T57" fmla="*/ 52 h 55"/>
                <a:gd name="T58" fmla="*/ 78 w 100"/>
                <a:gd name="T59" fmla="*/ 52 h 55"/>
                <a:gd name="T60" fmla="*/ 71 w 100"/>
                <a:gd name="T61" fmla="*/ 52 h 55"/>
                <a:gd name="T62" fmla="*/ 65 w 100"/>
                <a:gd name="T63" fmla="*/ 48 h 55"/>
                <a:gd name="T64" fmla="*/ 58 w 100"/>
                <a:gd name="T65" fmla="*/ 45 h 55"/>
                <a:gd name="T66" fmla="*/ 54 w 100"/>
                <a:gd name="T67" fmla="*/ 42 h 55"/>
                <a:gd name="T68" fmla="*/ 46 w 100"/>
                <a:gd name="T69" fmla="*/ 39 h 55"/>
                <a:gd name="T70" fmla="*/ 41 w 100"/>
                <a:gd name="T71" fmla="*/ 40 h 55"/>
                <a:gd name="T72" fmla="*/ 35 w 100"/>
                <a:gd name="T73" fmla="*/ 40 h 55"/>
                <a:gd name="T74" fmla="*/ 32 w 100"/>
                <a:gd name="T75" fmla="*/ 36 h 55"/>
                <a:gd name="T76" fmla="*/ 27 w 100"/>
                <a:gd name="T77" fmla="*/ 35 h 55"/>
                <a:gd name="T78" fmla="*/ 21 w 100"/>
                <a:gd name="T79" fmla="*/ 33 h 55"/>
                <a:gd name="T80" fmla="*/ 14 w 100"/>
                <a:gd name="T81" fmla="*/ 30 h 55"/>
                <a:gd name="T82" fmla="*/ 10 w 100"/>
                <a:gd name="T83" fmla="*/ 25 h 55"/>
                <a:gd name="T84" fmla="*/ 4 w 100"/>
                <a:gd name="T85" fmla="*/ 23 h 55"/>
                <a:gd name="T86" fmla="*/ 0 w 100"/>
                <a:gd name="T87" fmla="*/ 17 h 55"/>
                <a:gd name="T88" fmla="*/ 2 w 100"/>
                <a:gd name="T89" fmla="*/ 12 h 55"/>
                <a:gd name="T90" fmla="*/ 6 w 100"/>
                <a:gd name="T91" fmla="*/ 8 h 55"/>
                <a:gd name="T92" fmla="*/ 8 w 100"/>
                <a:gd name="T9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55">
                  <a:moveTo>
                    <a:pt x="9" y="1"/>
                  </a:moveTo>
                  <a:lnTo>
                    <a:pt x="12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5" y="11"/>
                  </a:lnTo>
                  <a:lnTo>
                    <a:pt x="37" y="12"/>
                  </a:lnTo>
                  <a:lnTo>
                    <a:pt x="39" y="13"/>
                  </a:lnTo>
                  <a:lnTo>
                    <a:pt x="41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9" y="18"/>
                  </a:lnTo>
                  <a:lnTo>
                    <a:pt x="50" y="20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62" y="26"/>
                  </a:lnTo>
                  <a:lnTo>
                    <a:pt x="63" y="27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70" y="29"/>
                  </a:lnTo>
                  <a:lnTo>
                    <a:pt x="71" y="30"/>
                  </a:lnTo>
                  <a:lnTo>
                    <a:pt x="72" y="31"/>
                  </a:lnTo>
                  <a:lnTo>
                    <a:pt x="74" y="33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79" y="33"/>
                  </a:lnTo>
                  <a:lnTo>
                    <a:pt x="80" y="33"/>
                  </a:lnTo>
                  <a:lnTo>
                    <a:pt x="81" y="31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9" y="35"/>
                  </a:lnTo>
                  <a:lnTo>
                    <a:pt x="92" y="35"/>
                  </a:lnTo>
                  <a:lnTo>
                    <a:pt x="97" y="35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100" y="45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3"/>
                  </a:lnTo>
                  <a:lnTo>
                    <a:pt x="92" y="53"/>
                  </a:lnTo>
                  <a:lnTo>
                    <a:pt x="88" y="55"/>
                  </a:lnTo>
                  <a:lnTo>
                    <a:pt x="87" y="52"/>
                  </a:lnTo>
                  <a:lnTo>
                    <a:pt x="81" y="52"/>
                  </a:lnTo>
                  <a:lnTo>
                    <a:pt x="78" y="52"/>
                  </a:lnTo>
                  <a:lnTo>
                    <a:pt x="72" y="52"/>
                  </a:lnTo>
                  <a:lnTo>
                    <a:pt x="71" y="52"/>
                  </a:lnTo>
                  <a:lnTo>
                    <a:pt x="68" y="49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8" y="45"/>
                  </a:lnTo>
                  <a:lnTo>
                    <a:pt x="56" y="43"/>
                  </a:lnTo>
                  <a:lnTo>
                    <a:pt x="54" y="42"/>
                  </a:lnTo>
                  <a:lnTo>
                    <a:pt x="52" y="39"/>
                  </a:lnTo>
                  <a:lnTo>
                    <a:pt x="46" y="39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5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27" y="35"/>
                  </a:lnTo>
                  <a:lnTo>
                    <a:pt x="24" y="33"/>
                  </a:lnTo>
                  <a:lnTo>
                    <a:pt x="21" y="33"/>
                  </a:lnTo>
                  <a:lnTo>
                    <a:pt x="17" y="33"/>
                  </a:lnTo>
                  <a:lnTo>
                    <a:pt x="14" y="30"/>
                  </a:lnTo>
                  <a:lnTo>
                    <a:pt x="13" y="27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9"/>
                  </a:lnTo>
                  <a:lnTo>
                    <a:pt x="6" y="8"/>
                  </a:lnTo>
                  <a:lnTo>
                    <a:pt x="8" y="5"/>
                  </a:lnTo>
                  <a:lnTo>
                    <a:pt x="8" y="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82" name="Freeform 73"/>
            <p:cNvSpPr>
              <a:spLocks/>
            </p:cNvSpPr>
            <p:nvPr/>
          </p:nvSpPr>
          <p:spPr bwMode="gray">
            <a:xfrm>
              <a:off x="6612202" y="2403948"/>
              <a:ext cx="13732" cy="11877"/>
            </a:xfrm>
            <a:custGeom>
              <a:avLst/>
              <a:gdLst>
                <a:gd name="T0" fmla="*/ 12 w 24"/>
                <a:gd name="T1" fmla="*/ 21 h 21"/>
                <a:gd name="T2" fmla="*/ 10 w 24"/>
                <a:gd name="T3" fmla="*/ 19 h 21"/>
                <a:gd name="T4" fmla="*/ 11 w 24"/>
                <a:gd name="T5" fmla="*/ 17 h 21"/>
                <a:gd name="T6" fmla="*/ 8 w 24"/>
                <a:gd name="T7" fmla="*/ 15 h 21"/>
                <a:gd name="T8" fmla="*/ 4 w 24"/>
                <a:gd name="T9" fmla="*/ 13 h 21"/>
                <a:gd name="T10" fmla="*/ 3 w 24"/>
                <a:gd name="T11" fmla="*/ 10 h 21"/>
                <a:gd name="T12" fmla="*/ 2 w 24"/>
                <a:gd name="T13" fmla="*/ 7 h 21"/>
                <a:gd name="T14" fmla="*/ 0 w 24"/>
                <a:gd name="T15" fmla="*/ 5 h 21"/>
                <a:gd name="T16" fmla="*/ 2 w 24"/>
                <a:gd name="T17" fmla="*/ 4 h 21"/>
                <a:gd name="T18" fmla="*/ 3 w 24"/>
                <a:gd name="T19" fmla="*/ 3 h 21"/>
                <a:gd name="T20" fmla="*/ 5 w 24"/>
                <a:gd name="T21" fmla="*/ 2 h 21"/>
                <a:gd name="T22" fmla="*/ 7 w 24"/>
                <a:gd name="T23" fmla="*/ 1 h 21"/>
                <a:gd name="T24" fmla="*/ 8 w 24"/>
                <a:gd name="T25" fmla="*/ 0 h 21"/>
                <a:gd name="T26" fmla="*/ 11 w 24"/>
                <a:gd name="T27" fmla="*/ 0 h 21"/>
                <a:gd name="T28" fmla="*/ 14 w 24"/>
                <a:gd name="T29" fmla="*/ 0 h 21"/>
                <a:gd name="T30" fmla="*/ 15 w 24"/>
                <a:gd name="T31" fmla="*/ 0 h 21"/>
                <a:gd name="T32" fmla="*/ 17 w 24"/>
                <a:gd name="T33" fmla="*/ 2 h 21"/>
                <a:gd name="T34" fmla="*/ 18 w 24"/>
                <a:gd name="T35" fmla="*/ 2 h 21"/>
                <a:gd name="T36" fmla="*/ 20 w 24"/>
                <a:gd name="T37" fmla="*/ 4 h 21"/>
                <a:gd name="T38" fmla="*/ 21 w 24"/>
                <a:gd name="T39" fmla="*/ 4 h 21"/>
                <a:gd name="T40" fmla="*/ 23 w 24"/>
                <a:gd name="T41" fmla="*/ 4 h 21"/>
                <a:gd name="T42" fmla="*/ 24 w 24"/>
                <a:gd name="T43" fmla="*/ 4 h 21"/>
                <a:gd name="T44" fmla="*/ 24 w 24"/>
                <a:gd name="T45" fmla="*/ 5 h 21"/>
                <a:gd name="T46" fmla="*/ 24 w 24"/>
                <a:gd name="T47" fmla="*/ 7 h 21"/>
                <a:gd name="T48" fmla="*/ 22 w 24"/>
                <a:gd name="T49" fmla="*/ 8 h 21"/>
                <a:gd name="T50" fmla="*/ 22 w 24"/>
                <a:gd name="T51" fmla="*/ 10 h 21"/>
                <a:gd name="T52" fmla="*/ 22 w 24"/>
                <a:gd name="T53" fmla="*/ 11 h 21"/>
                <a:gd name="T54" fmla="*/ 21 w 24"/>
                <a:gd name="T55" fmla="*/ 12 h 21"/>
                <a:gd name="T56" fmla="*/ 20 w 24"/>
                <a:gd name="T57" fmla="*/ 13 h 21"/>
                <a:gd name="T58" fmla="*/ 20 w 24"/>
                <a:gd name="T59" fmla="*/ 14 h 21"/>
                <a:gd name="T60" fmla="*/ 18 w 24"/>
                <a:gd name="T61" fmla="*/ 15 h 21"/>
                <a:gd name="T62" fmla="*/ 18 w 24"/>
                <a:gd name="T63" fmla="*/ 16 h 21"/>
                <a:gd name="T64" fmla="*/ 16 w 24"/>
                <a:gd name="T65" fmla="*/ 16 h 21"/>
                <a:gd name="T66" fmla="*/ 16 w 24"/>
                <a:gd name="T67" fmla="*/ 18 h 21"/>
                <a:gd name="T68" fmla="*/ 16 w 24"/>
                <a:gd name="T69" fmla="*/ 19 h 21"/>
                <a:gd name="T70" fmla="*/ 15 w 24"/>
                <a:gd name="T71" fmla="*/ 20 h 21"/>
                <a:gd name="T72" fmla="*/ 14 w 24"/>
                <a:gd name="T73" fmla="*/ 20 h 21"/>
                <a:gd name="T74" fmla="*/ 12 w 24"/>
                <a:gd name="T7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21">
                  <a:moveTo>
                    <a:pt x="12" y="21"/>
                  </a:moveTo>
                  <a:cubicBezTo>
                    <a:pt x="12" y="21"/>
                    <a:pt x="10" y="19"/>
                    <a:pt x="10" y="19"/>
                  </a:cubicBezTo>
                  <a:cubicBezTo>
                    <a:pt x="10" y="19"/>
                    <a:pt x="11" y="17"/>
                    <a:pt x="11" y="17"/>
                  </a:cubicBezTo>
                  <a:cubicBezTo>
                    <a:pt x="11" y="17"/>
                    <a:pt x="10" y="15"/>
                    <a:pt x="8" y="15"/>
                  </a:cubicBezTo>
                  <a:cubicBezTo>
                    <a:pt x="6" y="15"/>
                    <a:pt x="4" y="13"/>
                    <a:pt x="4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83" name="Freeform 74"/>
            <p:cNvSpPr>
              <a:spLocks/>
            </p:cNvSpPr>
            <p:nvPr/>
          </p:nvSpPr>
          <p:spPr bwMode="gray">
            <a:xfrm>
              <a:off x="6665276" y="2294830"/>
              <a:ext cx="175925" cy="72374"/>
            </a:xfrm>
            <a:custGeom>
              <a:avLst/>
              <a:gdLst>
                <a:gd name="T0" fmla="*/ 221 w 311"/>
                <a:gd name="T1" fmla="*/ 114 h 128"/>
                <a:gd name="T2" fmla="*/ 234 w 311"/>
                <a:gd name="T3" fmla="*/ 104 h 128"/>
                <a:gd name="T4" fmla="*/ 230 w 311"/>
                <a:gd name="T5" fmla="*/ 95 h 128"/>
                <a:gd name="T6" fmla="*/ 240 w 311"/>
                <a:gd name="T7" fmla="*/ 88 h 128"/>
                <a:gd name="T8" fmla="*/ 255 w 311"/>
                <a:gd name="T9" fmla="*/ 89 h 128"/>
                <a:gd name="T10" fmla="*/ 277 w 311"/>
                <a:gd name="T11" fmla="*/ 79 h 128"/>
                <a:gd name="T12" fmla="*/ 289 w 311"/>
                <a:gd name="T13" fmla="*/ 69 h 128"/>
                <a:gd name="T14" fmla="*/ 301 w 311"/>
                <a:gd name="T15" fmla="*/ 67 h 128"/>
                <a:gd name="T16" fmla="*/ 311 w 311"/>
                <a:gd name="T17" fmla="*/ 67 h 128"/>
                <a:gd name="T18" fmla="*/ 303 w 311"/>
                <a:gd name="T19" fmla="*/ 56 h 128"/>
                <a:gd name="T20" fmla="*/ 295 w 311"/>
                <a:gd name="T21" fmla="*/ 51 h 128"/>
                <a:gd name="T22" fmla="*/ 285 w 311"/>
                <a:gd name="T23" fmla="*/ 54 h 128"/>
                <a:gd name="T24" fmla="*/ 271 w 311"/>
                <a:gd name="T25" fmla="*/ 54 h 128"/>
                <a:gd name="T26" fmla="*/ 272 w 311"/>
                <a:gd name="T27" fmla="*/ 48 h 128"/>
                <a:gd name="T28" fmla="*/ 281 w 311"/>
                <a:gd name="T29" fmla="*/ 30 h 128"/>
                <a:gd name="T30" fmla="*/ 266 w 311"/>
                <a:gd name="T31" fmla="*/ 28 h 128"/>
                <a:gd name="T32" fmla="*/ 250 w 311"/>
                <a:gd name="T33" fmla="*/ 28 h 128"/>
                <a:gd name="T34" fmla="*/ 234 w 311"/>
                <a:gd name="T35" fmla="*/ 34 h 128"/>
                <a:gd name="T36" fmla="*/ 222 w 311"/>
                <a:gd name="T37" fmla="*/ 37 h 128"/>
                <a:gd name="T38" fmla="*/ 203 w 311"/>
                <a:gd name="T39" fmla="*/ 35 h 128"/>
                <a:gd name="T40" fmla="*/ 197 w 311"/>
                <a:gd name="T41" fmla="*/ 28 h 128"/>
                <a:gd name="T42" fmla="*/ 182 w 311"/>
                <a:gd name="T43" fmla="*/ 22 h 128"/>
                <a:gd name="T44" fmla="*/ 169 w 311"/>
                <a:gd name="T45" fmla="*/ 21 h 128"/>
                <a:gd name="T46" fmla="*/ 147 w 311"/>
                <a:gd name="T47" fmla="*/ 22 h 128"/>
                <a:gd name="T48" fmla="*/ 135 w 311"/>
                <a:gd name="T49" fmla="*/ 8 h 128"/>
                <a:gd name="T50" fmla="*/ 114 w 311"/>
                <a:gd name="T51" fmla="*/ 0 h 128"/>
                <a:gd name="T52" fmla="*/ 103 w 311"/>
                <a:gd name="T53" fmla="*/ 8 h 128"/>
                <a:gd name="T54" fmla="*/ 101 w 311"/>
                <a:gd name="T55" fmla="*/ 16 h 128"/>
                <a:gd name="T56" fmla="*/ 99 w 311"/>
                <a:gd name="T57" fmla="*/ 27 h 128"/>
                <a:gd name="T58" fmla="*/ 92 w 311"/>
                <a:gd name="T59" fmla="*/ 29 h 128"/>
                <a:gd name="T60" fmla="*/ 78 w 311"/>
                <a:gd name="T61" fmla="*/ 29 h 128"/>
                <a:gd name="T62" fmla="*/ 64 w 311"/>
                <a:gd name="T63" fmla="*/ 22 h 128"/>
                <a:gd name="T64" fmla="*/ 53 w 311"/>
                <a:gd name="T65" fmla="*/ 20 h 128"/>
                <a:gd name="T66" fmla="*/ 43 w 311"/>
                <a:gd name="T67" fmla="*/ 18 h 128"/>
                <a:gd name="T68" fmla="*/ 31 w 311"/>
                <a:gd name="T69" fmla="*/ 23 h 128"/>
                <a:gd name="T70" fmla="*/ 20 w 311"/>
                <a:gd name="T71" fmla="*/ 29 h 128"/>
                <a:gd name="T72" fmla="*/ 14 w 311"/>
                <a:gd name="T73" fmla="*/ 33 h 128"/>
                <a:gd name="T74" fmla="*/ 4 w 311"/>
                <a:gd name="T75" fmla="*/ 34 h 128"/>
                <a:gd name="T76" fmla="*/ 3 w 311"/>
                <a:gd name="T77" fmla="*/ 42 h 128"/>
                <a:gd name="T78" fmla="*/ 15 w 311"/>
                <a:gd name="T79" fmla="*/ 53 h 128"/>
                <a:gd name="T80" fmla="*/ 24 w 311"/>
                <a:gd name="T81" fmla="*/ 54 h 128"/>
                <a:gd name="T82" fmla="*/ 32 w 311"/>
                <a:gd name="T83" fmla="*/ 72 h 128"/>
                <a:gd name="T84" fmla="*/ 30 w 311"/>
                <a:gd name="T85" fmla="*/ 82 h 128"/>
                <a:gd name="T86" fmla="*/ 53 w 311"/>
                <a:gd name="T87" fmla="*/ 88 h 128"/>
                <a:gd name="T88" fmla="*/ 65 w 311"/>
                <a:gd name="T89" fmla="*/ 94 h 128"/>
                <a:gd name="T90" fmla="*/ 80 w 311"/>
                <a:gd name="T91" fmla="*/ 109 h 128"/>
                <a:gd name="T92" fmla="*/ 92 w 311"/>
                <a:gd name="T93" fmla="*/ 114 h 128"/>
                <a:gd name="T94" fmla="*/ 115 w 311"/>
                <a:gd name="T95" fmla="*/ 117 h 128"/>
                <a:gd name="T96" fmla="*/ 130 w 311"/>
                <a:gd name="T97" fmla="*/ 118 h 128"/>
                <a:gd name="T98" fmla="*/ 144 w 311"/>
                <a:gd name="T99" fmla="*/ 122 h 128"/>
                <a:gd name="T100" fmla="*/ 164 w 311"/>
                <a:gd name="T101" fmla="*/ 126 h 128"/>
                <a:gd name="T102" fmla="*/ 180 w 311"/>
                <a:gd name="T103" fmla="*/ 122 h 128"/>
                <a:gd name="T104" fmla="*/ 202 w 311"/>
                <a:gd name="T105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128">
                  <a:moveTo>
                    <a:pt x="210" y="118"/>
                  </a:moveTo>
                  <a:cubicBezTo>
                    <a:pt x="213" y="117"/>
                    <a:pt x="213" y="117"/>
                    <a:pt x="213" y="117"/>
                  </a:cubicBezTo>
                  <a:cubicBezTo>
                    <a:pt x="216" y="116"/>
                    <a:pt x="216" y="116"/>
                    <a:pt x="216" y="116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6" y="108"/>
                    <a:pt x="226" y="108"/>
                    <a:pt x="226" y="108"/>
                  </a:cubicBezTo>
                  <a:cubicBezTo>
                    <a:pt x="229" y="106"/>
                    <a:pt x="229" y="106"/>
                    <a:pt x="229" y="106"/>
                  </a:cubicBezTo>
                  <a:cubicBezTo>
                    <a:pt x="234" y="104"/>
                    <a:pt x="234" y="104"/>
                    <a:pt x="234" y="104"/>
                  </a:cubicBezTo>
                  <a:cubicBezTo>
                    <a:pt x="234" y="102"/>
                    <a:pt x="234" y="102"/>
                    <a:pt x="234" y="102"/>
                  </a:cubicBezTo>
                  <a:cubicBezTo>
                    <a:pt x="233" y="100"/>
                    <a:pt x="233" y="100"/>
                    <a:pt x="233" y="10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0" y="95"/>
                    <a:pt x="230" y="95"/>
                    <a:pt x="230" y="95"/>
                  </a:cubicBezTo>
                  <a:cubicBezTo>
                    <a:pt x="231" y="91"/>
                    <a:pt x="231" y="91"/>
                    <a:pt x="231" y="91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40" y="88"/>
                    <a:pt x="240" y="88"/>
                    <a:pt x="240" y="88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6" y="91"/>
                    <a:pt x="246" y="91"/>
                    <a:pt x="246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5" y="89"/>
                    <a:pt x="255" y="89"/>
                    <a:pt x="255" y="89"/>
                  </a:cubicBezTo>
                  <a:cubicBezTo>
                    <a:pt x="258" y="86"/>
                    <a:pt x="258" y="86"/>
                    <a:pt x="258" y="86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62" y="83"/>
                    <a:pt x="270" y="83"/>
                    <a:pt x="271" y="83"/>
                  </a:cubicBezTo>
                  <a:cubicBezTo>
                    <a:pt x="271" y="83"/>
                    <a:pt x="277" y="79"/>
                    <a:pt x="277" y="79"/>
                  </a:cubicBezTo>
                  <a:cubicBezTo>
                    <a:pt x="277" y="77"/>
                    <a:pt x="277" y="77"/>
                    <a:pt x="277" y="77"/>
                  </a:cubicBezTo>
                  <a:cubicBezTo>
                    <a:pt x="281" y="72"/>
                    <a:pt x="281" y="72"/>
                    <a:pt x="281" y="72"/>
                  </a:cubicBezTo>
                  <a:cubicBezTo>
                    <a:pt x="286" y="72"/>
                    <a:pt x="286" y="72"/>
                    <a:pt x="286" y="72"/>
                  </a:cubicBezTo>
                  <a:cubicBezTo>
                    <a:pt x="289" y="69"/>
                    <a:pt x="289" y="69"/>
                    <a:pt x="289" y="69"/>
                  </a:cubicBezTo>
                  <a:cubicBezTo>
                    <a:pt x="291" y="70"/>
                    <a:pt x="291" y="70"/>
                    <a:pt x="291" y="70"/>
                  </a:cubicBezTo>
                  <a:cubicBezTo>
                    <a:pt x="295" y="68"/>
                    <a:pt x="295" y="68"/>
                    <a:pt x="295" y="68"/>
                  </a:cubicBezTo>
                  <a:cubicBezTo>
                    <a:pt x="297" y="67"/>
                    <a:pt x="297" y="67"/>
                    <a:pt x="297" y="67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3" y="67"/>
                    <a:pt x="303" y="67"/>
                    <a:pt x="303" y="67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7" y="61"/>
                    <a:pt x="307" y="61"/>
                    <a:pt x="307" y="61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5" y="51"/>
                    <a:pt x="295" y="51"/>
                    <a:pt x="295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3" y="55"/>
                    <a:pt x="273" y="55"/>
                    <a:pt x="273" y="55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78" y="33"/>
                    <a:pt x="278" y="33"/>
                    <a:pt x="278" y="33"/>
                  </a:cubicBezTo>
                  <a:cubicBezTo>
                    <a:pt x="279" y="31"/>
                    <a:pt x="279" y="31"/>
                    <a:pt x="279" y="31"/>
                  </a:cubicBezTo>
                  <a:cubicBezTo>
                    <a:pt x="281" y="30"/>
                    <a:pt x="281" y="30"/>
                    <a:pt x="281" y="30"/>
                  </a:cubicBezTo>
                  <a:cubicBezTo>
                    <a:pt x="280" y="30"/>
                    <a:pt x="279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2" y="24"/>
                    <a:pt x="262" y="24"/>
                    <a:pt x="262" y="24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4" y="25"/>
                    <a:pt x="254" y="25"/>
                    <a:pt x="254" y="25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50" y="28"/>
                    <a:pt x="250" y="31"/>
                    <a:pt x="248" y="31"/>
                  </a:cubicBezTo>
                  <a:cubicBezTo>
                    <a:pt x="246" y="31"/>
                    <a:pt x="244" y="32"/>
                    <a:pt x="244" y="32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4" y="34"/>
                    <a:pt x="234" y="34"/>
                    <a:pt x="234" y="34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05" y="35"/>
                    <a:pt x="203" y="35"/>
                  </a:cubicBezTo>
                  <a:cubicBezTo>
                    <a:pt x="202" y="35"/>
                    <a:pt x="200" y="34"/>
                    <a:pt x="200" y="34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89" y="26"/>
                    <a:pt x="189" y="26"/>
                    <a:pt x="189" y="26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2"/>
                    <a:pt x="178" y="22"/>
                    <a:pt x="176" y="22"/>
                  </a:cubicBezTo>
                  <a:cubicBezTo>
                    <a:pt x="174" y="22"/>
                    <a:pt x="173" y="21"/>
                    <a:pt x="173" y="21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1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5" y="33"/>
                    <a:pt x="4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9" y="115"/>
                    <a:pt x="89" y="115"/>
                    <a:pt x="89" y="115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1" y="119"/>
                    <a:pt x="191" y="119"/>
                    <a:pt x="191" y="119"/>
                  </a:cubicBezTo>
                  <a:cubicBezTo>
                    <a:pt x="196" y="118"/>
                    <a:pt x="196" y="118"/>
                    <a:pt x="196" y="118"/>
                  </a:cubicBezTo>
                  <a:cubicBezTo>
                    <a:pt x="202" y="118"/>
                    <a:pt x="202" y="118"/>
                    <a:pt x="202" y="118"/>
                  </a:cubicBezTo>
                  <a:lnTo>
                    <a:pt x="210" y="11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84" name="Freeform 75"/>
            <p:cNvSpPr>
              <a:spLocks/>
            </p:cNvSpPr>
            <p:nvPr/>
          </p:nvSpPr>
          <p:spPr bwMode="gray">
            <a:xfrm>
              <a:off x="6668617" y="2461105"/>
              <a:ext cx="23754" cy="30806"/>
            </a:xfrm>
            <a:custGeom>
              <a:avLst/>
              <a:gdLst>
                <a:gd name="T0" fmla="*/ 40 w 43"/>
                <a:gd name="T1" fmla="*/ 51 h 55"/>
                <a:gd name="T2" fmla="*/ 43 w 43"/>
                <a:gd name="T3" fmla="*/ 45 h 55"/>
                <a:gd name="T4" fmla="*/ 43 w 43"/>
                <a:gd name="T5" fmla="*/ 39 h 55"/>
                <a:gd name="T6" fmla="*/ 41 w 43"/>
                <a:gd name="T7" fmla="*/ 34 h 55"/>
                <a:gd name="T8" fmla="*/ 39 w 43"/>
                <a:gd name="T9" fmla="*/ 27 h 55"/>
                <a:gd name="T10" fmla="*/ 37 w 43"/>
                <a:gd name="T11" fmla="*/ 28 h 55"/>
                <a:gd name="T12" fmla="*/ 36 w 43"/>
                <a:gd name="T13" fmla="*/ 32 h 55"/>
                <a:gd name="T14" fmla="*/ 34 w 43"/>
                <a:gd name="T15" fmla="*/ 34 h 55"/>
                <a:gd name="T16" fmla="*/ 30 w 43"/>
                <a:gd name="T17" fmla="*/ 31 h 55"/>
                <a:gd name="T18" fmla="*/ 30 w 43"/>
                <a:gd name="T19" fmla="*/ 26 h 55"/>
                <a:gd name="T20" fmla="*/ 35 w 43"/>
                <a:gd name="T21" fmla="*/ 23 h 55"/>
                <a:gd name="T22" fmla="*/ 38 w 43"/>
                <a:gd name="T23" fmla="*/ 19 h 55"/>
                <a:gd name="T24" fmla="*/ 39 w 43"/>
                <a:gd name="T25" fmla="*/ 16 h 55"/>
                <a:gd name="T26" fmla="*/ 40 w 43"/>
                <a:gd name="T27" fmla="*/ 14 h 55"/>
                <a:gd name="T28" fmla="*/ 34 w 43"/>
                <a:gd name="T29" fmla="*/ 12 h 55"/>
                <a:gd name="T30" fmla="*/ 26 w 43"/>
                <a:gd name="T31" fmla="*/ 12 h 55"/>
                <a:gd name="T32" fmla="*/ 19 w 43"/>
                <a:gd name="T33" fmla="*/ 12 h 55"/>
                <a:gd name="T34" fmla="*/ 16 w 43"/>
                <a:gd name="T35" fmla="*/ 9 h 55"/>
                <a:gd name="T36" fmla="*/ 16 w 43"/>
                <a:gd name="T37" fmla="*/ 5 h 55"/>
                <a:gd name="T38" fmla="*/ 15 w 43"/>
                <a:gd name="T39" fmla="*/ 4 h 55"/>
                <a:gd name="T40" fmla="*/ 10 w 43"/>
                <a:gd name="T41" fmla="*/ 3 h 55"/>
                <a:gd name="T42" fmla="*/ 8 w 43"/>
                <a:gd name="T43" fmla="*/ 1 h 55"/>
                <a:gd name="T44" fmla="*/ 4 w 43"/>
                <a:gd name="T45" fmla="*/ 1 h 55"/>
                <a:gd name="T46" fmla="*/ 2 w 43"/>
                <a:gd name="T47" fmla="*/ 4 h 55"/>
                <a:gd name="T48" fmla="*/ 7 w 43"/>
                <a:gd name="T49" fmla="*/ 9 h 55"/>
                <a:gd name="T50" fmla="*/ 8 w 43"/>
                <a:gd name="T51" fmla="*/ 13 h 55"/>
                <a:gd name="T52" fmla="*/ 3 w 43"/>
                <a:gd name="T53" fmla="*/ 15 h 55"/>
                <a:gd name="T54" fmla="*/ 0 w 43"/>
                <a:gd name="T55" fmla="*/ 18 h 55"/>
                <a:gd name="T56" fmla="*/ 4 w 43"/>
                <a:gd name="T57" fmla="*/ 21 h 55"/>
                <a:gd name="T58" fmla="*/ 7 w 43"/>
                <a:gd name="T59" fmla="*/ 22 h 55"/>
                <a:gd name="T60" fmla="*/ 4 w 43"/>
                <a:gd name="T61" fmla="*/ 28 h 55"/>
                <a:gd name="T62" fmla="*/ 7 w 43"/>
                <a:gd name="T63" fmla="*/ 32 h 55"/>
                <a:gd name="T64" fmla="*/ 7 w 43"/>
                <a:gd name="T65" fmla="*/ 38 h 55"/>
                <a:gd name="T66" fmla="*/ 9 w 43"/>
                <a:gd name="T67" fmla="*/ 43 h 55"/>
                <a:gd name="T68" fmla="*/ 11 w 43"/>
                <a:gd name="T69" fmla="*/ 46 h 55"/>
                <a:gd name="T70" fmla="*/ 12 w 43"/>
                <a:gd name="T71" fmla="*/ 43 h 55"/>
                <a:gd name="T72" fmla="*/ 13 w 43"/>
                <a:gd name="T73" fmla="*/ 45 h 55"/>
                <a:gd name="T74" fmla="*/ 16 w 43"/>
                <a:gd name="T75" fmla="*/ 45 h 55"/>
                <a:gd name="T76" fmla="*/ 17 w 43"/>
                <a:gd name="T77" fmla="*/ 42 h 55"/>
                <a:gd name="T78" fmla="*/ 18 w 43"/>
                <a:gd name="T79" fmla="*/ 44 h 55"/>
                <a:gd name="T80" fmla="*/ 20 w 43"/>
                <a:gd name="T81" fmla="*/ 46 h 55"/>
                <a:gd name="T82" fmla="*/ 22 w 43"/>
                <a:gd name="T83" fmla="*/ 42 h 55"/>
                <a:gd name="T84" fmla="*/ 24 w 43"/>
                <a:gd name="T85" fmla="*/ 39 h 55"/>
                <a:gd name="T86" fmla="*/ 22 w 43"/>
                <a:gd name="T87" fmla="*/ 35 h 55"/>
                <a:gd name="T88" fmla="*/ 22 w 43"/>
                <a:gd name="T89" fmla="*/ 32 h 55"/>
                <a:gd name="T90" fmla="*/ 22 w 43"/>
                <a:gd name="T91" fmla="*/ 28 h 55"/>
                <a:gd name="T92" fmla="*/ 25 w 43"/>
                <a:gd name="T93" fmla="*/ 30 h 55"/>
                <a:gd name="T94" fmla="*/ 24 w 43"/>
                <a:gd name="T95" fmla="*/ 35 h 55"/>
                <a:gd name="T96" fmla="*/ 27 w 43"/>
                <a:gd name="T97" fmla="*/ 39 h 55"/>
                <a:gd name="T98" fmla="*/ 30 w 43"/>
                <a:gd name="T99" fmla="*/ 36 h 55"/>
                <a:gd name="T100" fmla="*/ 34 w 43"/>
                <a:gd name="T101" fmla="*/ 39 h 55"/>
                <a:gd name="T102" fmla="*/ 36 w 43"/>
                <a:gd name="T103" fmla="*/ 41 h 55"/>
                <a:gd name="T104" fmla="*/ 36 w 43"/>
                <a:gd name="T105" fmla="*/ 48 h 55"/>
                <a:gd name="T106" fmla="*/ 38 w 43"/>
                <a:gd name="T10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" h="55">
                  <a:moveTo>
                    <a:pt x="40" y="55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3"/>
                    <a:pt x="2" y="4"/>
                  </a:cubicBezTo>
                  <a:cubicBezTo>
                    <a:pt x="3" y="5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8" y="54"/>
                    <a:pt x="38" y="54"/>
                    <a:pt x="38" y="54"/>
                  </a:cubicBezTo>
                  <a:lnTo>
                    <a:pt x="40" y="5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85" name="Freeform 76"/>
            <p:cNvSpPr>
              <a:spLocks/>
            </p:cNvSpPr>
            <p:nvPr/>
          </p:nvSpPr>
          <p:spPr bwMode="gray">
            <a:xfrm>
              <a:off x="6682349" y="2482632"/>
              <a:ext cx="371" cy="3711"/>
            </a:xfrm>
            <a:custGeom>
              <a:avLst/>
              <a:gdLst>
                <a:gd name="T0" fmla="*/ 0 w 1"/>
                <a:gd name="T1" fmla="*/ 8 h 8"/>
                <a:gd name="T2" fmla="*/ 1 w 1"/>
                <a:gd name="T3" fmla="*/ 6 h 8"/>
                <a:gd name="T4" fmla="*/ 1 w 1"/>
                <a:gd name="T5" fmla="*/ 3 h 8"/>
                <a:gd name="T6" fmla="*/ 1 w 1"/>
                <a:gd name="T7" fmla="*/ 1 h 8"/>
                <a:gd name="T8" fmla="*/ 0 w 1"/>
                <a:gd name="T9" fmla="*/ 0 h 8"/>
                <a:gd name="T10" fmla="*/ 0 w 1"/>
                <a:gd name="T11" fmla="*/ 4 h 8"/>
                <a:gd name="T12" fmla="*/ 0 w 1"/>
                <a:gd name="T13" fmla="*/ 5 h 8"/>
                <a:gd name="T14" fmla="*/ 0 w 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8">
                  <a:moveTo>
                    <a:pt x="0" y="8"/>
                  </a:moveTo>
                  <a:lnTo>
                    <a:pt x="1" y="6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86" name="Freeform 77"/>
            <p:cNvSpPr>
              <a:spLocks/>
            </p:cNvSpPr>
            <p:nvPr/>
          </p:nvSpPr>
          <p:spPr bwMode="gray">
            <a:xfrm>
              <a:off x="6684205" y="2483374"/>
              <a:ext cx="371" cy="148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3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2 h 4"/>
                <a:gd name="T10" fmla="*/ 0 w 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87" name="Freeform 78"/>
            <p:cNvSpPr>
              <a:spLocks/>
            </p:cNvSpPr>
            <p:nvPr/>
          </p:nvSpPr>
          <p:spPr bwMode="gray">
            <a:xfrm>
              <a:off x="6732826" y="2484117"/>
              <a:ext cx="41569" cy="47136"/>
            </a:xfrm>
            <a:custGeom>
              <a:avLst/>
              <a:gdLst>
                <a:gd name="T0" fmla="*/ 72 w 73"/>
                <a:gd name="T1" fmla="*/ 74 h 84"/>
                <a:gd name="T2" fmla="*/ 71 w 73"/>
                <a:gd name="T3" fmla="*/ 69 h 84"/>
                <a:gd name="T4" fmla="*/ 71 w 73"/>
                <a:gd name="T5" fmla="*/ 64 h 84"/>
                <a:gd name="T6" fmla="*/ 64 w 73"/>
                <a:gd name="T7" fmla="*/ 58 h 84"/>
                <a:gd name="T8" fmla="*/ 60 w 73"/>
                <a:gd name="T9" fmla="*/ 52 h 84"/>
                <a:gd name="T10" fmla="*/ 55 w 73"/>
                <a:gd name="T11" fmla="*/ 48 h 84"/>
                <a:gd name="T12" fmla="*/ 51 w 73"/>
                <a:gd name="T13" fmla="*/ 43 h 84"/>
                <a:gd name="T14" fmla="*/ 49 w 73"/>
                <a:gd name="T15" fmla="*/ 38 h 84"/>
                <a:gd name="T16" fmla="*/ 45 w 73"/>
                <a:gd name="T17" fmla="*/ 36 h 84"/>
                <a:gd name="T18" fmla="*/ 38 w 73"/>
                <a:gd name="T19" fmla="*/ 31 h 84"/>
                <a:gd name="T20" fmla="*/ 39 w 73"/>
                <a:gd name="T21" fmla="*/ 27 h 84"/>
                <a:gd name="T22" fmla="*/ 44 w 73"/>
                <a:gd name="T23" fmla="*/ 27 h 84"/>
                <a:gd name="T24" fmla="*/ 47 w 73"/>
                <a:gd name="T25" fmla="*/ 23 h 84"/>
                <a:gd name="T26" fmla="*/ 44 w 73"/>
                <a:gd name="T27" fmla="*/ 21 h 84"/>
                <a:gd name="T28" fmla="*/ 42 w 73"/>
                <a:gd name="T29" fmla="*/ 17 h 84"/>
                <a:gd name="T30" fmla="*/ 39 w 73"/>
                <a:gd name="T31" fmla="*/ 14 h 84"/>
                <a:gd name="T32" fmla="*/ 35 w 73"/>
                <a:gd name="T33" fmla="*/ 16 h 84"/>
                <a:gd name="T34" fmla="*/ 31 w 73"/>
                <a:gd name="T35" fmla="*/ 16 h 84"/>
                <a:gd name="T36" fmla="*/ 28 w 73"/>
                <a:gd name="T37" fmla="*/ 12 h 84"/>
                <a:gd name="T38" fmla="*/ 28 w 73"/>
                <a:gd name="T39" fmla="*/ 8 h 84"/>
                <a:gd name="T40" fmla="*/ 26 w 73"/>
                <a:gd name="T41" fmla="*/ 6 h 84"/>
                <a:gd name="T42" fmla="*/ 24 w 73"/>
                <a:gd name="T43" fmla="*/ 4 h 84"/>
                <a:gd name="T44" fmla="*/ 21 w 73"/>
                <a:gd name="T45" fmla="*/ 1 h 84"/>
                <a:gd name="T46" fmla="*/ 16 w 73"/>
                <a:gd name="T47" fmla="*/ 0 h 84"/>
                <a:gd name="T48" fmla="*/ 16 w 73"/>
                <a:gd name="T49" fmla="*/ 4 h 84"/>
                <a:gd name="T50" fmla="*/ 17 w 73"/>
                <a:gd name="T51" fmla="*/ 10 h 84"/>
                <a:gd name="T52" fmla="*/ 14 w 73"/>
                <a:gd name="T53" fmla="*/ 12 h 84"/>
                <a:gd name="T54" fmla="*/ 11 w 73"/>
                <a:gd name="T55" fmla="*/ 9 h 84"/>
                <a:gd name="T56" fmla="*/ 9 w 73"/>
                <a:gd name="T57" fmla="*/ 10 h 84"/>
                <a:gd name="T58" fmla="*/ 6 w 73"/>
                <a:gd name="T59" fmla="*/ 12 h 84"/>
                <a:gd name="T60" fmla="*/ 4 w 73"/>
                <a:gd name="T61" fmla="*/ 15 h 84"/>
                <a:gd name="T62" fmla="*/ 0 w 73"/>
                <a:gd name="T63" fmla="*/ 19 h 84"/>
                <a:gd name="T64" fmla="*/ 4 w 73"/>
                <a:gd name="T65" fmla="*/ 21 h 84"/>
                <a:gd name="T66" fmla="*/ 4 w 73"/>
                <a:gd name="T67" fmla="*/ 25 h 84"/>
                <a:gd name="T68" fmla="*/ 6 w 73"/>
                <a:gd name="T69" fmla="*/ 29 h 84"/>
                <a:gd name="T70" fmla="*/ 10 w 73"/>
                <a:gd name="T71" fmla="*/ 28 h 84"/>
                <a:gd name="T72" fmla="*/ 12 w 73"/>
                <a:gd name="T73" fmla="*/ 34 h 84"/>
                <a:gd name="T74" fmla="*/ 10 w 73"/>
                <a:gd name="T75" fmla="*/ 40 h 84"/>
                <a:gd name="T76" fmla="*/ 9 w 73"/>
                <a:gd name="T77" fmla="*/ 46 h 84"/>
                <a:gd name="T78" fmla="*/ 11 w 73"/>
                <a:gd name="T79" fmla="*/ 49 h 84"/>
                <a:gd name="T80" fmla="*/ 15 w 73"/>
                <a:gd name="T81" fmla="*/ 45 h 84"/>
                <a:gd name="T82" fmla="*/ 20 w 73"/>
                <a:gd name="T83" fmla="*/ 42 h 84"/>
                <a:gd name="T84" fmla="*/ 26 w 73"/>
                <a:gd name="T85" fmla="*/ 44 h 84"/>
                <a:gd name="T86" fmla="*/ 29 w 73"/>
                <a:gd name="T87" fmla="*/ 42 h 84"/>
                <a:gd name="T88" fmla="*/ 34 w 73"/>
                <a:gd name="T89" fmla="*/ 40 h 84"/>
                <a:gd name="T90" fmla="*/ 40 w 73"/>
                <a:gd name="T91" fmla="*/ 44 h 84"/>
                <a:gd name="T92" fmla="*/ 44 w 73"/>
                <a:gd name="T93" fmla="*/ 48 h 84"/>
                <a:gd name="T94" fmla="*/ 45 w 73"/>
                <a:gd name="T95" fmla="*/ 53 h 84"/>
                <a:gd name="T96" fmla="*/ 45 w 73"/>
                <a:gd name="T97" fmla="*/ 59 h 84"/>
                <a:gd name="T98" fmla="*/ 50 w 73"/>
                <a:gd name="T99" fmla="*/ 63 h 84"/>
                <a:gd name="T100" fmla="*/ 53 w 73"/>
                <a:gd name="T101" fmla="*/ 68 h 84"/>
                <a:gd name="T102" fmla="*/ 53 w 73"/>
                <a:gd name="T103" fmla="*/ 74 h 84"/>
                <a:gd name="T104" fmla="*/ 52 w 73"/>
                <a:gd name="T105" fmla="*/ 79 h 84"/>
                <a:gd name="T106" fmla="*/ 53 w 73"/>
                <a:gd name="T107" fmla="*/ 82 h 84"/>
                <a:gd name="T108" fmla="*/ 58 w 73"/>
                <a:gd name="T109" fmla="*/ 84 h 84"/>
                <a:gd name="T110" fmla="*/ 59 w 73"/>
                <a:gd name="T111" fmla="*/ 80 h 84"/>
                <a:gd name="T112" fmla="*/ 64 w 73"/>
                <a:gd name="T113" fmla="*/ 80 h 84"/>
                <a:gd name="T114" fmla="*/ 71 w 73"/>
                <a:gd name="T115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84">
                  <a:moveTo>
                    <a:pt x="71" y="78"/>
                  </a:moveTo>
                  <a:cubicBezTo>
                    <a:pt x="71" y="78"/>
                    <a:pt x="72" y="77"/>
                    <a:pt x="72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3"/>
                    <a:pt x="28" y="12"/>
                  </a:cubicBezTo>
                  <a:cubicBezTo>
                    <a:pt x="27" y="12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2"/>
                    <a:pt x="16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1" y="43"/>
                    <a:pt x="22" y="43"/>
                  </a:cubicBezTo>
                  <a:cubicBezTo>
                    <a:pt x="22" y="44"/>
                    <a:pt x="23" y="44"/>
                    <a:pt x="23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5" y="49"/>
                    <a:pt x="45" y="49"/>
                  </a:cubicBezTo>
                  <a:cubicBezTo>
                    <a:pt x="45" y="50"/>
                    <a:pt x="45" y="51"/>
                    <a:pt x="45" y="51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6"/>
                    <a:pt x="45" y="58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2" y="69"/>
                    <a:pt x="52" y="70"/>
                  </a:cubicBezTo>
                  <a:cubicBezTo>
                    <a:pt x="52" y="70"/>
                    <a:pt x="53" y="72"/>
                    <a:pt x="53" y="72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lnTo>
                    <a:pt x="71" y="7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88" name="Freeform 79"/>
            <p:cNvSpPr>
              <a:spLocks/>
            </p:cNvSpPr>
            <p:nvPr/>
          </p:nvSpPr>
          <p:spPr bwMode="gray">
            <a:xfrm>
              <a:off x="6622595" y="2555749"/>
              <a:ext cx="11506" cy="19300"/>
            </a:xfrm>
            <a:custGeom>
              <a:avLst/>
              <a:gdLst>
                <a:gd name="T0" fmla="*/ 4 w 26"/>
                <a:gd name="T1" fmla="*/ 3 h 45"/>
                <a:gd name="T2" fmla="*/ 5 w 26"/>
                <a:gd name="T3" fmla="*/ 0 h 45"/>
                <a:gd name="T4" fmla="*/ 6 w 26"/>
                <a:gd name="T5" fmla="*/ 0 h 45"/>
                <a:gd name="T6" fmla="*/ 9 w 26"/>
                <a:gd name="T7" fmla="*/ 1 h 45"/>
                <a:gd name="T8" fmla="*/ 9 w 26"/>
                <a:gd name="T9" fmla="*/ 1 h 45"/>
                <a:gd name="T10" fmla="*/ 11 w 26"/>
                <a:gd name="T11" fmla="*/ 3 h 45"/>
                <a:gd name="T12" fmla="*/ 13 w 26"/>
                <a:gd name="T13" fmla="*/ 5 h 45"/>
                <a:gd name="T14" fmla="*/ 14 w 26"/>
                <a:gd name="T15" fmla="*/ 8 h 45"/>
                <a:gd name="T16" fmla="*/ 17 w 26"/>
                <a:gd name="T17" fmla="*/ 9 h 45"/>
                <a:gd name="T18" fmla="*/ 18 w 26"/>
                <a:gd name="T19" fmla="*/ 12 h 45"/>
                <a:gd name="T20" fmla="*/ 18 w 26"/>
                <a:gd name="T21" fmla="*/ 14 h 45"/>
                <a:gd name="T22" fmla="*/ 20 w 26"/>
                <a:gd name="T23" fmla="*/ 17 h 45"/>
                <a:gd name="T24" fmla="*/ 22 w 26"/>
                <a:gd name="T25" fmla="*/ 21 h 45"/>
                <a:gd name="T26" fmla="*/ 23 w 26"/>
                <a:gd name="T27" fmla="*/ 23 h 45"/>
                <a:gd name="T28" fmla="*/ 26 w 26"/>
                <a:gd name="T29" fmla="*/ 25 h 45"/>
                <a:gd name="T30" fmla="*/ 26 w 26"/>
                <a:gd name="T31" fmla="*/ 28 h 45"/>
                <a:gd name="T32" fmla="*/ 26 w 26"/>
                <a:gd name="T33" fmla="*/ 32 h 45"/>
                <a:gd name="T34" fmla="*/ 26 w 26"/>
                <a:gd name="T35" fmla="*/ 35 h 45"/>
                <a:gd name="T36" fmla="*/ 24 w 26"/>
                <a:gd name="T37" fmla="*/ 38 h 45"/>
                <a:gd name="T38" fmla="*/ 22 w 26"/>
                <a:gd name="T39" fmla="*/ 40 h 45"/>
                <a:gd name="T40" fmla="*/ 20 w 26"/>
                <a:gd name="T41" fmla="*/ 41 h 45"/>
                <a:gd name="T42" fmla="*/ 19 w 26"/>
                <a:gd name="T43" fmla="*/ 43 h 45"/>
                <a:gd name="T44" fmla="*/ 17 w 26"/>
                <a:gd name="T45" fmla="*/ 43 h 45"/>
                <a:gd name="T46" fmla="*/ 15 w 26"/>
                <a:gd name="T47" fmla="*/ 44 h 45"/>
                <a:gd name="T48" fmla="*/ 14 w 26"/>
                <a:gd name="T49" fmla="*/ 44 h 45"/>
                <a:gd name="T50" fmla="*/ 13 w 26"/>
                <a:gd name="T51" fmla="*/ 44 h 45"/>
                <a:gd name="T52" fmla="*/ 9 w 26"/>
                <a:gd name="T53" fmla="*/ 45 h 45"/>
                <a:gd name="T54" fmla="*/ 6 w 26"/>
                <a:gd name="T55" fmla="*/ 45 h 45"/>
                <a:gd name="T56" fmla="*/ 4 w 26"/>
                <a:gd name="T57" fmla="*/ 43 h 45"/>
                <a:gd name="T58" fmla="*/ 2 w 26"/>
                <a:gd name="T59" fmla="*/ 40 h 45"/>
                <a:gd name="T60" fmla="*/ 2 w 26"/>
                <a:gd name="T61" fmla="*/ 36 h 45"/>
                <a:gd name="T62" fmla="*/ 1 w 26"/>
                <a:gd name="T63" fmla="*/ 34 h 45"/>
                <a:gd name="T64" fmla="*/ 1 w 26"/>
                <a:gd name="T65" fmla="*/ 30 h 45"/>
                <a:gd name="T66" fmla="*/ 1 w 26"/>
                <a:gd name="T67" fmla="*/ 26 h 45"/>
                <a:gd name="T68" fmla="*/ 1 w 26"/>
                <a:gd name="T69" fmla="*/ 23 h 45"/>
                <a:gd name="T70" fmla="*/ 0 w 26"/>
                <a:gd name="T71" fmla="*/ 19 h 45"/>
                <a:gd name="T72" fmla="*/ 0 w 26"/>
                <a:gd name="T73" fmla="*/ 16 h 45"/>
                <a:gd name="T74" fmla="*/ 2 w 26"/>
                <a:gd name="T75" fmla="*/ 13 h 45"/>
                <a:gd name="T76" fmla="*/ 2 w 26"/>
                <a:gd name="T77" fmla="*/ 10 h 45"/>
                <a:gd name="T78" fmla="*/ 2 w 26"/>
                <a:gd name="T79" fmla="*/ 8 h 45"/>
                <a:gd name="T80" fmla="*/ 1 w 26"/>
                <a:gd name="T81" fmla="*/ 6 h 45"/>
                <a:gd name="T82" fmla="*/ 2 w 26"/>
                <a:gd name="T83" fmla="*/ 6 h 45"/>
                <a:gd name="T84" fmla="*/ 5 w 26"/>
                <a:gd name="T85" fmla="*/ 5 h 45"/>
                <a:gd name="T86" fmla="*/ 4 w 26"/>
                <a:gd name="T8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45">
                  <a:moveTo>
                    <a:pt x="4" y="3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4" y="8"/>
                  </a:lnTo>
                  <a:lnTo>
                    <a:pt x="17" y="9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20" y="17"/>
                  </a:lnTo>
                  <a:lnTo>
                    <a:pt x="22" y="21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5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20" y="41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4" y="43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1" y="34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/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89" name="Freeform 80"/>
            <p:cNvSpPr>
              <a:spLocks/>
            </p:cNvSpPr>
            <p:nvPr/>
          </p:nvSpPr>
          <p:spPr bwMode="gray">
            <a:xfrm>
              <a:off x="6604037" y="2040964"/>
              <a:ext cx="5567" cy="1484"/>
            </a:xfrm>
            <a:custGeom>
              <a:avLst/>
              <a:gdLst>
                <a:gd name="T0" fmla="*/ 0 w 10"/>
                <a:gd name="T1" fmla="*/ 0 h 3"/>
                <a:gd name="T2" fmla="*/ 0 w 10"/>
                <a:gd name="T3" fmla="*/ 1 h 3"/>
                <a:gd name="T4" fmla="*/ 2 w 10"/>
                <a:gd name="T5" fmla="*/ 1 h 3"/>
                <a:gd name="T6" fmla="*/ 3 w 10"/>
                <a:gd name="T7" fmla="*/ 2 h 3"/>
                <a:gd name="T8" fmla="*/ 4 w 10"/>
                <a:gd name="T9" fmla="*/ 3 h 3"/>
                <a:gd name="T10" fmla="*/ 9 w 10"/>
                <a:gd name="T11" fmla="*/ 3 h 3"/>
                <a:gd name="T12" fmla="*/ 10 w 10"/>
                <a:gd name="T13" fmla="*/ 2 h 3"/>
                <a:gd name="T14" fmla="*/ 9 w 10"/>
                <a:gd name="T15" fmla="*/ 1 h 3"/>
                <a:gd name="T16" fmla="*/ 7 w 10"/>
                <a:gd name="T17" fmla="*/ 1 h 3"/>
                <a:gd name="T18" fmla="*/ 5 w 10"/>
                <a:gd name="T19" fmla="*/ 0 h 3"/>
                <a:gd name="T20" fmla="*/ 3 w 10"/>
                <a:gd name="T21" fmla="*/ 0 h 3"/>
                <a:gd name="T22" fmla="*/ 2 w 10"/>
                <a:gd name="T23" fmla="*/ 0 h 3"/>
                <a:gd name="T24" fmla="*/ 0 w 10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90" name="Freeform 81"/>
            <p:cNvSpPr>
              <a:spLocks/>
            </p:cNvSpPr>
            <p:nvPr/>
          </p:nvSpPr>
          <p:spPr bwMode="gray">
            <a:xfrm>
              <a:off x="6618883" y="2024633"/>
              <a:ext cx="7052" cy="1113"/>
            </a:xfrm>
            <a:custGeom>
              <a:avLst/>
              <a:gdLst>
                <a:gd name="T0" fmla="*/ 0 w 16"/>
                <a:gd name="T1" fmla="*/ 1 h 2"/>
                <a:gd name="T2" fmla="*/ 1 w 16"/>
                <a:gd name="T3" fmla="*/ 2 h 2"/>
                <a:gd name="T4" fmla="*/ 4 w 16"/>
                <a:gd name="T5" fmla="*/ 2 h 2"/>
                <a:gd name="T6" fmla="*/ 9 w 16"/>
                <a:gd name="T7" fmla="*/ 2 h 2"/>
                <a:gd name="T8" fmla="*/ 13 w 16"/>
                <a:gd name="T9" fmla="*/ 2 h 2"/>
                <a:gd name="T10" fmla="*/ 15 w 16"/>
                <a:gd name="T11" fmla="*/ 1 h 2"/>
                <a:gd name="T12" fmla="*/ 16 w 16"/>
                <a:gd name="T13" fmla="*/ 0 h 2"/>
                <a:gd name="T14" fmla="*/ 14 w 16"/>
                <a:gd name="T15" fmla="*/ 0 h 2"/>
                <a:gd name="T16" fmla="*/ 10 w 16"/>
                <a:gd name="T17" fmla="*/ 0 h 2"/>
                <a:gd name="T18" fmla="*/ 6 w 16"/>
                <a:gd name="T19" fmla="*/ 0 h 2"/>
                <a:gd name="T20" fmla="*/ 2 w 16"/>
                <a:gd name="T21" fmla="*/ 0 h 2"/>
                <a:gd name="T22" fmla="*/ 0 w 16"/>
                <a:gd name="T2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">
                  <a:moveTo>
                    <a:pt x="0" y="1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91" name="Freeform 82"/>
            <p:cNvSpPr>
              <a:spLocks/>
            </p:cNvSpPr>
            <p:nvPr/>
          </p:nvSpPr>
          <p:spPr bwMode="gray">
            <a:xfrm>
              <a:off x="6729856" y="2043562"/>
              <a:ext cx="32661" cy="17444"/>
            </a:xfrm>
            <a:custGeom>
              <a:avLst/>
              <a:gdLst>
                <a:gd name="T0" fmla="*/ 1 w 58"/>
                <a:gd name="T1" fmla="*/ 31 h 31"/>
                <a:gd name="T2" fmla="*/ 8 w 58"/>
                <a:gd name="T3" fmla="*/ 31 h 31"/>
                <a:gd name="T4" fmla="*/ 14 w 58"/>
                <a:gd name="T5" fmla="*/ 29 h 31"/>
                <a:gd name="T6" fmla="*/ 23 w 58"/>
                <a:gd name="T7" fmla="*/ 26 h 31"/>
                <a:gd name="T8" fmla="*/ 32 w 58"/>
                <a:gd name="T9" fmla="*/ 26 h 31"/>
                <a:gd name="T10" fmla="*/ 35 w 58"/>
                <a:gd name="T11" fmla="*/ 25 h 31"/>
                <a:gd name="T12" fmla="*/ 45 w 58"/>
                <a:gd name="T13" fmla="*/ 25 h 31"/>
                <a:gd name="T14" fmla="*/ 52 w 58"/>
                <a:gd name="T15" fmla="*/ 23 h 31"/>
                <a:gd name="T16" fmla="*/ 57 w 58"/>
                <a:gd name="T17" fmla="*/ 20 h 31"/>
                <a:gd name="T18" fmla="*/ 58 w 58"/>
                <a:gd name="T19" fmla="*/ 17 h 31"/>
                <a:gd name="T20" fmla="*/ 56 w 58"/>
                <a:gd name="T21" fmla="*/ 13 h 31"/>
                <a:gd name="T22" fmla="*/ 51 w 58"/>
                <a:gd name="T23" fmla="*/ 13 h 31"/>
                <a:gd name="T24" fmla="*/ 48 w 58"/>
                <a:gd name="T25" fmla="*/ 10 h 31"/>
                <a:gd name="T26" fmla="*/ 45 w 58"/>
                <a:gd name="T27" fmla="*/ 8 h 31"/>
                <a:gd name="T28" fmla="*/ 42 w 58"/>
                <a:gd name="T29" fmla="*/ 6 h 31"/>
                <a:gd name="T30" fmla="*/ 39 w 58"/>
                <a:gd name="T31" fmla="*/ 7 h 31"/>
                <a:gd name="T32" fmla="*/ 36 w 58"/>
                <a:gd name="T33" fmla="*/ 8 h 31"/>
                <a:gd name="T34" fmla="*/ 33 w 58"/>
                <a:gd name="T35" fmla="*/ 9 h 31"/>
                <a:gd name="T36" fmla="*/ 30 w 58"/>
                <a:gd name="T37" fmla="*/ 12 h 31"/>
                <a:gd name="T38" fmla="*/ 31 w 58"/>
                <a:gd name="T39" fmla="*/ 9 h 31"/>
                <a:gd name="T40" fmla="*/ 32 w 58"/>
                <a:gd name="T41" fmla="*/ 8 h 31"/>
                <a:gd name="T42" fmla="*/ 33 w 58"/>
                <a:gd name="T43" fmla="*/ 6 h 31"/>
                <a:gd name="T44" fmla="*/ 33 w 58"/>
                <a:gd name="T45" fmla="*/ 4 h 31"/>
                <a:gd name="T46" fmla="*/ 34 w 58"/>
                <a:gd name="T47" fmla="*/ 2 h 31"/>
                <a:gd name="T48" fmla="*/ 29 w 58"/>
                <a:gd name="T49" fmla="*/ 0 h 31"/>
                <a:gd name="T50" fmla="*/ 27 w 58"/>
                <a:gd name="T51" fmla="*/ 2 h 31"/>
                <a:gd name="T52" fmla="*/ 26 w 58"/>
                <a:gd name="T53" fmla="*/ 4 h 31"/>
                <a:gd name="T54" fmla="*/ 23 w 58"/>
                <a:gd name="T55" fmla="*/ 2 h 31"/>
                <a:gd name="T56" fmla="*/ 19 w 58"/>
                <a:gd name="T57" fmla="*/ 3 h 31"/>
                <a:gd name="T58" fmla="*/ 16 w 58"/>
                <a:gd name="T59" fmla="*/ 6 h 31"/>
                <a:gd name="T60" fmla="*/ 18 w 58"/>
                <a:gd name="T61" fmla="*/ 9 h 31"/>
                <a:gd name="T62" fmla="*/ 15 w 58"/>
                <a:gd name="T63" fmla="*/ 10 h 31"/>
                <a:gd name="T64" fmla="*/ 14 w 58"/>
                <a:gd name="T65" fmla="*/ 12 h 31"/>
                <a:gd name="T66" fmla="*/ 14 w 58"/>
                <a:gd name="T67" fmla="*/ 14 h 31"/>
                <a:gd name="T68" fmla="*/ 10 w 58"/>
                <a:gd name="T69" fmla="*/ 16 h 31"/>
                <a:gd name="T70" fmla="*/ 8 w 58"/>
                <a:gd name="T71" fmla="*/ 18 h 31"/>
                <a:gd name="T72" fmla="*/ 6 w 58"/>
                <a:gd name="T73" fmla="*/ 22 h 31"/>
                <a:gd name="T74" fmla="*/ 5 w 58"/>
                <a:gd name="T75" fmla="*/ 24 h 31"/>
                <a:gd name="T76" fmla="*/ 3 w 58"/>
                <a:gd name="T77" fmla="*/ 27 h 31"/>
                <a:gd name="T78" fmla="*/ 0 w 58"/>
                <a:gd name="T7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31">
                  <a:moveTo>
                    <a:pt x="0" y="29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8"/>
                    <a:pt x="47" y="8"/>
                  </a:cubicBezTo>
                  <a:cubicBezTo>
                    <a:pt x="46" y="8"/>
                    <a:pt x="45" y="8"/>
                    <a:pt x="45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40" y="7"/>
                    <a:pt x="39" y="7"/>
                  </a:cubicBezTo>
                  <a:cubicBezTo>
                    <a:pt x="38" y="8"/>
                    <a:pt x="38" y="7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5" y="9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32" y="10"/>
                    <a:pt x="32" y="10"/>
                    <a:pt x="31" y="11"/>
                  </a:cubicBezTo>
                  <a:cubicBezTo>
                    <a:pt x="31" y="11"/>
                    <a:pt x="30" y="12"/>
                    <a:pt x="30" y="12"/>
                  </a:cubicBezTo>
                  <a:cubicBezTo>
                    <a:pt x="30" y="12"/>
                    <a:pt x="29" y="10"/>
                    <a:pt x="30" y="10"/>
                  </a:cubicBezTo>
                  <a:cubicBezTo>
                    <a:pt x="30" y="9"/>
                    <a:pt x="31" y="9"/>
                    <a:pt x="31" y="9"/>
                  </a:cubicBezTo>
                  <a:cubicBezTo>
                    <a:pt x="31" y="9"/>
                    <a:pt x="31" y="8"/>
                    <a:pt x="31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3" y="7"/>
                  </a:cubicBezTo>
                  <a:cubicBezTo>
                    <a:pt x="33" y="7"/>
                    <a:pt x="32" y="6"/>
                    <a:pt x="33" y="6"/>
                  </a:cubicBezTo>
                  <a:cubicBezTo>
                    <a:pt x="33" y="6"/>
                    <a:pt x="33" y="6"/>
                    <a:pt x="33" y="5"/>
                  </a:cubicBezTo>
                  <a:cubicBezTo>
                    <a:pt x="33" y="5"/>
                    <a:pt x="33" y="5"/>
                    <a:pt x="33" y="4"/>
                  </a:cubicBezTo>
                  <a:cubicBezTo>
                    <a:pt x="33" y="4"/>
                    <a:pt x="34" y="3"/>
                    <a:pt x="34" y="3"/>
                  </a:cubicBezTo>
                  <a:cubicBezTo>
                    <a:pt x="35" y="3"/>
                    <a:pt x="36" y="2"/>
                    <a:pt x="34" y="2"/>
                  </a:cubicBezTo>
                  <a:cubicBezTo>
                    <a:pt x="33" y="2"/>
                    <a:pt x="32" y="0"/>
                    <a:pt x="3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8"/>
                    <a:pt x="7" y="19"/>
                    <a:pt x="7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4" y="26"/>
                    <a:pt x="3" y="26"/>
                    <a:pt x="3" y="27"/>
                  </a:cubicBezTo>
                  <a:cubicBezTo>
                    <a:pt x="1" y="29"/>
                    <a:pt x="1" y="29"/>
                    <a:pt x="1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92" name="Freeform 83"/>
            <p:cNvSpPr>
              <a:spLocks/>
            </p:cNvSpPr>
            <p:nvPr/>
          </p:nvSpPr>
          <p:spPr bwMode="gray">
            <a:xfrm>
              <a:off x="6797777" y="2076223"/>
              <a:ext cx="3340" cy="1856"/>
            </a:xfrm>
            <a:custGeom>
              <a:avLst/>
              <a:gdLst>
                <a:gd name="T0" fmla="*/ 5 w 5"/>
                <a:gd name="T1" fmla="*/ 2 h 3"/>
                <a:gd name="T2" fmla="*/ 3 w 5"/>
                <a:gd name="T3" fmla="*/ 1 h 3"/>
                <a:gd name="T4" fmla="*/ 0 w 5"/>
                <a:gd name="T5" fmla="*/ 0 h 3"/>
                <a:gd name="T6" fmla="*/ 1 w 5"/>
                <a:gd name="T7" fmla="*/ 1 h 3"/>
                <a:gd name="T8" fmla="*/ 2 w 5"/>
                <a:gd name="T9" fmla="*/ 2 h 3"/>
                <a:gd name="T10" fmla="*/ 5 w 5"/>
                <a:gd name="T11" fmla="*/ 3 h 3"/>
                <a:gd name="T12" fmla="*/ 5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93" name="Freeform 84"/>
            <p:cNvSpPr>
              <a:spLocks/>
            </p:cNvSpPr>
            <p:nvPr/>
          </p:nvSpPr>
          <p:spPr bwMode="gray">
            <a:xfrm>
              <a:off x="7164473" y="2236931"/>
              <a:ext cx="6309" cy="1484"/>
            </a:xfrm>
            <a:custGeom>
              <a:avLst/>
              <a:gdLst>
                <a:gd name="T0" fmla="*/ 4 w 11"/>
                <a:gd name="T1" fmla="*/ 3 h 3"/>
                <a:gd name="T2" fmla="*/ 7 w 11"/>
                <a:gd name="T3" fmla="*/ 3 h 3"/>
                <a:gd name="T4" fmla="*/ 10 w 11"/>
                <a:gd name="T5" fmla="*/ 3 h 3"/>
                <a:gd name="T6" fmla="*/ 10 w 11"/>
                <a:gd name="T7" fmla="*/ 1 h 3"/>
                <a:gd name="T8" fmla="*/ 7 w 11"/>
                <a:gd name="T9" fmla="*/ 1 h 3"/>
                <a:gd name="T10" fmla="*/ 4 w 11"/>
                <a:gd name="T11" fmla="*/ 1 h 3"/>
                <a:gd name="T12" fmla="*/ 2 w 11"/>
                <a:gd name="T13" fmla="*/ 1 h 3"/>
                <a:gd name="T14" fmla="*/ 0 w 11"/>
                <a:gd name="T15" fmla="*/ 1 h 3"/>
                <a:gd name="T16" fmla="*/ 1 w 11"/>
                <a:gd name="T17" fmla="*/ 2 h 3"/>
                <a:gd name="T18" fmla="*/ 3 w 11"/>
                <a:gd name="T19" fmla="*/ 3 h 3"/>
                <a:gd name="T20" fmla="*/ 4 w 11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4" y="3"/>
                  </a:moveTo>
                  <a:cubicBezTo>
                    <a:pt x="5" y="3"/>
                    <a:pt x="6" y="3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94" name="Freeform 85"/>
            <p:cNvSpPr>
              <a:spLocks/>
            </p:cNvSpPr>
            <p:nvPr/>
          </p:nvSpPr>
          <p:spPr bwMode="gray">
            <a:xfrm>
              <a:off x="6765116" y="2056923"/>
              <a:ext cx="3340" cy="1856"/>
            </a:xfrm>
            <a:custGeom>
              <a:avLst/>
              <a:gdLst>
                <a:gd name="T0" fmla="*/ 4 w 5"/>
                <a:gd name="T1" fmla="*/ 2 h 3"/>
                <a:gd name="T2" fmla="*/ 3 w 5"/>
                <a:gd name="T3" fmla="*/ 1 h 3"/>
                <a:gd name="T4" fmla="*/ 0 w 5"/>
                <a:gd name="T5" fmla="*/ 2 h 3"/>
                <a:gd name="T6" fmla="*/ 1 w 5"/>
                <a:gd name="T7" fmla="*/ 3 h 3"/>
                <a:gd name="T8" fmla="*/ 4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cubicBezTo>
                    <a:pt x="5" y="1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95" name="Freeform 86"/>
            <p:cNvSpPr>
              <a:spLocks/>
            </p:cNvSpPr>
            <p:nvPr/>
          </p:nvSpPr>
          <p:spPr bwMode="gray">
            <a:xfrm>
              <a:off x="6694597" y="2034655"/>
              <a:ext cx="37857" cy="16702"/>
            </a:xfrm>
            <a:custGeom>
              <a:avLst/>
              <a:gdLst>
                <a:gd name="T0" fmla="*/ 7 w 67"/>
                <a:gd name="T1" fmla="*/ 13 h 29"/>
                <a:gd name="T2" fmla="*/ 7 w 67"/>
                <a:gd name="T3" fmla="*/ 15 h 29"/>
                <a:gd name="T4" fmla="*/ 11 w 67"/>
                <a:gd name="T5" fmla="*/ 15 h 29"/>
                <a:gd name="T6" fmla="*/ 14 w 67"/>
                <a:gd name="T7" fmla="*/ 19 h 29"/>
                <a:gd name="T8" fmla="*/ 17 w 67"/>
                <a:gd name="T9" fmla="*/ 22 h 29"/>
                <a:gd name="T10" fmla="*/ 22 w 67"/>
                <a:gd name="T11" fmla="*/ 23 h 29"/>
                <a:gd name="T12" fmla="*/ 24 w 67"/>
                <a:gd name="T13" fmla="*/ 23 h 29"/>
                <a:gd name="T14" fmla="*/ 30 w 67"/>
                <a:gd name="T15" fmla="*/ 24 h 29"/>
                <a:gd name="T16" fmla="*/ 35 w 67"/>
                <a:gd name="T17" fmla="*/ 24 h 29"/>
                <a:gd name="T18" fmla="*/ 40 w 67"/>
                <a:gd name="T19" fmla="*/ 28 h 29"/>
                <a:gd name="T20" fmla="*/ 46 w 67"/>
                <a:gd name="T21" fmla="*/ 29 h 29"/>
                <a:gd name="T22" fmla="*/ 54 w 67"/>
                <a:gd name="T23" fmla="*/ 29 h 29"/>
                <a:gd name="T24" fmla="*/ 60 w 67"/>
                <a:gd name="T25" fmla="*/ 29 h 29"/>
                <a:gd name="T26" fmla="*/ 65 w 67"/>
                <a:gd name="T27" fmla="*/ 26 h 29"/>
                <a:gd name="T28" fmla="*/ 66 w 67"/>
                <a:gd name="T29" fmla="*/ 23 h 29"/>
                <a:gd name="T30" fmla="*/ 63 w 67"/>
                <a:gd name="T31" fmla="*/ 20 h 29"/>
                <a:gd name="T32" fmla="*/ 59 w 67"/>
                <a:gd name="T33" fmla="*/ 18 h 29"/>
                <a:gd name="T34" fmla="*/ 65 w 67"/>
                <a:gd name="T35" fmla="*/ 18 h 29"/>
                <a:gd name="T36" fmla="*/ 65 w 67"/>
                <a:gd name="T37" fmla="*/ 13 h 29"/>
                <a:gd name="T38" fmla="*/ 67 w 67"/>
                <a:gd name="T39" fmla="*/ 9 h 29"/>
                <a:gd name="T40" fmla="*/ 66 w 67"/>
                <a:gd name="T41" fmla="*/ 7 h 29"/>
                <a:gd name="T42" fmla="*/ 62 w 67"/>
                <a:gd name="T43" fmla="*/ 3 h 29"/>
                <a:gd name="T44" fmla="*/ 56 w 67"/>
                <a:gd name="T45" fmla="*/ 2 h 29"/>
                <a:gd name="T46" fmla="*/ 52 w 67"/>
                <a:gd name="T47" fmla="*/ 4 h 29"/>
                <a:gd name="T48" fmla="*/ 50 w 67"/>
                <a:gd name="T49" fmla="*/ 6 h 29"/>
                <a:gd name="T50" fmla="*/ 47 w 67"/>
                <a:gd name="T51" fmla="*/ 7 h 29"/>
                <a:gd name="T52" fmla="*/ 42 w 67"/>
                <a:gd name="T53" fmla="*/ 8 h 29"/>
                <a:gd name="T54" fmla="*/ 47 w 67"/>
                <a:gd name="T55" fmla="*/ 2 h 29"/>
                <a:gd name="T56" fmla="*/ 45 w 67"/>
                <a:gd name="T57" fmla="*/ 0 h 29"/>
                <a:gd name="T58" fmla="*/ 39 w 67"/>
                <a:gd name="T59" fmla="*/ 0 h 29"/>
                <a:gd name="T60" fmla="*/ 33 w 67"/>
                <a:gd name="T61" fmla="*/ 0 h 29"/>
                <a:gd name="T62" fmla="*/ 26 w 67"/>
                <a:gd name="T63" fmla="*/ 0 h 29"/>
                <a:gd name="T64" fmla="*/ 21 w 67"/>
                <a:gd name="T65" fmla="*/ 2 h 29"/>
                <a:gd name="T66" fmla="*/ 17 w 67"/>
                <a:gd name="T67" fmla="*/ 2 h 29"/>
                <a:gd name="T68" fmla="*/ 13 w 67"/>
                <a:gd name="T69" fmla="*/ 5 h 29"/>
                <a:gd name="T70" fmla="*/ 13 w 67"/>
                <a:gd name="T71" fmla="*/ 8 h 29"/>
                <a:gd name="T72" fmla="*/ 8 w 67"/>
                <a:gd name="T73" fmla="*/ 9 h 29"/>
                <a:gd name="T74" fmla="*/ 4 w 67"/>
                <a:gd name="T75" fmla="*/ 11 h 29"/>
                <a:gd name="T76" fmla="*/ 0 w 67"/>
                <a:gd name="T77" fmla="*/ 13 h 29"/>
                <a:gd name="T78" fmla="*/ 5 w 67"/>
                <a:gd name="T7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29">
                  <a:moveTo>
                    <a:pt x="5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7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6"/>
                    <a:pt x="66" y="25"/>
                  </a:cubicBezTo>
                  <a:cubicBezTo>
                    <a:pt x="66" y="24"/>
                    <a:pt x="66" y="23"/>
                    <a:pt x="66" y="2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1" y="21"/>
                    <a:pt x="61" y="20"/>
                  </a:cubicBezTo>
                  <a:cubicBezTo>
                    <a:pt x="60" y="19"/>
                    <a:pt x="59" y="18"/>
                    <a:pt x="59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4" y="6"/>
                    <a:pt x="52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9" y="1"/>
                    <a:pt x="47" y="1"/>
                  </a:cubicBezTo>
                  <a:cubicBezTo>
                    <a:pt x="46" y="1"/>
                    <a:pt x="45" y="0"/>
                    <a:pt x="4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96" name="Freeform 87"/>
            <p:cNvSpPr>
              <a:spLocks/>
            </p:cNvSpPr>
            <p:nvPr/>
          </p:nvSpPr>
          <p:spPr bwMode="gray">
            <a:xfrm>
              <a:off x="6684205" y="2036139"/>
              <a:ext cx="15217" cy="4454"/>
            </a:xfrm>
            <a:custGeom>
              <a:avLst/>
              <a:gdLst>
                <a:gd name="T0" fmla="*/ 10 w 27"/>
                <a:gd name="T1" fmla="*/ 8 h 8"/>
                <a:gd name="T2" fmla="*/ 11 w 27"/>
                <a:gd name="T3" fmla="*/ 8 h 8"/>
                <a:gd name="T4" fmla="*/ 13 w 27"/>
                <a:gd name="T5" fmla="*/ 8 h 8"/>
                <a:gd name="T6" fmla="*/ 15 w 27"/>
                <a:gd name="T7" fmla="*/ 8 h 8"/>
                <a:gd name="T8" fmla="*/ 18 w 27"/>
                <a:gd name="T9" fmla="*/ 8 h 8"/>
                <a:gd name="T10" fmla="*/ 21 w 27"/>
                <a:gd name="T11" fmla="*/ 7 h 8"/>
                <a:gd name="T12" fmla="*/ 26 w 27"/>
                <a:gd name="T13" fmla="*/ 3 h 8"/>
                <a:gd name="T14" fmla="*/ 25 w 27"/>
                <a:gd name="T15" fmla="*/ 2 h 8"/>
                <a:gd name="T16" fmla="*/ 21 w 27"/>
                <a:gd name="T17" fmla="*/ 1 h 8"/>
                <a:gd name="T18" fmla="*/ 17 w 27"/>
                <a:gd name="T19" fmla="*/ 1 h 8"/>
                <a:gd name="T20" fmla="*/ 13 w 27"/>
                <a:gd name="T21" fmla="*/ 0 h 8"/>
                <a:gd name="T22" fmla="*/ 9 w 27"/>
                <a:gd name="T23" fmla="*/ 0 h 8"/>
                <a:gd name="T24" fmla="*/ 4 w 27"/>
                <a:gd name="T25" fmla="*/ 0 h 8"/>
                <a:gd name="T26" fmla="*/ 0 w 27"/>
                <a:gd name="T27" fmla="*/ 0 h 8"/>
                <a:gd name="T28" fmla="*/ 2 w 27"/>
                <a:gd name="T29" fmla="*/ 2 h 8"/>
                <a:gd name="T30" fmla="*/ 1 w 27"/>
                <a:gd name="T31" fmla="*/ 3 h 8"/>
                <a:gd name="T32" fmla="*/ 3 w 27"/>
                <a:gd name="T33" fmla="*/ 6 h 8"/>
                <a:gd name="T34" fmla="*/ 7 w 27"/>
                <a:gd name="T35" fmla="*/ 5 h 8"/>
                <a:gd name="T36" fmla="*/ 11 w 27"/>
                <a:gd name="T37" fmla="*/ 5 h 8"/>
                <a:gd name="T38" fmla="*/ 11 w 27"/>
                <a:gd name="T39" fmla="*/ 6 h 8"/>
                <a:gd name="T40" fmla="*/ 10 w 27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8">
                  <a:moveTo>
                    <a:pt x="10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4"/>
                    <a:pt x="25" y="2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97" name="Freeform 88"/>
            <p:cNvSpPr>
              <a:spLocks/>
            </p:cNvSpPr>
            <p:nvPr/>
          </p:nvSpPr>
          <p:spPr bwMode="gray">
            <a:xfrm>
              <a:off x="6687917" y="2020180"/>
              <a:ext cx="33404" cy="15960"/>
            </a:xfrm>
            <a:custGeom>
              <a:avLst/>
              <a:gdLst>
                <a:gd name="T0" fmla="*/ 6 w 59"/>
                <a:gd name="T1" fmla="*/ 23 h 28"/>
                <a:gd name="T2" fmla="*/ 9 w 59"/>
                <a:gd name="T3" fmla="*/ 25 h 28"/>
                <a:gd name="T4" fmla="*/ 13 w 59"/>
                <a:gd name="T5" fmla="*/ 27 h 28"/>
                <a:gd name="T6" fmla="*/ 18 w 59"/>
                <a:gd name="T7" fmla="*/ 28 h 28"/>
                <a:gd name="T8" fmla="*/ 22 w 59"/>
                <a:gd name="T9" fmla="*/ 28 h 28"/>
                <a:gd name="T10" fmla="*/ 25 w 59"/>
                <a:gd name="T11" fmla="*/ 26 h 28"/>
                <a:gd name="T12" fmla="*/ 28 w 59"/>
                <a:gd name="T13" fmla="*/ 26 h 28"/>
                <a:gd name="T14" fmla="*/ 33 w 59"/>
                <a:gd name="T15" fmla="*/ 25 h 28"/>
                <a:gd name="T16" fmla="*/ 38 w 59"/>
                <a:gd name="T17" fmla="*/ 24 h 28"/>
                <a:gd name="T18" fmla="*/ 41 w 59"/>
                <a:gd name="T19" fmla="*/ 24 h 28"/>
                <a:gd name="T20" fmla="*/ 47 w 59"/>
                <a:gd name="T21" fmla="*/ 24 h 28"/>
                <a:gd name="T22" fmla="*/ 50 w 59"/>
                <a:gd name="T23" fmla="*/ 24 h 28"/>
                <a:gd name="T24" fmla="*/ 54 w 59"/>
                <a:gd name="T25" fmla="*/ 22 h 28"/>
                <a:gd name="T26" fmla="*/ 54 w 59"/>
                <a:gd name="T27" fmla="*/ 20 h 28"/>
                <a:gd name="T28" fmla="*/ 51 w 59"/>
                <a:gd name="T29" fmla="*/ 17 h 28"/>
                <a:gd name="T30" fmla="*/ 51 w 59"/>
                <a:gd name="T31" fmla="*/ 14 h 28"/>
                <a:gd name="T32" fmla="*/ 54 w 59"/>
                <a:gd name="T33" fmla="*/ 14 h 28"/>
                <a:gd name="T34" fmla="*/ 57 w 59"/>
                <a:gd name="T35" fmla="*/ 14 h 28"/>
                <a:gd name="T36" fmla="*/ 59 w 59"/>
                <a:gd name="T37" fmla="*/ 13 h 28"/>
                <a:gd name="T38" fmla="*/ 57 w 59"/>
                <a:gd name="T39" fmla="*/ 11 h 28"/>
                <a:gd name="T40" fmla="*/ 52 w 59"/>
                <a:gd name="T41" fmla="*/ 9 h 28"/>
                <a:gd name="T42" fmla="*/ 50 w 59"/>
                <a:gd name="T43" fmla="*/ 8 h 28"/>
                <a:gd name="T44" fmla="*/ 45 w 59"/>
                <a:gd name="T45" fmla="*/ 5 h 28"/>
                <a:gd name="T46" fmla="*/ 44 w 59"/>
                <a:gd name="T47" fmla="*/ 3 h 28"/>
                <a:gd name="T48" fmla="*/ 41 w 59"/>
                <a:gd name="T49" fmla="*/ 1 h 28"/>
                <a:gd name="T50" fmla="*/ 35 w 59"/>
                <a:gd name="T51" fmla="*/ 0 h 28"/>
                <a:gd name="T52" fmla="*/ 31 w 59"/>
                <a:gd name="T53" fmla="*/ 0 h 28"/>
                <a:gd name="T54" fmla="*/ 29 w 59"/>
                <a:gd name="T55" fmla="*/ 2 h 28"/>
                <a:gd name="T56" fmla="*/ 27 w 59"/>
                <a:gd name="T57" fmla="*/ 5 h 28"/>
                <a:gd name="T58" fmla="*/ 24 w 59"/>
                <a:gd name="T59" fmla="*/ 4 h 28"/>
                <a:gd name="T60" fmla="*/ 19 w 59"/>
                <a:gd name="T61" fmla="*/ 4 h 28"/>
                <a:gd name="T62" fmla="*/ 16 w 59"/>
                <a:gd name="T63" fmla="*/ 5 h 28"/>
                <a:gd name="T64" fmla="*/ 12 w 59"/>
                <a:gd name="T65" fmla="*/ 6 h 28"/>
                <a:gd name="T66" fmla="*/ 9 w 59"/>
                <a:gd name="T67" fmla="*/ 9 h 28"/>
                <a:gd name="T68" fmla="*/ 9 w 59"/>
                <a:gd name="T69" fmla="*/ 11 h 28"/>
                <a:gd name="T70" fmla="*/ 14 w 59"/>
                <a:gd name="T71" fmla="*/ 11 h 28"/>
                <a:gd name="T72" fmla="*/ 14 w 59"/>
                <a:gd name="T73" fmla="*/ 12 h 28"/>
                <a:gd name="T74" fmla="*/ 10 w 59"/>
                <a:gd name="T75" fmla="*/ 14 h 28"/>
                <a:gd name="T76" fmla="*/ 9 w 59"/>
                <a:gd name="T77" fmla="*/ 16 h 28"/>
                <a:gd name="T78" fmla="*/ 6 w 59"/>
                <a:gd name="T79" fmla="*/ 18 h 28"/>
                <a:gd name="T80" fmla="*/ 4 w 59"/>
                <a:gd name="T81" fmla="*/ 18 h 28"/>
                <a:gd name="T82" fmla="*/ 2 w 59"/>
                <a:gd name="T83" fmla="*/ 19 h 28"/>
                <a:gd name="T84" fmla="*/ 5 w 59"/>
                <a:gd name="T85" fmla="*/ 19 h 28"/>
                <a:gd name="T86" fmla="*/ 4 w 59"/>
                <a:gd name="T87" fmla="*/ 20 h 28"/>
                <a:gd name="T88" fmla="*/ 0 w 59"/>
                <a:gd name="T89" fmla="*/ 20 h 28"/>
                <a:gd name="T90" fmla="*/ 0 w 59"/>
                <a:gd name="T91" fmla="*/ 23 h 28"/>
                <a:gd name="T92" fmla="*/ 8 w 59"/>
                <a:gd name="T93" fmla="*/ 21 h 28"/>
                <a:gd name="T94" fmla="*/ 6 w 59"/>
                <a:gd name="T9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28">
                  <a:moveTo>
                    <a:pt x="6" y="23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5"/>
                    <a:pt x="16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98" name="Freeform 89"/>
            <p:cNvSpPr>
              <a:spLocks/>
            </p:cNvSpPr>
            <p:nvPr/>
          </p:nvSpPr>
          <p:spPr bwMode="gray">
            <a:xfrm>
              <a:off x="6679009" y="2020922"/>
              <a:ext cx="7423" cy="2227"/>
            </a:xfrm>
            <a:custGeom>
              <a:avLst/>
              <a:gdLst>
                <a:gd name="T0" fmla="*/ 0 w 17"/>
                <a:gd name="T1" fmla="*/ 0 h 5"/>
                <a:gd name="T2" fmla="*/ 0 w 17"/>
                <a:gd name="T3" fmla="*/ 5 h 5"/>
                <a:gd name="T4" fmla="*/ 5 w 17"/>
                <a:gd name="T5" fmla="*/ 5 h 5"/>
                <a:gd name="T6" fmla="*/ 9 w 17"/>
                <a:gd name="T7" fmla="*/ 5 h 5"/>
                <a:gd name="T8" fmla="*/ 14 w 17"/>
                <a:gd name="T9" fmla="*/ 5 h 5"/>
                <a:gd name="T10" fmla="*/ 17 w 17"/>
                <a:gd name="T11" fmla="*/ 1 h 5"/>
                <a:gd name="T12" fmla="*/ 16 w 17"/>
                <a:gd name="T13" fmla="*/ 0 h 5"/>
                <a:gd name="T14" fmla="*/ 12 w 17"/>
                <a:gd name="T15" fmla="*/ 0 h 5"/>
                <a:gd name="T16" fmla="*/ 8 w 17"/>
                <a:gd name="T17" fmla="*/ 0 h 5"/>
                <a:gd name="T18" fmla="*/ 5 w 17"/>
                <a:gd name="T19" fmla="*/ 0 h 5"/>
                <a:gd name="T20" fmla="*/ 1 w 17"/>
                <a:gd name="T21" fmla="*/ 0 h 5"/>
                <a:gd name="T22" fmla="*/ 0 w 17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399" name="Freeform 90"/>
            <p:cNvSpPr>
              <a:spLocks/>
            </p:cNvSpPr>
            <p:nvPr/>
          </p:nvSpPr>
          <p:spPr bwMode="gray">
            <a:xfrm>
              <a:off x="6841944" y="2467044"/>
              <a:ext cx="10392" cy="19300"/>
            </a:xfrm>
            <a:custGeom>
              <a:avLst/>
              <a:gdLst>
                <a:gd name="T0" fmla="*/ 6 w 18"/>
                <a:gd name="T1" fmla="*/ 34 h 34"/>
                <a:gd name="T2" fmla="*/ 6 w 18"/>
                <a:gd name="T3" fmla="*/ 32 h 34"/>
                <a:gd name="T4" fmla="*/ 5 w 18"/>
                <a:gd name="T5" fmla="*/ 31 h 34"/>
                <a:gd name="T6" fmla="*/ 4 w 18"/>
                <a:gd name="T7" fmla="*/ 30 h 34"/>
                <a:gd name="T8" fmla="*/ 2 w 18"/>
                <a:gd name="T9" fmla="*/ 28 h 34"/>
                <a:gd name="T10" fmla="*/ 1 w 18"/>
                <a:gd name="T11" fmla="*/ 26 h 34"/>
                <a:gd name="T12" fmla="*/ 1 w 18"/>
                <a:gd name="T13" fmla="*/ 24 h 34"/>
                <a:gd name="T14" fmla="*/ 0 w 18"/>
                <a:gd name="T15" fmla="*/ 22 h 34"/>
                <a:gd name="T16" fmla="*/ 0 w 18"/>
                <a:gd name="T17" fmla="*/ 19 h 34"/>
                <a:gd name="T18" fmla="*/ 0 w 18"/>
                <a:gd name="T19" fmla="*/ 18 h 34"/>
                <a:gd name="T20" fmla="*/ 0 w 18"/>
                <a:gd name="T21" fmla="*/ 16 h 34"/>
                <a:gd name="T22" fmla="*/ 2 w 18"/>
                <a:gd name="T23" fmla="*/ 15 h 34"/>
                <a:gd name="T24" fmla="*/ 3 w 18"/>
                <a:gd name="T25" fmla="*/ 13 h 34"/>
                <a:gd name="T26" fmla="*/ 4 w 18"/>
                <a:gd name="T27" fmla="*/ 11 h 34"/>
                <a:gd name="T28" fmla="*/ 5 w 18"/>
                <a:gd name="T29" fmla="*/ 9 h 34"/>
                <a:gd name="T30" fmla="*/ 6 w 18"/>
                <a:gd name="T31" fmla="*/ 7 h 34"/>
                <a:gd name="T32" fmla="*/ 8 w 18"/>
                <a:gd name="T33" fmla="*/ 6 h 34"/>
                <a:gd name="T34" fmla="*/ 9 w 18"/>
                <a:gd name="T35" fmla="*/ 4 h 34"/>
                <a:gd name="T36" fmla="*/ 10 w 18"/>
                <a:gd name="T37" fmla="*/ 3 h 34"/>
                <a:gd name="T38" fmla="*/ 11 w 18"/>
                <a:gd name="T39" fmla="*/ 1 h 34"/>
                <a:gd name="T40" fmla="*/ 13 w 18"/>
                <a:gd name="T41" fmla="*/ 0 h 34"/>
                <a:gd name="T42" fmla="*/ 15 w 18"/>
                <a:gd name="T43" fmla="*/ 1 h 34"/>
                <a:gd name="T44" fmla="*/ 17 w 18"/>
                <a:gd name="T45" fmla="*/ 3 h 34"/>
                <a:gd name="T46" fmla="*/ 18 w 18"/>
                <a:gd name="T47" fmla="*/ 6 h 34"/>
                <a:gd name="T48" fmla="*/ 16 w 18"/>
                <a:gd name="T49" fmla="*/ 8 h 34"/>
                <a:gd name="T50" fmla="*/ 16 w 18"/>
                <a:gd name="T51" fmla="*/ 11 h 34"/>
                <a:gd name="T52" fmla="*/ 15 w 18"/>
                <a:gd name="T53" fmla="*/ 14 h 34"/>
                <a:gd name="T54" fmla="*/ 14 w 18"/>
                <a:gd name="T55" fmla="*/ 16 h 34"/>
                <a:gd name="T56" fmla="*/ 14 w 18"/>
                <a:gd name="T57" fmla="*/ 19 h 34"/>
                <a:gd name="T58" fmla="*/ 13 w 18"/>
                <a:gd name="T59" fmla="*/ 21 h 34"/>
                <a:gd name="T60" fmla="*/ 11 w 18"/>
                <a:gd name="T61" fmla="*/ 23 h 34"/>
                <a:gd name="T62" fmla="*/ 10 w 18"/>
                <a:gd name="T63" fmla="*/ 25 h 34"/>
                <a:gd name="T64" fmla="*/ 9 w 18"/>
                <a:gd name="T65" fmla="*/ 27 h 34"/>
                <a:gd name="T66" fmla="*/ 8 w 18"/>
                <a:gd name="T67" fmla="*/ 29 h 34"/>
                <a:gd name="T68" fmla="*/ 8 w 18"/>
                <a:gd name="T69" fmla="*/ 32 h 34"/>
                <a:gd name="T70" fmla="*/ 8 w 18"/>
                <a:gd name="T71" fmla="*/ 33 h 34"/>
                <a:gd name="T72" fmla="*/ 6 w 18"/>
                <a:gd name="T7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34">
                  <a:moveTo>
                    <a:pt x="6" y="34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4" y="14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2"/>
                    <a:pt x="17" y="3"/>
                  </a:cubicBezTo>
                  <a:cubicBezTo>
                    <a:pt x="18" y="4"/>
                    <a:pt x="18" y="6"/>
                    <a:pt x="18" y="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lnTo>
                    <a:pt x="6" y="3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00" name="Freeform 91"/>
            <p:cNvSpPr>
              <a:spLocks/>
            </p:cNvSpPr>
            <p:nvPr/>
          </p:nvSpPr>
          <p:spPr bwMode="gray">
            <a:xfrm>
              <a:off x="6405101" y="2354586"/>
              <a:ext cx="37486" cy="16702"/>
            </a:xfrm>
            <a:custGeom>
              <a:avLst/>
              <a:gdLst>
                <a:gd name="T0" fmla="*/ 18 w 66"/>
                <a:gd name="T1" fmla="*/ 24 h 29"/>
                <a:gd name="T2" fmla="*/ 21 w 66"/>
                <a:gd name="T3" fmla="*/ 23 h 29"/>
                <a:gd name="T4" fmla="*/ 25 w 66"/>
                <a:gd name="T5" fmla="*/ 23 h 29"/>
                <a:gd name="T6" fmla="*/ 28 w 66"/>
                <a:gd name="T7" fmla="*/ 23 h 29"/>
                <a:gd name="T8" fmla="*/ 29 w 66"/>
                <a:gd name="T9" fmla="*/ 23 h 29"/>
                <a:gd name="T10" fmla="*/ 31 w 66"/>
                <a:gd name="T11" fmla="*/ 25 h 29"/>
                <a:gd name="T12" fmla="*/ 34 w 66"/>
                <a:gd name="T13" fmla="*/ 27 h 29"/>
                <a:gd name="T14" fmla="*/ 36 w 66"/>
                <a:gd name="T15" fmla="*/ 29 h 29"/>
                <a:gd name="T16" fmla="*/ 37 w 66"/>
                <a:gd name="T17" fmla="*/ 29 h 29"/>
                <a:gd name="T18" fmla="*/ 40 w 66"/>
                <a:gd name="T19" fmla="*/ 27 h 29"/>
                <a:gd name="T20" fmla="*/ 46 w 66"/>
                <a:gd name="T21" fmla="*/ 27 h 29"/>
                <a:gd name="T22" fmla="*/ 50 w 66"/>
                <a:gd name="T23" fmla="*/ 26 h 29"/>
                <a:gd name="T24" fmla="*/ 56 w 66"/>
                <a:gd name="T25" fmla="*/ 24 h 29"/>
                <a:gd name="T26" fmla="*/ 60 w 66"/>
                <a:gd name="T27" fmla="*/ 28 h 29"/>
                <a:gd name="T28" fmla="*/ 64 w 66"/>
                <a:gd name="T29" fmla="*/ 28 h 29"/>
                <a:gd name="T30" fmla="*/ 65 w 66"/>
                <a:gd name="T31" fmla="*/ 26 h 29"/>
                <a:gd name="T32" fmla="*/ 62 w 66"/>
                <a:gd name="T33" fmla="*/ 24 h 29"/>
                <a:gd name="T34" fmla="*/ 62 w 66"/>
                <a:gd name="T35" fmla="*/ 21 h 29"/>
                <a:gd name="T36" fmla="*/ 64 w 66"/>
                <a:gd name="T37" fmla="*/ 17 h 29"/>
                <a:gd name="T38" fmla="*/ 58 w 66"/>
                <a:gd name="T39" fmla="*/ 12 h 29"/>
                <a:gd name="T40" fmla="*/ 47 w 66"/>
                <a:gd name="T41" fmla="*/ 8 h 29"/>
                <a:gd name="T42" fmla="*/ 39 w 66"/>
                <a:gd name="T43" fmla="*/ 10 h 29"/>
                <a:gd name="T44" fmla="*/ 28 w 66"/>
                <a:gd name="T45" fmla="*/ 4 h 29"/>
                <a:gd name="T46" fmla="*/ 16 w 66"/>
                <a:gd name="T47" fmla="*/ 4 h 29"/>
                <a:gd name="T48" fmla="*/ 6 w 66"/>
                <a:gd name="T49" fmla="*/ 0 h 29"/>
                <a:gd name="T50" fmla="*/ 1 w 66"/>
                <a:gd name="T51" fmla="*/ 0 h 29"/>
                <a:gd name="T52" fmla="*/ 1 w 66"/>
                <a:gd name="T53" fmla="*/ 1 h 29"/>
                <a:gd name="T54" fmla="*/ 4 w 66"/>
                <a:gd name="T55" fmla="*/ 4 h 29"/>
                <a:gd name="T56" fmla="*/ 8 w 66"/>
                <a:gd name="T57" fmla="*/ 5 h 29"/>
                <a:gd name="T58" fmla="*/ 11 w 66"/>
                <a:gd name="T59" fmla="*/ 7 h 29"/>
                <a:gd name="T60" fmla="*/ 15 w 66"/>
                <a:gd name="T61" fmla="*/ 10 h 29"/>
                <a:gd name="T62" fmla="*/ 17 w 66"/>
                <a:gd name="T63" fmla="*/ 12 h 29"/>
                <a:gd name="T64" fmla="*/ 18 w 66"/>
                <a:gd name="T65" fmla="*/ 16 h 29"/>
                <a:gd name="T66" fmla="*/ 18 w 66"/>
                <a:gd name="T67" fmla="*/ 20 h 29"/>
                <a:gd name="T68" fmla="*/ 16 w 66"/>
                <a:gd name="T69" fmla="*/ 23 h 29"/>
                <a:gd name="T70" fmla="*/ 17 w 66"/>
                <a:gd name="T71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29">
                  <a:moveTo>
                    <a:pt x="17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7" y="2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01" name="Freeform 92"/>
            <p:cNvSpPr>
              <a:spLocks/>
            </p:cNvSpPr>
            <p:nvPr/>
          </p:nvSpPr>
          <p:spPr bwMode="gray">
            <a:xfrm>
              <a:off x="6425514" y="2369432"/>
              <a:ext cx="16331" cy="15217"/>
            </a:xfrm>
            <a:custGeom>
              <a:avLst/>
              <a:gdLst>
                <a:gd name="T0" fmla="*/ 29 w 29"/>
                <a:gd name="T1" fmla="*/ 27 h 27"/>
                <a:gd name="T2" fmla="*/ 28 w 29"/>
                <a:gd name="T3" fmla="*/ 27 h 27"/>
                <a:gd name="T4" fmla="*/ 27 w 29"/>
                <a:gd name="T5" fmla="*/ 27 h 27"/>
                <a:gd name="T6" fmla="*/ 25 w 29"/>
                <a:gd name="T7" fmla="*/ 27 h 27"/>
                <a:gd name="T8" fmla="*/ 23 w 29"/>
                <a:gd name="T9" fmla="*/ 27 h 27"/>
                <a:gd name="T10" fmla="*/ 20 w 29"/>
                <a:gd name="T11" fmla="*/ 27 h 27"/>
                <a:gd name="T12" fmla="*/ 18 w 29"/>
                <a:gd name="T13" fmla="*/ 24 h 27"/>
                <a:gd name="T14" fmla="*/ 17 w 29"/>
                <a:gd name="T15" fmla="*/ 23 h 27"/>
                <a:gd name="T16" fmla="*/ 15 w 29"/>
                <a:gd name="T17" fmla="*/ 22 h 27"/>
                <a:gd name="T18" fmla="*/ 14 w 29"/>
                <a:gd name="T19" fmla="*/ 21 h 27"/>
                <a:gd name="T20" fmla="*/ 13 w 29"/>
                <a:gd name="T21" fmla="*/ 20 h 27"/>
                <a:gd name="T22" fmla="*/ 12 w 29"/>
                <a:gd name="T23" fmla="*/ 19 h 27"/>
                <a:gd name="T24" fmla="*/ 11 w 29"/>
                <a:gd name="T25" fmla="*/ 18 h 27"/>
                <a:gd name="T26" fmla="*/ 10 w 29"/>
                <a:gd name="T27" fmla="*/ 18 h 27"/>
                <a:gd name="T28" fmla="*/ 10 w 29"/>
                <a:gd name="T29" fmla="*/ 16 h 27"/>
                <a:gd name="T30" fmla="*/ 9 w 29"/>
                <a:gd name="T31" fmla="*/ 15 h 27"/>
                <a:gd name="T32" fmla="*/ 8 w 29"/>
                <a:gd name="T33" fmla="*/ 15 h 27"/>
                <a:gd name="T34" fmla="*/ 6 w 29"/>
                <a:gd name="T35" fmla="*/ 14 h 27"/>
                <a:gd name="T36" fmla="*/ 5 w 29"/>
                <a:gd name="T37" fmla="*/ 14 h 27"/>
                <a:gd name="T38" fmla="*/ 3 w 29"/>
                <a:gd name="T39" fmla="*/ 14 h 27"/>
                <a:gd name="T40" fmla="*/ 3 w 29"/>
                <a:gd name="T41" fmla="*/ 14 h 27"/>
                <a:gd name="T42" fmla="*/ 2 w 29"/>
                <a:gd name="T43" fmla="*/ 14 h 27"/>
                <a:gd name="T44" fmla="*/ 2 w 29"/>
                <a:gd name="T45" fmla="*/ 12 h 27"/>
                <a:gd name="T46" fmla="*/ 2 w 29"/>
                <a:gd name="T47" fmla="*/ 11 h 27"/>
                <a:gd name="T48" fmla="*/ 2 w 29"/>
                <a:gd name="T49" fmla="*/ 9 h 27"/>
                <a:gd name="T50" fmla="*/ 2 w 29"/>
                <a:gd name="T51" fmla="*/ 6 h 27"/>
                <a:gd name="T52" fmla="*/ 2 w 29"/>
                <a:gd name="T53" fmla="*/ 5 h 27"/>
                <a:gd name="T54" fmla="*/ 0 w 29"/>
                <a:gd name="T55" fmla="*/ 3 h 27"/>
                <a:gd name="T56" fmla="*/ 1 w 29"/>
                <a:gd name="T57" fmla="*/ 3 h 27"/>
                <a:gd name="T58" fmla="*/ 3 w 29"/>
                <a:gd name="T59" fmla="*/ 3 h 27"/>
                <a:gd name="T60" fmla="*/ 4 w 29"/>
                <a:gd name="T61" fmla="*/ 1 h 27"/>
                <a:gd name="T62" fmla="*/ 7 w 29"/>
                <a:gd name="T63" fmla="*/ 1 h 27"/>
                <a:gd name="T64" fmla="*/ 10 w 29"/>
                <a:gd name="T65" fmla="*/ 1 h 27"/>
                <a:gd name="T66" fmla="*/ 13 w 29"/>
                <a:gd name="T67" fmla="*/ 1 h 27"/>
                <a:gd name="T68" fmla="*/ 14 w 29"/>
                <a:gd name="T69" fmla="*/ 0 h 27"/>
                <a:gd name="T70" fmla="*/ 15 w 29"/>
                <a:gd name="T71" fmla="*/ 1 h 27"/>
                <a:gd name="T72" fmla="*/ 16 w 29"/>
                <a:gd name="T73" fmla="*/ 1 h 27"/>
                <a:gd name="T74" fmla="*/ 17 w 29"/>
                <a:gd name="T75" fmla="*/ 3 h 27"/>
                <a:gd name="T76" fmla="*/ 18 w 29"/>
                <a:gd name="T77" fmla="*/ 4 h 27"/>
                <a:gd name="T78" fmla="*/ 18 w 29"/>
                <a:gd name="T79" fmla="*/ 5 h 27"/>
                <a:gd name="T80" fmla="*/ 19 w 29"/>
                <a:gd name="T81" fmla="*/ 5 h 27"/>
                <a:gd name="T82" fmla="*/ 18 w 29"/>
                <a:gd name="T83" fmla="*/ 7 h 27"/>
                <a:gd name="T84" fmla="*/ 18 w 29"/>
                <a:gd name="T85" fmla="*/ 8 h 27"/>
                <a:gd name="T86" fmla="*/ 19 w 29"/>
                <a:gd name="T87" fmla="*/ 8 h 27"/>
                <a:gd name="T88" fmla="*/ 19 w 29"/>
                <a:gd name="T89" fmla="*/ 9 h 27"/>
                <a:gd name="T90" fmla="*/ 20 w 29"/>
                <a:gd name="T91" fmla="*/ 10 h 27"/>
                <a:gd name="T92" fmla="*/ 21 w 29"/>
                <a:gd name="T93" fmla="*/ 11 h 27"/>
                <a:gd name="T94" fmla="*/ 22 w 29"/>
                <a:gd name="T95" fmla="*/ 12 h 27"/>
                <a:gd name="T96" fmla="*/ 22 w 29"/>
                <a:gd name="T97" fmla="*/ 13 h 27"/>
                <a:gd name="T98" fmla="*/ 22 w 29"/>
                <a:gd name="T99" fmla="*/ 14 h 27"/>
                <a:gd name="T100" fmla="*/ 21 w 29"/>
                <a:gd name="T101" fmla="*/ 15 h 27"/>
                <a:gd name="T102" fmla="*/ 21 w 29"/>
                <a:gd name="T103" fmla="*/ 15 h 27"/>
                <a:gd name="T104" fmla="*/ 21 w 29"/>
                <a:gd name="T105" fmla="*/ 16 h 27"/>
                <a:gd name="T106" fmla="*/ 23 w 29"/>
                <a:gd name="T107" fmla="*/ 17 h 27"/>
                <a:gd name="T108" fmla="*/ 25 w 29"/>
                <a:gd name="T109" fmla="*/ 19 h 27"/>
                <a:gd name="T110" fmla="*/ 26 w 29"/>
                <a:gd name="T111" fmla="*/ 19 h 27"/>
                <a:gd name="T112" fmla="*/ 27 w 29"/>
                <a:gd name="T113" fmla="*/ 21 h 27"/>
                <a:gd name="T114" fmla="*/ 28 w 29"/>
                <a:gd name="T115" fmla="*/ 22 h 27"/>
                <a:gd name="T116" fmla="*/ 29 w 29"/>
                <a:gd name="T117" fmla="*/ 24 h 27"/>
                <a:gd name="T118" fmla="*/ 29 w 29"/>
                <a:gd name="T119" fmla="*/ 25 h 27"/>
                <a:gd name="T120" fmla="*/ 29 w 29"/>
                <a:gd name="T1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27">
                  <a:moveTo>
                    <a:pt x="29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20" y="10"/>
                    <a:pt x="20" y="10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29" y="25"/>
                  </a:cubicBezTo>
                  <a:lnTo>
                    <a:pt x="29" y="2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02" name="Freeform 93"/>
            <p:cNvSpPr>
              <a:spLocks/>
            </p:cNvSpPr>
            <p:nvPr/>
          </p:nvSpPr>
          <p:spPr bwMode="gray">
            <a:xfrm>
              <a:off x="6433679" y="2364235"/>
              <a:ext cx="28579" cy="24125"/>
            </a:xfrm>
            <a:custGeom>
              <a:avLst/>
              <a:gdLst>
                <a:gd name="T0" fmla="*/ 32 w 51"/>
                <a:gd name="T1" fmla="*/ 6 h 42"/>
                <a:gd name="T2" fmla="*/ 24 w 51"/>
                <a:gd name="T3" fmla="*/ 10 h 42"/>
                <a:gd name="T4" fmla="*/ 14 w 51"/>
                <a:gd name="T5" fmla="*/ 0 h 42"/>
                <a:gd name="T6" fmla="*/ 12 w 51"/>
                <a:gd name="T7" fmla="*/ 4 h 42"/>
                <a:gd name="T8" fmla="*/ 12 w 51"/>
                <a:gd name="T9" fmla="*/ 7 h 42"/>
                <a:gd name="T10" fmla="*/ 15 w 51"/>
                <a:gd name="T11" fmla="*/ 9 h 42"/>
                <a:gd name="T12" fmla="*/ 14 w 51"/>
                <a:gd name="T13" fmla="*/ 11 h 42"/>
                <a:gd name="T14" fmla="*/ 10 w 51"/>
                <a:gd name="T15" fmla="*/ 11 h 42"/>
                <a:gd name="T16" fmla="*/ 6 w 51"/>
                <a:gd name="T17" fmla="*/ 7 h 42"/>
                <a:gd name="T18" fmla="*/ 0 w 51"/>
                <a:gd name="T19" fmla="*/ 9 h 42"/>
                <a:gd name="T20" fmla="*/ 2 w 51"/>
                <a:gd name="T21" fmla="*/ 10 h 42"/>
                <a:gd name="T22" fmla="*/ 4 w 51"/>
                <a:gd name="T23" fmla="*/ 13 h 42"/>
                <a:gd name="T24" fmla="*/ 5 w 51"/>
                <a:gd name="T25" fmla="*/ 14 h 42"/>
                <a:gd name="T26" fmla="*/ 4 w 51"/>
                <a:gd name="T27" fmla="*/ 17 h 42"/>
                <a:gd name="T28" fmla="*/ 5 w 51"/>
                <a:gd name="T29" fmla="*/ 18 h 42"/>
                <a:gd name="T30" fmla="*/ 7 w 51"/>
                <a:gd name="T31" fmla="*/ 20 h 42"/>
                <a:gd name="T32" fmla="*/ 8 w 51"/>
                <a:gd name="T33" fmla="*/ 22 h 42"/>
                <a:gd name="T34" fmla="*/ 7 w 51"/>
                <a:gd name="T35" fmla="*/ 24 h 42"/>
                <a:gd name="T36" fmla="*/ 7 w 51"/>
                <a:gd name="T37" fmla="*/ 25 h 42"/>
                <a:gd name="T38" fmla="*/ 11 w 51"/>
                <a:gd name="T39" fmla="*/ 28 h 42"/>
                <a:gd name="T40" fmla="*/ 13 w 51"/>
                <a:gd name="T41" fmla="*/ 30 h 42"/>
                <a:gd name="T42" fmla="*/ 15 w 51"/>
                <a:gd name="T43" fmla="*/ 33 h 42"/>
                <a:gd name="T44" fmla="*/ 15 w 51"/>
                <a:gd name="T45" fmla="*/ 36 h 42"/>
                <a:gd name="T46" fmla="*/ 18 w 51"/>
                <a:gd name="T47" fmla="*/ 33 h 42"/>
                <a:gd name="T48" fmla="*/ 22 w 51"/>
                <a:gd name="T49" fmla="*/ 31 h 42"/>
                <a:gd name="T50" fmla="*/ 25 w 51"/>
                <a:gd name="T51" fmla="*/ 29 h 42"/>
                <a:gd name="T52" fmla="*/ 29 w 51"/>
                <a:gd name="T53" fmla="*/ 27 h 42"/>
                <a:gd name="T54" fmla="*/ 31 w 51"/>
                <a:gd name="T55" fmla="*/ 29 h 42"/>
                <a:gd name="T56" fmla="*/ 31 w 51"/>
                <a:gd name="T57" fmla="*/ 31 h 42"/>
                <a:gd name="T58" fmla="*/ 31 w 51"/>
                <a:gd name="T59" fmla="*/ 33 h 42"/>
                <a:gd name="T60" fmla="*/ 32 w 51"/>
                <a:gd name="T61" fmla="*/ 35 h 42"/>
                <a:gd name="T62" fmla="*/ 31 w 51"/>
                <a:gd name="T63" fmla="*/ 36 h 42"/>
                <a:gd name="T64" fmla="*/ 30 w 51"/>
                <a:gd name="T65" fmla="*/ 37 h 42"/>
                <a:gd name="T66" fmla="*/ 32 w 51"/>
                <a:gd name="T67" fmla="*/ 39 h 42"/>
                <a:gd name="T68" fmla="*/ 34 w 51"/>
                <a:gd name="T69" fmla="*/ 41 h 42"/>
                <a:gd name="T70" fmla="*/ 37 w 51"/>
                <a:gd name="T71" fmla="*/ 42 h 42"/>
                <a:gd name="T72" fmla="*/ 38 w 51"/>
                <a:gd name="T73" fmla="*/ 38 h 42"/>
                <a:gd name="T74" fmla="*/ 39 w 51"/>
                <a:gd name="T75" fmla="*/ 35 h 42"/>
                <a:gd name="T76" fmla="*/ 40 w 51"/>
                <a:gd name="T77" fmla="*/ 34 h 42"/>
                <a:gd name="T78" fmla="*/ 42 w 51"/>
                <a:gd name="T79" fmla="*/ 33 h 42"/>
                <a:gd name="T80" fmla="*/ 42 w 51"/>
                <a:gd name="T81" fmla="*/ 30 h 42"/>
                <a:gd name="T82" fmla="*/ 42 w 51"/>
                <a:gd name="T83" fmla="*/ 28 h 42"/>
                <a:gd name="T84" fmla="*/ 42 w 51"/>
                <a:gd name="T85" fmla="*/ 28 h 42"/>
                <a:gd name="T86" fmla="*/ 43 w 51"/>
                <a:gd name="T87" fmla="*/ 27 h 42"/>
                <a:gd name="T88" fmla="*/ 43 w 51"/>
                <a:gd name="T89" fmla="*/ 25 h 42"/>
                <a:gd name="T90" fmla="*/ 44 w 51"/>
                <a:gd name="T91" fmla="*/ 23 h 42"/>
                <a:gd name="T92" fmla="*/ 44 w 51"/>
                <a:gd name="T93" fmla="*/ 22 h 42"/>
                <a:gd name="T94" fmla="*/ 45 w 51"/>
                <a:gd name="T95" fmla="*/ 22 h 42"/>
                <a:gd name="T96" fmla="*/ 46 w 51"/>
                <a:gd name="T97" fmla="*/ 21 h 42"/>
                <a:gd name="T98" fmla="*/ 47 w 51"/>
                <a:gd name="T99" fmla="*/ 20 h 42"/>
                <a:gd name="T100" fmla="*/ 50 w 51"/>
                <a:gd name="T101" fmla="*/ 20 h 42"/>
                <a:gd name="T102" fmla="*/ 51 w 51"/>
                <a:gd name="T103" fmla="*/ 21 h 42"/>
                <a:gd name="T104" fmla="*/ 51 w 51"/>
                <a:gd name="T105" fmla="*/ 20 h 42"/>
                <a:gd name="T106" fmla="*/ 50 w 51"/>
                <a:gd name="T107" fmla="*/ 18 h 42"/>
                <a:gd name="T108" fmla="*/ 47 w 51"/>
                <a:gd name="T109" fmla="*/ 18 h 42"/>
                <a:gd name="T110" fmla="*/ 44 w 51"/>
                <a:gd name="T111" fmla="*/ 18 h 42"/>
                <a:gd name="T112" fmla="*/ 44 w 51"/>
                <a:gd name="T113" fmla="*/ 16 h 42"/>
                <a:gd name="T114" fmla="*/ 42 w 51"/>
                <a:gd name="T115" fmla="*/ 14 h 42"/>
                <a:gd name="T116" fmla="*/ 41 w 51"/>
                <a:gd name="T117" fmla="*/ 11 h 42"/>
                <a:gd name="T118" fmla="*/ 39 w 51"/>
                <a:gd name="T119" fmla="*/ 9 h 42"/>
                <a:gd name="T120" fmla="*/ 38 w 51"/>
                <a:gd name="T121" fmla="*/ 7 h 42"/>
                <a:gd name="T122" fmla="*/ 36 w 51"/>
                <a:gd name="T123" fmla="*/ 5 h 42"/>
                <a:gd name="T124" fmla="*/ 35 w 51"/>
                <a:gd name="T12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2">
                  <a:moveTo>
                    <a:pt x="35" y="3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9"/>
                    <a:pt x="6" y="19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2" y="34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7"/>
                  </a:cubicBezTo>
                  <a:cubicBezTo>
                    <a:pt x="44" y="17"/>
                    <a:pt x="44" y="16"/>
                    <a:pt x="44" y="16"/>
                  </a:cubicBezTo>
                  <a:cubicBezTo>
                    <a:pt x="44" y="16"/>
                    <a:pt x="43" y="15"/>
                    <a:pt x="43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5" y="4"/>
                    <a:pt x="35" y="4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03" name="Freeform 94"/>
            <p:cNvSpPr>
              <a:spLocks/>
            </p:cNvSpPr>
            <p:nvPr/>
          </p:nvSpPr>
          <p:spPr bwMode="gray">
            <a:xfrm>
              <a:off x="6221381" y="2277015"/>
              <a:ext cx="49734" cy="52703"/>
            </a:xfrm>
            <a:custGeom>
              <a:avLst/>
              <a:gdLst>
                <a:gd name="T0" fmla="*/ 26 w 88"/>
                <a:gd name="T1" fmla="*/ 6 h 94"/>
                <a:gd name="T2" fmla="*/ 27 w 88"/>
                <a:gd name="T3" fmla="*/ 10 h 94"/>
                <a:gd name="T4" fmla="*/ 26 w 88"/>
                <a:gd name="T5" fmla="*/ 14 h 94"/>
                <a:gd name="T6" fmla="*/ 23 w 88"/>
                <a:gd name="T7" fmla="*/ 18 h 94"/>
                <a:gd name="T8" fmla="*/ 22 w 88"/>
                <a:gd name="T9" fmla="*/ 19 h 94"/>
                <a:gd name="T10" fmla="*/ 18 w 88"/>
                <a:gd name="T11" fmla="*/ 15 h 94"/>
                <a:gd name="T12" fmla="*/ 11 w 88"/>
                <a:gd name="T13" fmla="*/ 18 h 94"/>
                <a:gd name="T14" fmla="*/ 13 w 88"/>
                <a:gd name="T15" fmla="*/ 21 h 94"/>
                <a:gd name="T16" fmla="*/ 12 w 88"/>
                <a:gd name="T17" fmla="*/ 26 h 94"/>
                <a:gd name="T18" fmla="*/ 9 w 88"/>
                <a:gd name="T19" fmla="*/ 28 h 94"/>
                <a:gd name="T20" fmla="*/ 10 w 88"/>
                <a:gd name="T21" fmla="*/ 31 h 94"/>
                <a:gd name="T22" fmla="*/ 10 w 88"/>
                <a:gd name="T23" fmla="*/ 34 h 94"/>
                <a:gd name="T24" fmla="*/ 9 w 88"/>
                <a:gd name="T25" fmla="*/ 37 h 94"/>
                <a:gd name="T26" fmla="*/ 3 w 88"/>
                <a:gd name="T27" fmla="*/ 38 h 94"/>
                <a:gd name="T28" fmla="*/ 3 w 88"/>
                <a:gd name="T29" fmla="*/ 41 h 94"/>
                <a:gd name="T30" fmla="*/ 3 w 88"/>
                <a:gd name="T31" fmla="*/ 45 h 94"/>
                <a:gd name="T32" fmla="*/ 0 w 88"/>
                <a:gd name="T33" fmla="*/ 48 h 94"/>
                <a:gd name="T34" fmla="*/ 1 w 88"/>
                <a:gd name="T35" fmla="*/ 51 h 94"/>
                <a:gd name="T36" fmla="*/ 3 w 88"/>
                <a:gd name="T37" fmla="*/ 54 h 94"/>
                <a:gd name="T38" fmla="*/ 3 w 88"/>
                <a:gd name="T39" fmla="*/ 57 h 94"/>
                <a:gd name="T40" fmla="*/ 3 w 88"/>
                <a:gd name="T41" fmla="*/ 61 h 94"/>
                <a:gd name="T42" fmla="*/ 4 w 88"/>
                <a:gd name="T43" fmla="*/ 66 h 94"/>
                <a:gd name="T44" fmla="*/ 6 w 88"/>
                <a:gd name="T45" fmla="*/ 71 h 94"/>
                <a:gd name="T46" fmla="*/ 13 w 88"/>
                <a:gd name="T47" fmla="*/ 71 h 94"/>
                <a:gd name="T48" fmla="*/ 19 w 88"/>
                <a:gd name="T49" fmla="*/ 73 h 94"/>
                <a:gd name="T50" fmla="*/ 18 w 88"/>
                <a:gd name="T51" fmla="*/ 76 h 94"/>
                <a:gd name="T52" fmla="*/ 16 w 88"/>
                <a:gd name="T53" fmla="*/ 81 h 94"/>
                <a:gd name="T54" fmla="*/ 13 w 88"/>
                <a:gd name="T55" fmla="*/ 87 h 94"/>
                <a:gd name="T56" fmla="*/ 16 w 88"/>
                <a:gd name="T57" fmla="*/ 91 h 94"/>
                <a:gd name="T58" fmla="*/ 22 w 88"/>
                <a:gd name="T59" fmla="*/ 91 h 94"/>
                <a:gd name="T60" fmla="*/ 23 w 88"/>
                <a:gd name="T61" fmla="*/ 88 h 94"/>
                <a:gd name="T62" fmla="*/ 26 w 88"/>
                <a:gd name="T63" fmla="*/ 90 h 94"/>
                <a:gd name="T64" fmla="*/ 29 w 88"/>
                <a:gd name="T65" fmla="*/ 90 h 94"/>
                <a:gd name="T66" fmla="*/ 34 w 88"/>
                <a:gd name="T67" fmla="*/ 91 h 94"/>
                <a:gd name="T68" fmla="*/ 38 w 88"/>
                <a:gd name="T69" fmla="*/ 94 h 94"/>
                <a:gd name="T70" fmla="*/ 41 w 88"/>
                <a:gd name="T71" fmla="*/ 91 h 94"/>
                <a:gd name="T72" fmla="*/ 45 w 88"/>
                <a:gd name="T73" fmla="*/ 93 h 94"/>
                <a:gd name="T74" fmla="*/ 51 w 88"/>
                <a:gd name="T75" fmla="*/ 91 h 94"/>
                <a:gd name="T76" fmla="*/ 56 w 88"/>
                <a:gd name="T77" fmla="*/ 90 h 94"/>
                <a:gd name="T78" fmla="*/ 60 w 88"/>
                <a:gd name="T79" fmla="*/ 89 h 94"/>
                <a:gd name="T80" fmla="*/ 66 w 88"/>
                <a:gd name="T81" fmla="*/ 83 h 94"/>
                <a:gd name="T82" fmla="*/ 75 w 88"/>
                <a:gd name="T83" fmla="*/ 74 h 94"/>
                <a:gd name="T84" fmla="*/ 64 w 88"/>
                <a:gd name="T85" fmla="*/ 65 h 94"/>
                <a:gd name="T86" fmla="*/ 64 w 88"/>
                <a:gd name="T87" fmla="*/ 54 h 94"/>
                <a:gd name="T88" fmla="*/ 81 w 88"/>
                <a:gd name="T89" fmla="*/ 47 h 94"/>
                <a:gd name="T90" fmla="*/ 86 w 88"/>
                <a:gd name="T91" fmla="*/ 42 h 94"/>
                <a:gd name="T92" fmla="*/ 83 w 88"/>
                <a:gd name="T93" fmla="*/ 29 h 94"/>
                <a:gd name="T94" fmla="*/ 80 w 88"/>
                <a:gd name="T95" fmla="*/ 19 h 94"/>
                <a:gd name="T96" fmla="*/ 79 w 88"/>
                <a:gd name="T97" fmla="*/ 11 h 94"/>
                <a:gd name="T98" fmla="*/ 69 w 88"/>
                <a:gd name="T99" fmla="*/ 6 h 94"/>
                <a:gd name="T100" fmla="*/ 59 w 88"/>
                <a:gd name="T101" fmla="*/ 6 h 94"/>
                <a:gd name="T102" fmla="*/ 53 w 88"/>
                <a:gd name="T103" fmla="*/ 8 h 94"/>
                <a:gd name="T104" fmla="*/ 47 w 88"/>
                <a:gd name="T105" fmla="*/ 11 h 94"/>
                <a:gd name="T106" fmla="*/ 42 w 88"/>
                <a:gd name="T107" fmla="*/ 11 h 94"/>
                <a:gd name="T108" fmla="*/ 42 w 88"/>
                <a:gd name="T109" fmla="*/ 8 h 94"/>
                <a:gd name="T110" fmla="*/ 36 w 88"/>
                <a:gd name="T111" fmla="*/ 6 h 94"/>
                <a:gd name="T112" fmla="*/ 34 w 88"/>
                <a:gd name="T113" fmla="*/ 2 h 94"/>
                <a:gd name="T114" fmla="*/ 25 w 88"/>
                <a:gd name="T115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" h="94">
                  <a:moveTo>
                    <a:pt x="25" y="2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5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cubicBezTo>
                    <a:pt x="8" y="37"/>
                    <a:pt x="7" y="37"/>
                    <a:pt x="7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2" y="46"/>
                  </a:cubicBezTo>
                  <a:cubicBezTo>
                    <a:pt x="2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4" y="55"/>
                    <a:pt x="4" y="55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1"/>
                  </a:cubicBezTo>
                  <a:cubicBezTo>
                    <a:pt x="6" y="71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10" y="72"/>
                    <a:pt x="11" y="72"/>
                    <a:pt x="11" y="71"/>
                  </a:cubicBezTo>
                  <a:cubicBezTo>
                    <a:pt x="11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8" y="73"/>
                    <a:pt x="19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9"/>
                    <a:pt x="16" y="79"/>
                  </a:cubicBezTo>
                  <a:cubicBezTo>
                    <a:pt x="16" y="79"/>
                    <a:pt x="16" y="80"/>
                    <a:pt x="16" y="80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91"/>
                    <a:pt x="21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0"/>
                  </a:cubicBezTo>
                  <a:cubicBezTo>
                    <a:pt x="23" y="90"/>
                    <a:pt x="22" y="90"/>
                    <a:pt x="22" y="90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91"/>
                    <a:pt x="40" y="91"/>
                    <a:pt x="41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9" y="92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1"/>
                    <a:pt x="51" y="91"/>
                    <a:pt x="51" y="90"/>
                  </a:cubicBezTo>
                  <a:cubicBezTo>
                    <a:pt x="51" y="90"/>
                    <a:pt x="52" y="90"/>
                    <a:pt x="52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7" y="7"/>
                    <a:pt x="57" y="7"/>
                  </a:cubicBezTo>
                  <a:cubicBezTo>
                    <a:pt x="56" y="6"/>
                    <a:pt x="55" y="6"/>
                    <a:pt x="55" y="6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5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04" name="Freeform 95"/>
            <p:cNvSpPr>
              <a:spLocks/>
            </p:cNvSpPr>
            <p:nvPr/>
          </p:nvSpPr>
          <p:spPr bwMode="gray">
            <a:xfrm>
              <a:off x="6216185" y="2134494"/>
              <a:ext cx="141408" cy="116170"/>
            </a:xfrm>
            <a:custGeom>
              <a:avLst/>
              <a:gdLst>
                <a:gd name="T0" fmla="*/ 52 w 251"/>
                <a:gd name="T1" fmla="*/ 182 h 205"/>
                <a:gd name="T2" fmla="*/ 45 w 251"/>
                <a:gd name="T3" fmla="*/ 190 h 205"/>
                <a:gd name="T4" fmla="*/ 29 w 251"/>
                <a:gd name="T5" fmla="*/ 204 h 205"/>
                <a:gd name="T6" fmla="*/ 11 w 251"/>
                <a:gd name="T7" fmla="*/ 201 h 205"/>
                <a:gd name="T8" fmla="*/ 12 w 251"/>
                <a:gd name="T9" fmla="*/ 191 h 205"/>
                <a:gd name="T10" fmla="*/ 9 w 251"/>
                <a:gd name="T11" fmla="*/ 185 h 205"/>
                <a:gd name="T12" fmla="*/ 11 w 251"/>
                <a:gd name="T13" fmla="*/ 180 h 205"/>
                <a:gd name="T14" fmla="*/ 12 w 251"/>
                <a:gd name="T15" fmla="*/ 171 h 205"/>
                <a:gd name="T16" fmla="*/ 6 w 251"/>
                <a:gd name="T17" fmla="*/ 169 h 205"/>
                <a:gd name="T18" fmla="*/ 14 w 251"/>
                <a:gd name="T19" fmla="*/ 161 h 205"/>
                <a:gd name="T20" fmla="*/ 11 w 251"/>
                <a:gd name="T21" fmla="*/ 159 h 205"/>
                <a:gd name="T22" fmla="*/ 8 w 251"/>
                <a:gd name="T23" fmla="*/ 150 h 205"/>
                <a:gd name="T24" fmla="*/ 13 w 251"/>
                <a:gd name="T25" fmla="*/ 141 h 205"/>
                <a:gd name="T26" fmla="*/ 22 w 251"/>
                <a:gd name="T27" fmla="*/ 139 h 205"/>
                <a:gd name="T28" fmla="*/ 29 w 251"/>
                <a:gd name="T29" fmla="*/ 135 h 205"/>
                <a:gd name="T30" fmla="*/ 33 w 251"/>
                <a:gd name="T31" fmla="*/ 130 h 205"/>
                <a:gd name="T32" fmla="*/ 49 w 251"/>
                <a:gd name="T33" fmla="*/ 127 h 205"/>
                <a:gd name="T34" fmla="*/ 62 w 251"/>
                <a:gd name="T35" fmla="*/ 118 h 205"/>
                <a:gd name="T36" fmla="*/ 49 w 251"/>
                <a:gd name="T37" fmla="*/ 124 h 205"/>
                <a:gd name="T38" fmla="*/ 53 w 251"/>
                <a:gd name="T39" fmla="*/ 113 h 205"/>
                <a:gd name="T40" fmla="*/ 63 w 251"/>
                <a:gd name="T41" fmla="*/ 105 h 205"/>
                <a:gd name="T42" fmla="*/ 68 w 251"/>
                <a:gd name="T43" fmla="*/ 96 h 205"/>
                <a:gd name="T44" fmla="*/ 78 w 251"/>
                <a:gd name="T45" fmla="*/ 88 h 205"/>
                <a:gd name="T46" fmla="*/ 80 w 251"/>
                <a:gd name="T47" fmla="*/ 79 h 205"/>
                <a:gd name="T48" fmla="*/ 98 w 251"/>
                <a:gd name="T49" fmla="*/ 68 h 205"/>
                <a:gd name="T50" fmla="*/ 103 w 251"/>
                <a:gd name="T51" fmla="*/ 63 h 205"/>
                <a:gd name="T52" fmla="*/ 94 w 251"/>
                <a:gd name="T53" fmla="*/ 59 h 205"/>
                <a:gd name="T54" fmla="*/ 108 w 251"/>
                <a:gd name="T55" fmla="*/ 55 h 205"/>
                <a:gd name="T56" fmla="*/ 119 w 251"/>
                <a:gd name="T57" fmla="*/ 47 h 205"/>
                <a:gd name="T58" fmla="*/ 121 w 251"/>
                <a:gd name="T59" fmla="*/ 36 h 205"/>
                <a:gd name="T60" fmla="*/ 121 w 251"/>
                <a:gd name="T61" fmla="*/ 27 h 205"/>
                <a:gd name="T62" fmla="*/ 128 w 251"/>
                <a:gd name="T63" fmla="*/ 27 h 205"/>
                <a:gd name="T64" fmla="*/ 135 w 251"/>
                <a:gd name="T65" fmla="*/ 25 h 205"/>
                <a:gd name="T66" fmla="*/ 148 w 251"/>
                <a:gd name="T67" fmla="*/ 25 h 205"/>
                <a:gd name="T68" fmla="*/ 153 w 251"/>
                <a:gd name="T69" fmla="*/ 21 h 205"/>
                <a:gd name="T70" fmla="*/ 157 w 251"/>
                <a:gd name="T71" fmla="*/ 16 h 205"/>
                <a:gd name="T72" fmla="*/ 174 w 251"/>
                <a:gd name="T73" fmla="*/ 19 h 205"/>
                <a:gd name="T74" fmla="*/ 188 w 251"/>
                <a:gd name="T75" fmla="*/ 6 h 205"/>
                <a:gd name="T76" fmla="*/ 204 w 251"/>
                <a:gd name="T77" fmla="*/ 3 h 205"/>
                <a:gd name="T78" fmla="*/ 193 w 251"/>
                <a:gd name="T79" fmla="*/ 15 h 205"/>
                <a:gd name="T80" fmla="*/ 205 w 251"/>
                <a:gd name="T81" fmla="*/ 5 h 205"/>
                <a:gd name="T82" fmla="*/ 209 w 251"/>
                <a:gd name="T83" fmla="*/ 12 h 205"/>
                <a:gd name="T84" fmla="*/ 224 w 251"/>
                <a:gd name="T85" fmla="*/ 2 h 205"/>
                <a:gd name="T86" fmla="*/ 223 w 251"/>
                <a:gd name="T87" fmla="*/ 11 h 205"/>
                <a:gd name="T88" fmla="*/ 239 w 251"/>
                <a:gd name="T89" fmla="*/ 8 h 205"/>
                <a:gd name="T90" fmla="*/ 243 w 251"/>
                <a:gd name="T91" fmla="*/ 18 h 205"/>
                <a:gd name="T92" fmla="*/ 239 w 251"/>
                <a:gd name="T93" fmla="*/ 24 h 205"/>
                <a:gd name="T94" fmla="*/ 242 w 251"/>
                <a:gd name="T95" fmla="*/ 27 h 205"/>
                <a:gd name="T96" fmla="*/ 232 w 251"/>
                <a:gd name="T97" fmla="*/ 30 h 205"/>
                <a:gd name="T98" fmla="*/ 209 w 251"/>
                <a:gd name="T99" fmla="*/ 21 h 205"/>
                <a:gd name="T100" fmla="*/ 196 w 251"/>
                <a:gd name="T101" fmla="*/ 38 h 205"/>
                <a:gd name="T102" fmla="*/ 166 w 251"/>
                <a:gd name="T103" fmla="*/ 40 h 205"/>
                <a:gd name="T104" fmla="*/ 147 w 251"/>
                <a:gd name="T105" fmla="*/ 40 h 205"/>
                <a:gd name="T106" fmla="*/ 129 w 251"/>
                <a:gd name="T107" fmla="*/ 45 h 205"/>
                <a:gd name="T108" fmla="*/ 112 w 251"/>
                <a:gd name="T109" fmla="*/ 58 h 205"/>
                <a:gd name="T110" fmla="*/ 100 w 251"/>
                <a:gd name="T111" fmla="*/ 83 h 205"/>
                <a:gd name="T112" fmla="*/ 85 w 251"/>
                <a:gd name="T113" fmla="*/ 105 h 205"/>
                <a:gd name="T114" fmla="*/ 74 w 251"/>
                <a:gd name="T115" fmla="*/ 118 h 205"/>
                <a:gd name="T116" fmla="*/ 69 w 251"/>
                <a:gd name="T117" fmla="*/ 149 h 205"/>
                <a:gd name="T118" fmla="*/ 72 w 251"/>
                <a:gd name="T119" fmla="*/ 170 h 205"/>
                <a:gd name="T120" fmla="*/ 60 w 251"/>
                <a:gd name="T121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205">
                  <a:moveTo>
                    <a:pt x="59" y="190"/>
                  </a:moveTo>
                  <a:cubicBezTo>
                    <a:pt x="59" y="189"/>
                    <a:pt x="59" y="189"/>
                    <a:pt x="59" y="189"/>
                  </a:cubicBezTo>
                  <a:cubicBezTo>
                    <a:pt x="54" y="188"/>
                    <a:pt x="54" y="188"/>
                    <a:pt x="54" y="188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3" y="182"/>
                    <a:pt x="53" y="182"/>
                    <a:pt x="53" y="18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79"/>
                    <a:pt x="54" y="179"/>
                    <a:pt x="54" y="179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3"/>
                    <a:pt x="50" y="184"/>
                    <a:pt x="51" y="185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1" y="187"/>
                    <a:pt x="51" y="187"/>
                    <a:pt x="51" y="187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6" y="191"/>
                    <a:pt x="46" y="191"/>
                    <a:pt x="46" y="191"/>
                  </a:cubicBezTo>
                  <a:cubicBezTo>
                    <a:pt x="45" y="190"/>
                    <a:pt x="45" y="190"/>
                    <a:pt x="45" y="190"/>
                  </a:cubicBezTo>
                  <a:cubicBezTo>
                    <a:pt x="44" y="191"/>
                    <a:pt x="44" y="191"/>
                    <a:pt x="44" y="191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43" y="193"/>
                    <a:pt x="43" y="193"/>
                    <a:pt x="43" y="193"/>
                  </a:cubicBezTo>
                  <a:cubicBezTo>
                    <a:pt x="42" y="193"/>
                    <a:pt x="42" y="193"/>
                    <a:pt x="42" y="193"/>
                  </a:cubicBezTo>
                  <a:cubicBezTo>
                    <a:pt x="40" y="195"/>
                    <a:pt x="40" y="195"/>
                    <a:pt x="40" y="195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6" y="199"/>
                    <a:pt x="36" y="199"/>
                    <a:pt x="36" y="199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0" y="203"/>
                    <a:pt x="30" y="203"/>
                    <a:pt x="30" y="203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29" y="204"/>
                    <a:pt x="29" y="204"/>
                    <a:pt x="29" y="204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6" y="205"/>
                    <a:pt x="26" y="205"/>
                    <a:pt x="26" y="205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0" y="205"/>
                    <a:pt x="20" y="205"/>
                    <a:pt x="20" y="205"/>
                  </a:cubicBezTo>
                  <a:cubicBezTo>
                    <a:pt x="19" y="204"/>
                    <a:pt x="19" y="204"/>
                    <a:pt x="19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203"/>
                    <a:pt x="16" y="203"/>
                    <a:pt x="17" y="202"/>
                  </a:cubicBezTo>
                  <a:cubicBezTo>
                    <a:pt x="18" y="201"/>
                    <a:pt x="17" y="201"/>
                    <a:pt x="17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1" y="201"/>
                    <a:pt x="11" y="201"/>
                    <a:pt x="11" y="201"/>
                  </a:cubicBezTo>
                  <a:cubicBezTo>
                    <a:pt x="11" y="200"/>
                    <a:pt x="11" y="200"/>
                    <a:pt x="11" y="200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8" y="198"/>
                    <a:pt x="8" y="198"/>
                    <a:pt x="8" y="198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6" y="196"/>
                    <a:pt x="6" y="196"/>
                    <a:pt x="6" y="196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12" y="191"/>
                    <a:pt x="12" y="191"/>
                    <a:pt x="12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90"/>
                    <a:pt x="11" y="190"/>
                    <a:pt x="11" y="190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5"/>
                    <a:pt x="7" y="184"/>
                    <a:pt x="7" y="185"/>
                  </a:cubicBezTo>
                  <a:cubicBezTo>
                    <a:pt x="6" y="185"/>
                    <a:pt x="7" y="186"/>
                    <a:pt x="7" y="186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2" y="187"/>
                    <a:pt x="2" y="187"/>
                    <a:pt x="2" y="187"/>
                  </a:cubicBezTo>
                  <a:cubicBezTo>
                    <a:pt x="2" y="186"/>
                    <a:pt x="2" y="186"/>
                    <a:pt x="2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11" y="180"/>
                    <a:pt x="9" y="180"/>
                    <a:pt x="9" y="180"/>
                  </a:cubicBezTo>
                  <a:cubicBezTo>
                    <a:pt x="8" y="180"/>
                    <a:pt x="8" y="179"/>
                    <a:pt x="8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8" y="177"/>
                    <a:pt x="8" y="177"/>
                    <a:pt x="8" y="177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1"/>
                    <a:pt x="14" y="171"/>
                    <a:pt x="14" y="171"/>
                  </a:cubicBezTo>
                  <a:cubicBezTo>
                    <a:pt x="12" y="171"/>
                    <a:pt x="12" y="171"/>
                    <a:pt x="12" y="171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10" y="173"/>
                    <a:pt x="10" y="174"/>
                    <a:pt x="9" y="174"/>
                  </a:cubicBezTo>
                  <a:cubicBezTo>
                    <a:pt x="8" y="175"/>
                    <a:pt x="7" y="175"/>
                    <a:pt x="7" y="175"/>
                  </a:cubicBezTo>
                  <a:cubicBezTo>
                    <a:pt x="7" y="175"/>
                    <a:pt x="8" y="176"/>
                    <a:pt x="6" y="174"/>
                  </a:cubicBezTo>
                  <a:cubicBezTo>
                    <a:pt x="4" y="173"/>
                    <a:pt x="5" y="173"/>
                    <a:pt x="5" y="173"/>
                  </a:cubicBezTo>
                  <a:cubicBezTo>
                    <a:pt x="4" y="173"/>
                    <a:pt x="4" y="173"/>
                    <a:pt x="4" y="173"/>
                  </a:cubicBezTo>
                  <a:cubicBezTo>
                    <a:pt x="3" y="173"/>
                    <a:pt x="3" y="173"/>
                    <a:pt x="3" y="173"/>
                  </a:cubicBezTo>
                  <a:cubicBezTo>
                    <a:pt x="2" y="174"/>
                    <a:pt x="2" y="174"/>
                    <a:pt x="2" y="174"/>
                  </a:cubicBezTo>
                  <a:cubicBezTo>
                    <a:pt x="1" y="173"/>
                    <a:pt x="1" y="173"/>
                    <a:pt x="1" y="173"/>
                  </a:cubicBezTo>
                  <a:cubicBezTo>
                    <a:pt x="1" y="172"/>
                    <a:pt x="1" y="172"/>
                    <a:pt x="1" y="172"/>
                  </a:cubicBezTo>
                  <a:cubicBezTo>
                    <a:pt x="3" y="171"/>
                    <a:pt x="3" y="171"/>
                    <a:pt x="3" y="171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68"/>
                    <a:pt x="7" y="167"/>
                    <a:pt x="6" y="167"/>
                  </a:cubicBezTo>
                  <a:cubicBezTo>
                    <a:pt x="5" y="167"/>
                    <a:pt x="4" y="166"/>
                    <a:pt x="4" y="166"/>
                  </a:cubicBezTo>
                  <a:cubicBezTo>
                    <a:pt x="4" y="166"/>
                    <a:pt x="5" y="166"/>
                    <a:pt x="4" y="166"/>
                  </a:cubicBezTo>
                  <a:cubicBezTo>
                    <a:pt x="3" y="166"/>
                    <a:pt x="2" y="166"/>
                    <a:pt x="2" y="166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3" y="164"/>
                    <a:pt x="3" y="163"/>
                  </a:cubicBezTo>
                  <a:cubicBezTo>
                    <a:pt x="4" y="163"/>
                    <a:pt x="6" y="161"/>
                    <a:pt x="6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3" y="160"/>
                    <a:pt x="24" y="161"/>
                    <a:pt x="22" y="159"/>
                  </a:cubicBezTo>
                  <a:cubicBezTo>
                    <a:pt x="20" y="157"/>
                    <a:pt x="20" y="159"/>
                    <a:pt x="20" y="159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0" y="159"/>
                  </a:cubicBezTo>
                  <a:cubicBezTo>
                    <a:pt x="8" y="159"/>
                    <a:pt x="7" y="159"/>
                    <a:pt x="7" y="159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2" y="157"/>
                    <a:pt x="4" y="157"/>
                    <a:pt x="5" y="157"/>
                  </a:cubicBezTo>
                  <a:cubicBezTo>
                    <a:pt x="5" y="156"/>
                    <a:pt x="8" y="156"/>
                    <a:pt x="5" y="156"/>
                  </a:cubicBezTo>
                  <a:cubicBezTo>
                    <a:pt x="3" y="156"/>
                    <a:pt x="3" y="155"/>
                    <a:pt x="3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7" y="149"/>
                  </a:cubicBezTo>
                  <a:cubicBezTo>
                    <a:pt x="7" y="149"/>
                    <a:pt x="6" y="149"/>
                    <a:pt x="6" y="149"/>
                  </a:cubicBezTo>
                  <a:cubicBezTo>
                    <a:pt x="5" y="149"/>
                    <a:pt x="4" y="148"/>
                    <a:pt x="4" y="148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6"/>
                    <a:pt x="12" y="147"/>
                    <a:pt x="11" y="146"/>
                  </a:cubicBezTo>
                  <a:cubicBezTo>
                    <a:pt x="10" y="145"/>
                    <a:pt x="9" y="144"/>
                    <a:pt x="9" y="144"/>
                  </a:cubicBezTo>
                  <a:cubicBezTo>
                    <a:pt x="10" y="143"/>
                    <a:pt x="10" y="143"/>
                    <a:pt x="1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3" y="141"/>
                    <a:pt x="14" y="142"/>
                    <a:pt x="15" y="141"/>
                  </a:cubicBezTo>
                  <a:cubicBezTo>
                    <a:pt x="15" y="141"/>
                    <a:pt x="12" y="140"/>
                    <a:pt x="15" y="141"/>
                  </a:cubicBezTo>
                  <a:cubicBezTo>
                    <a:pt x="18" y="142"/>
                    <a:pt x="20" y="143"/>
                    <a:pt x="20" y="143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19" y="141"/>
                    <a:pt x="19" y="140"/>
                    <a:pt x="18" y="140"/>
                  </a:cubicBezTo>
                  <a:cubicBezTo>
                    <a:pt x="17" y="140"/>
                    <a:pt x="16" y="140"/>
                    <a:pt x="16" y="140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6"/>
                    <a:pt x="25" y="136"/>
                    <a:pt x="24" y="136"/>
                  </a:cubicBezTo>
                  <a:cubicBezTo>
                    <a:pt x="23" y="136"/>
                    <a:pt x="24" y="136"/>
                    <a:pt x="22" y="136"/>
                  </a:cubicBezTo>
                  <a:cubicBezTo>
                    <a:pt x="21" y="136"/>
                    <a:pt x="20" y="136"/>
                    <a:pt x="20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7" y="133"/>
                    <a:pt x="19" y="133"/>
                  </a:cubicBezTo>
                  <a:cubicBezTo>
                    <a:pt x="21" y="133"/>
                    <a:pt x="23" y="133"/>
                    <a:pt x="23" y="133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6" y="132"/>
                    <a:pt x="27" y="134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9" y="126"/>
                    <a:pt x="39" y="126"/>
                  </a:cubicBezTo>
                  <a:cubicBezTo>
                    <a:pt x="39" y="127"/>
                    <a:pt x="38" y="129"/>
                    <a:pt x="39" y="128"/>
                  </a:cubicBezTo>
                  <a:cubicBezTo>
                    <a:pt x="40" y="127"/>
                    <a:pt x="41" y="126"/>
                    <a:pt x="41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3" y="126"/>
                    <a:pt x="53" y="126"/>
                    <a:pt x="53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8" y="118"/>
                    <a:pt x="60" y="118"/>
                  </a:cubicBezTo>
                  <a:cubicBezTo>
                    <a:pt x="61" y="118"/>
                    <a:pt x="62" y="118"/>
                    <a:pt x="62" y="118"/>
                  </a:cubicBezTo>
                  <a:cubicBezTo>
                    <a:pt x="62" y="117"/>
                    <a:pt x="62" y="117"/>
                    <a:pt x="62" y="117"/>
                  </a:cubicBezTo>
                  <a:cubicBezTo>
                    <a:pt x="62" y="117"/>
                    <a:pt x="60" y="117"/>
                    <a:pt x="60" y="117"/>
                  </a:cubicBezTo>
                  <a:cubicBezTo>
                    <a:pt x="59" y="117"/>
                    <a:pt x="58" y="118"/>
                    <a:pt x="58" y="118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4" y="118"/>
                    <a:pt x="55" y="119"/>
                  </a:cubicBezTo>
                  <a:cubicBezTo>
                    <a:pt x="55" y="119"/>
                    <a:pt x="56" y="120"/>
                    <a:pt x="56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49" y="124"/>
                    <a:pt x="49" y="125"/>
                    <a:pt x="48" y="124"/>
                  </a:cubicBezTo>
                  <a:cubicBezTo>
                    <a:pt x="48" y="124"/>
                    <a:pt x="47" y="124"/>
                    <a:pt x="47" y="124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49" y="118"/>
                    <a:pt x="50" y="119"/>
                    <a:pt x="50" y="118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5"/>
                    <a:pt x="74" y="93"/>
                    <a:pt x="73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4" y="89"/>
                    <a:pt x="73" y="88"/>
                    <a:pt x="74" y="88"/>
                  </a:cubicBezTo>
                  <a:cubicBezTo>
                    <a:pt x="75" y="88"/>
                    <a:pt x="76" y="88"/>
                    <a:pt x="76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4"/>
                  </a:cubicBezTo>
                  <a:cubicBezTo>
                    <a:pt x="78" y="83"/>
                    <a:pt x="80" y="83"/>
                    <a:pt x="80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4"/>
                    <a:pt x="84" y="8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6" y="81"/>
                    <a:pt x="87" y="81"/>
                    <a:pt x="87" y="81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0" y="83"/>
                    <a:pt x="80" y="82"/>
                  </a:cubicBezTo>
                  <a:cubicBezTo>
                    <a:pt x="79" y="81"/>
                    <a:pt x="78" y="80"/>
                    <a:pt x="78" y="80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4" y="78"/>
                    <a:pt x="82" y="78"/>
                  </a:cubicBezTo>
                  <a:cubicBezTo>
                    <a:pt x="79" y="78"/>
                    <a:pt x="81" y="76"/>
                    <a:pt x="81" y="76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2" y="67"/>
                    <a:pt x="92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5" y="67"/>
                    <a:pt x="96" y="67"/>
                  </a:cubicBezTo>
                  <a:cubicBezTo>
                    <a:pt x="97" y="67"/>
                    <a:pt x="98" y="68"/>
                    <a:pt x="98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68"/>
                    <a:pt x="106" y="66"/>
                    <a:pt x="104" y="66"/>
                  </a:cubicBezTo>
                  <a:cubicBezTo>
                    <a:pt x="101" y="66"/>
                    <a:pt x="100" y="66"/>
                    <a:pt x="10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6"/>
                    <a:pt x="100" y="66"/>
                    <a:pt x="98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4" y="66"/>
                  </a:cubicBezTo>
                  <a:cubicBezTo>
                    <a:pt x="93" y="66"/>
                    <a:pt x="91" y="64"/>
                    <a:pt x="91" y="64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3" y="64"/>
                    <a:pt x="103" y="63"/>
                  </a:cubicBezTo>
                  <a:cubicBezTo>
                    <a:pt x="102" y="63"/>
                    <a:pt x="103" y="62"/>
                    <a:pt x="102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0" y="58"/>
                    <a:pt x="99" y="58"/>
                    <a:pt x="99" y="58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99" y="58"/>
                    <a:pt x="98" y="59"/>
                    <a:pt x="97" y="59"/>
                  </a:cubicBezTo>
                  <a:cubicBezTo>
                    <a:pt x="96" y="59"/>
                    <a:pt x="98" y="59"/>
                    <a:pt x="96" y="59"/>
                  </a:cubicBezTo>
                  <a:cubicBezTo>
                    <a:pt x="95" y="59"/>
                    <a:pt x="93" y="58"/>
                    <a:pt x="94" y="59"/>
                  </a:cubicBezTo>
                  <a:cubicBezTo>
                    <a:pt x="95" y="59"/>
                    <a:pt x="96" y="57"/>
                    <a:pt x="96" y="57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4" y="54"/>
                    <a:pt x="102" y="53"/>
                    <a:pt x="102" y="53"/>
                  </a:cubicBezTo>
                  <a:cubicBezTo>
                    <a:pt x="103" y="52"/>
                    <a:pt x="105" y="51"/>
                    <a:pt x="105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1" y="40"/>
                    <a:pt x="121" y="39"/>
                  </a:cubicBezTo>
                  <a:cubicBezTo>
                    <a:pt x="121" y="38"/>
                    <a:pt x="120" y="38"/>
                    <a:pt x="120" y="38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5"/>
                    <a:pt x="119" y="36"/>
                    <a:pt x="119" y="36"/>
                  </a:cubicBezTo>
                  <a:cubicBezTo>
                    <a:pt x="118" y="36"/>
                    <a:pt x="116" y="36"/>
                    <a:pt x="116" y="36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5" y="32"/>
                    <a:pt x="114" y="31"/>
                    <a:pt x="114" y="31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1" y="29"/>
                    <a:pt x="121" y="27"/>
                  </a:cubicBezTo>
                  <a:cubicBezTo>
                    <a:pt x="121" y="26"/>
                    <a:pt x="125" y="26"/>
                    <a:pt x="125" y="26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2" y="26"/>
                    <a:pt x="132" y="25"/>
                    <a:pt x="132" y="27"/>
                  </a:cubicBezTo>
                  <a:cubicBezTo>
                    <a:pt x="132" y="29"/>
                    <a:pt x="132" y="27"/>
                    <a:pt x="133" y="29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7" y="24"/>
                  </a:cubicBezTo>
                  <a:cubicBezTo>
                    <a:pt x="138" y="24"/>
                    <a:pt x="141" y="24"/>
                    <a:pt x="141" y="24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24"/>
                    <a:pt x="148" y="25"/>
                    <a:pt x="148" y="25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6" y="28"/>
                    <a:pt x="146" y="28"/>
                    <a:pt x="146" y="28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2" y="31"/>
                    <a:pt x="144" y="31"/>
                  </a:cubicBezTo>
                  <a:cubicBezTo>
                    <a:pt x="145" y="31"/>
                    <a:pt x="146" y="30"/>
                    <a:pt x="146" y="30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1"/>
                    <a:pt x="159" y="21"/>
                    <a:pt x="159" y="21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2" y="16"/>
                    <a:pt x="163" y="16"/>
                  </a:cubicBezTo>
                  <a:cubicBezTo>
                    <a:pt x="163" y="15"/>
                    <a:pt x="164" y="15"/>
                    <a:pt x="164" y="15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3" y="18"/>
                    <a:pt x="173" y="18"/>
                    <a:pt x="173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5" y="17"/>
                    <a:pt x="175" y="16"/>
                  </a:cubicBezTo>
                  <a:cubicBezTo>
                    <a:pt x="176" y="16"/>
                    <a:pt x="177" y="16"/>
                    <a:pt x="177" y="15"/>
                  </a:cubicBezTo>
                  <a:cubicBezTo>
                    <a:pt x="178" y="14"/>
                    <a:pt x="179" y="14"/>
                    <a:pt x="179" y="14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1" y="12"/>
                    <a:pt x="181" y="12"/>
                    <a:pt x="181" y="12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85" y="10"/>
                    <a:pt x="182" y="8"/>
                    <a:pt x="185" y="8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7" y="3"/>
                    <a:pt x="197" y="2"/>
                  </a:cubicBezTo>
                  <a:cubicBezTo>
                    <a:pt x="197" y="1"/>
                    <a:pt x="197" y="0"/>
                    <a:pt x="198" y="0"/>
                  </a:cubicBezTo>
                  <a:cubicBezTo>
                    <a:pt x="200" y="0"/>
                    <a:pt x="201" y="0"/>
                    <a:pt x="201" y="0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5" y="10"/>
                    <a:pt x="195" y="10"/>
                    <a:pt x="195" y="10"/>
                  </a:cubicBezTo>
                  <a:cubicBezTo>
                    <a:pt x="193" y="11"/>
                    <a:pt x="193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6" y="16"/>
                    <a:pt x="196" y="16"/>
                    <a:pt x="196" y="16"/>
                  </a:cubicBezTo>
                  <a:cubicBezTo>
                    <a:pt x="196" y="16"/>
                    <a:pt x="196" y="16"/>
                    <a:pt x="196" y="15"/>
                  </a:cubicBezTo>
                  <a:cubicBezTo>
                    <a:pt x="197" y="15"/>
                    <a:pt x="197" y="14"/>
                    <a:pt x="197" y="14"/>
                  </a:cubicBezTo>
                  <a:cubicBezTo>
                    <a:pt x="197" y="12"/>
                    <a:pt x="197" y="12"/>
                    <a:pt x="197" y="12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200" y="9"/>
                    <a:pt x="200" y="9"/>
                    <a:pt x="200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2" y="7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3"/>
                    <a:pt x="208" y="3"/>
                    <a:pt x="208" y="3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09" y="12"/>
                    <a:pt x="209" y="11"/>
                    <a:pt x="211" y="11"/>
                  </a:cubicBezTo>
                  <a:cubicBezTo>
                    <a:pt x="212" y="11"/>
                    <a:pt x="211" y="12"/>
                    <a:pt x="212" y="11"/>
                  </a:cubicBezTo>
                  <a:cubicBezTo>
                    <a:pt x="213" y="10"/>
                    <a:pt x="213" y="12"/>
                    <a:pt x="213" y="10"/>
                  </a:cubicBezTo>
                  <a:cubicBezTo>
                    <a:pt x="213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21" y="1"/>
                    <a:pt x="221" y="1"/>
                    <a:pt x="221" y="1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5" y="2"/>
                    <a:pt x="225" y="2"/>
                    <a:pt x="225" y="2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25" y="3"/>
                    <a:pt x="227" y="3"/>
                    <a:pt x="226" y="4"/>
                  </a:cubicBezTo>
                  <a:cubicBezTo>
                    <a:pt x="225" y="5"/>
                    <a:pt x="223" y="5"/>
                    <a:pt x="223" y="5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21" y="6"/>
                    <a:pt x="221" y="6"/>
                    <a:pt x="221" y="6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23" y="7"/>
                    <a:pt x="223" y="7"/>
                    <a:pt x="223" y="7"/>
                  </a:cubicBezTo>
                  <a:cubicBezTo>
                    <a:pt x="223" y="7"/>
                    <a:pt x="224" y="7"/>
                    <a:pt x="223" y="8"/>
                  </a:cubicBezTo>
                  <a:cubicBezTo>
                    <a:pt x="223" y="9"/>
                    <a:pt x="223" y="8"/>
                    <a:pt x="223" y="9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3"/>
                    <a:pt x="224" y="13"/>
                    <a:pt x="224" y="13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33" y="5"/>
                    <a:pt x="233" y="5"/>
                    <a:pt x="233" y="5"/>
                  </a:cubicBezTo>
                  <a:cubicBezTo>
                    <a:pt x="234" y="5"/>
                    <a:pt x="234" y="5"/>
                    <a:pt x="234" y="5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8"/>
                    <a:pt x="235" y="8"/>
                    <a:pt x="235" y="8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36" y="8"/>
                    <a:pt x="237" y="8"/>
                    <a:pt x="238" y="8"/>
                  </a:cubicBezTo>
                  <a:cubicBezTo>
                    <a:pt x="239" y="8"/>
                    <a:pt x="239" y="8"/>
                    <a:pt x="239" y="8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41" y="8"/>
                    <a:pt x="241" y="8"/>
                    <a:pt x="241" y="8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4" y="10"/>
                    <a:pt x="244" y="10"/>
                    <a:pt x="244" y="10"/>
                  </a:cubicBezTo>
                  <a:cubicBezTo>
                    <a:pt x="248" y="11"/>
                    <a:pt x="248" y="11"/>
                    <a:pt x="248" y="11"/>
                  </a:cubicBezTo>
                  <a:cubicBezTo>
                    <a:pt x="249" y="11"/>
                    <a:pt x="249" y="11"/>
                    <a:pt x="249" y="11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49" y="13"/>
                    <a:pt x="249" y="13"/>
                    <a:pt x="249" y="13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47" y="14"/>
                    <a:pt x="246" y="15"/>
                  </a:cubicBezTo>
                  <a:cubicBezTo>
                    <a:pt x="245" y="16"/>
                    <a:pt x="246" y="15"/>
                    <a:pt x="245" y="16"/>
                  </a:cubicBezTo>
                  <a:cubicBezTo>
                    <a:pt x="244" y="17"/>
                    <a:pt x="243" y="18"/>
                    <a:pt x="243" y="18"/>
                  </a:cubicBezTo>
                  <a:cubicBezTo>
                    <a:pt x="243" y="18"/>
                    <a:pt x="243" y="18"/>
                    <a:pt x="241" y="18"/>
                  </a:cubicBezTo>
                  <a:cubicBezTo>
                    <a:pt x="238" y="18"/>
                    <a:pt x="238" y="18"/>
                    <a:pt x="238" y="18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7" y="18"/>
                    <a:pt x="235" y="19"/>
                    <a:pt x="234" y="18"/>
                  </a:cubicBezTo>
                  <a:cubicBezTo>
                    <a:pt x="233" y="17"/>
                    <a:pt x="232" y="17"/>
                    <a:pt x="232" y="17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7" y="22"/>
                    <a:pt x="237" y="22"/>
                    <a:pt x="237" y="22"/>
                  </a:cubicBezTo>
                  <a:cubicBezTo>
                    <a:pt x="238" y="22"/>
                    <a:pt x="238" y="22"/>
                    <a:pt x="238" y="22"/>
                  </a:cubicBezTo>
                  <a:cubicBezTo>
                    <a:pt x="238" y="24"/>
                    <a:pt x="238" y="24"/>
                    <a:pt x="238" y="24"/>
                  </a:cubicBezTo>
                  <a:cubicBezTo>
                    <a:pt x="239" y="24"/>
                    <a:pt x="239" y="24"/>
                    <a:pt x="239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43" y="24"/>
                    <a:pt x="243" y="24"/>
                    <a:pt x="243" y="24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47" y="24"/>
                    <a:pt x="247" y="24"/>
                    <a:pt x="247" y="24"/>
                  </a:cubicBezTo>
                  <a:cubicBezTo>
                    <a:pt x="248" y="23"/>
                    <a:pt x="248" y="23"/>
                    <a:pt x="248" y="23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49" y="27"/>
                    <a:pt x="249" y="27"/>
                    <a:pt x="249" y="27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8"/>
                    <a:pt x="246" y="28"/>
                    <a:pt x="246" y="28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7"/>
                    <a:pt x="243" y="26"/>
                    <a:pt x="241" y="28"/>
                  </a:cubicBezTo>
                  <a:cubicBezTo>
                    <a:pt x="240" y="30"/>
                    <a:pt x="239" y="31"/>
                    <a:pt x="239" y="31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5" y="31"/>
                    <a:pt x="235" y="31"/>
                    <a:pt x="235" y="31"/>
                  </a:cubicBezTo>
                  <a:cubicBezTo>
                    <a:pt x="234" y="34"/>
                    <a:pt x="234" y="34"/>
                    <a:pt x="234" y="34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31" y="32"/>
                    <a:pt x="231" y="32"/>
                    <a:pt x="231" y="32"/>
                  </a:cubicBezTo>
                  <a:cubicBezTo>
                    <a:pt x="232" y="30"/>
                    <a:pt x="232" y="30"/>
                    <a:pt x="232" y="30"/>
                  </a:cubicBezTo>
                  <a:cubicBezTo>
                    <a:pt x="232" y="30"/>
                    <a:pt x="232" y="30"/>
                    <a:pt x="232" y="30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2" y="26"/>
                    <a:pt x="232" y="26"/>
                    <a:pt x="232" y="26"/>
                  </a:cubicBezTo>
                  <a:cubicBezTo>
                    <a:pt x="231" y="25"/>
                    <a:pt x="231" y="25"/>
                    <a:pt x="231" y="25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8" y="24"/>
                    <a:pt x="229" y="22"/>
                    <a:pt x="227" y="22"/>
                  </a:cubicBezTo>
                  <a:cubicBezTo>
                    <a:pt x="226" y="22"/>
                    <a:pt x="225" y="22"/>
                    <a:pt x="225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8" y="21"/>
                    <a:pt x="209" y="22"/>
                    <a:pt x="207" y="22"/>
                  </a:cubicBezTo>
                  <a:cubicBezTo>
                    <a:pt x="205" y="22"/>
                    <a:pt x="205" y="23"/>
                    <a:pt x="205" y="23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4" y="41"/>
                    <a:pt x="194" y="41"/>
                    <a:pt x="194" y="41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9" y="43"/>
                    <a:pt x="189" y="43"/>
                    <a:pt x="188" y="42"/>
                  </a:cubicBezTo>
                  <a:cubicBezTo>
                    <a:pt x="186" y="40"/>
                    <a:pt x="185" y="40"/>
                    <a:pt x="185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5" y="42"/>
                    <a:pt x="175" y="42"/>
                    <a:pt x="175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8"/>
                    <a:pt x="146" y="38"/>
                    <a:pt x="146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6" y="46"/>
                    <a:pt x="135" y="46"/>
                  </a:cubicBezTo>
                  <a:cubicBezTo>
                    <a:pt x="135" y="45"/>
                    <a:pt x="133" y="45"/>
                    <a:pt x="133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3"/>
                    <a:pt x="105" y="74"/>
                    <a:pt x="103" y="75"/>
                  </a:cubicBezTo>
                  <a:cubicBezTo>
                    <a:pt x="102" y="76"/>
                    <a:pt x="104" y="74"/>
                    <a:pt x="102" y="76"/>
                  </a:cubicBezTo>
                  <a:cubicBezTo>
                    <a:pt x="100" y="78"/>
                    <a:pt x="100" y="79"/>
                    <a:pt x="100" y="79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7" y="83"/>
                    <a:pt x="97" y="83"/>
                    <a:pt x="96" y="83"/>
                  </a:cubicBezTo>
                  <a:cubicBezTo>
                    <a:pt x="95" y="83"/>
                    <a:pt x="94" y="83"/>
                    <a:pt x="94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6"/>
                    <a:pt x="69" y="126"/>
                    <a:pt x="69" y="127"/>
                  </a:cubicBezTo>
                  <a:cubicBezTo>
                    <a:pt x="69" y="129"/>
                    <a:pt x="69" y="130"/>
                    <a:pt x="69" y="130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8" y="151"/>
                    <a:pt x="68" y="151"/>
                    <a:pt x="68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5" y="157"/>
                    <a:pt x="75" y="157"/>
                    <a:pt x="75" y="157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175"/>
                    <a:pt x="72" y="175"/>
                    <a:pt x="72" y="175"/>
                  </a:cubicBezTo>
                  <a:cubicBezTo>
                    <a:pt x="71" y="176"/>
                    <a:pt x="71" y="176"/>
                    <a:pt x="71" y="176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67" y="178"/>
                    <a:pt x="67" y="178"/>
                    <a:pt x="67" y="178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5" y="189"/>
                    <a:pt x="66" y="191"/>
                    <a:pt x="65" y="191"/>
                  </a:cubicBezTo>
                  <a:cubicBezTo>
                    <a:pt x="64" y="191"/>
                    <a:pt x="63" y="192"/>
                    <a:pt x="63" y="192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0" y="190"/>
                    <a:pt x="60" y="190"/>
                    <a:pt x="60" y="190"/>
                  </a:cubicBezTo>
                  <a:lnTo>
                    <a:pt x="59" y="19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05" name="Freeform 96"/>
            <p:cNvSpPr>
              <a:spLocks/>
            </p:cNvSpPr>
            <p:nvPr/>
          </p:nvSpPr>
          <p:spPr bwMode="gray">
            <a:xfrm>
              <a:off x="6249218" y="2154536"/>
              <a:ext cx="70147" cy="116912"/>
            </a:xfrm>
            <a:custGeom>
              <a:avLst/>
              <a:gdLst>
                <a:gd name="T0" fmla="*/ 44 w 125"/>
                <a:gd name="T1" fmla="*/ 41 h 207"/>
                <a:gd name="T2" fmla="*/ 50 w 125"/>
                <a:gd name="T3" fmla="*/ 29 h 207"/>
                <a:gd name="T4" fmla="*/ 59 w 125"/>
                <a:gd name="T5" fmla="*/ 18 h 207"/>
                <a:gd name="T6" fmla="*/ 68 w 125"/>
                <a:gd name="T7" fmla="*/ 14 h 207"/>
                <a:gd name="T8" fmla="*/ 77 w 125"/>
                <a:gd name="T9" fmla="*/ 11 h 207"/>
                <a:gd name="T10" fmla="*/ 87 w 125"/>
                <a:gd name="T11" fmla="*/ 11 h 207"/>
                <a:gd name="T12" fmla="*/ 88 w 125"/>
                <a:gd name="T13" fmla="*/ 1 h 207"/>
                <a:gd name="T14" fmla="*/ 97 w 125"/>
                <a:gd name="T15" fmla="*/ 4 h 207"/>
                <a:gd name="T16" fmla="*/ 109 w 125"/>
                <a:gd name="T17" fmla="*/ 11 h 207"/>
                <a:gd name="T18" fmla="*/ 117 w 125"/>
                <a:gd name="T19" fmla="*/ 16 h 207"/>
                <a:gd name="T20" fmla="*/ 120 w 125"/>
                <a:gd name="T21" fmla="*/ 23 h 207"/>
                <a:gd name="T22" fmla="*/ 122 w 125"/>
                <a:gd name="T23" fmla="*/ 30 h 207"/>
                <a:gd name="T24" fmla="*/ 124 w 125"/>
                <a:gd name="T25" fmla="*/ 37 h 207"/>
                <a:gd name="T26" fmla="*/ 121 w 125"/>
                <a:gd name="T27" fmla="*/ 47 h 207"/>
                <a:gd name="T28" fmla="*/ 125 w 125"/>
                <a:gd name="T29" fmla="*/ 54 h 207"/>
                <a:gd name="T30" fmla="*/ 114 w 125"/>
                <a:gd name="T31" fmla="*/ 55 h 207"/>
                <a:gd name="T32" fmla="*/ 108 w 125"/>
                <a:gd name="T33" fmla="*/ 56 h 207"/>
                <a:gd name="T34" fmla="*/ 102 w 125"/>
                <a:gd name="T35" fmla="*/ 61 h 207"/>
                <a:gd name="T36" fmla="*/ 99 w 125"/>
                <a:gd name="T37" fmla="*/ 68 h 207"/>
                <a:gd name="T38" fmla="*/ 101 w 125"/>
                <a:gd name="T39" fmla="*/ 75 h 207"/>
                <a:gd name="T40" fmla="*/ 96 w 125"/>
                <a:gd name="T41" fmla="*/ 81 h 207"/>
                <a:gd name="T42" fmla="*/ 91 w 125"/>
                <a:gd name="T43" fmla="*/ 85 h 207"/>
                <a:gd name="T44" fmla="*/ 82 w 125"/>
                <a:gd name="T45" fmla="*/ 90 h 207"/>
                <a:gd name="T46" fmla="*/ 73 w 125"/>
                <a:gd name="T47" fmla="*/ 95 h 207"/>
                <a:gd name="T48" fmla="*/ 67 w 125"/>
                <a:gd name="T49" fmla="*/ 99 h 207"/>
                <a:gd name="T50" fmla="*/ 64 w 125"/>
                <a:gd name="T51" fmla="*/ 105 h 207"/>
                <a:gd name="T52" fmla="*/ 63 w 125"/>
                <a:gd name="T53" fmla="*/ 108 h 207"/>
                <a:gd name="T54" fmla="*/ 60 w 125"/>
                <a:gd name="T55" fmla="*/ 117 h 207"/>
                <a:gd name="T56" fmla="*/ 59 w 125"/>
                <a:gd name="T57" fmla="*/ 126 h 207"/>
                <a:gd name="T58" fmla="*/ 62 w 125"/>
                <a:gd name="T59" fmla="*/ 132 h 207"/>
                <a:gd name="T60" fmla="*/ 70 w 125"/>
                <a:gd name="T61" fmla="*/ 138 h 207"/>
                <a:gd name="T62" fmla="*/ 76 w 125"/>
                <a:gd name="T63" fmla="*/ 145 h 207"/>
                <a:gd name="T64" fmla="*/ 71 w 125"/>
                <a:gd name="T65" fmla="*/ 151 h 207"/>
                <a:gd name="T66" fmla="*/ 68 w 125"/>
                <a:gd name="T67" fmla="*/ 152 h 207"/>
                <a:gd name="T68" fmla="*/ 65 w 125"/>
                <a:gd name="T69" fmla="*/ 158 h 207"/>
                <a:gd name="T70" fmla="*/ 62 w 125"/>
                <a:gd name="T71" fmla="*/ 159 h 207"/>
                <a:gd name="T72" fmla="*/ 54 w 125"/>
                <a:gd name="T73" fmla="*/ 162 h 207"/>
                <a:gd name="T74" fmla="*/ 54 w 125"/>
                <a:gd name="T75" fmla="*/ 169 h 207"/>
                <a:gd name="T76" fmla="*/ 54 w 125"/>
                <a:gd name="T77" fmla="*/ 176 h 207"/>
                <a:gd name="T78" fmla="*/ 52 w 125"/>
                <a:gd name="T79" fmla="*/ 183 h 207"/>
                <a:gd name="T80" fmla="*/ 49 w 125"/>
                <a:gd name="T81" fmla="*/ 191 h 207"/>
                <a:gd name="T82" fmla="*/ 44 w 125"/>
                <a:gd name="T83" fmla="*/ 195 h 207"/>
                <a:gd name="T84" fmla="*/ 35 w 125"/>
                <a:gd name="T85" fmla="*/ 196 h 207"/>
                <a:gd name="T86" fmla="*/ 31 w 125"/>
                <a:gd name="T87" fmla="*/ 200 h 207"/>
                <a:gd name="T88" fmla="*/ 29 w 125"/>
                <a:gd name="T89" fmla="*/ 206 h 207"/>
                <a:gd name="T90" fmla="*/ 21 w 125"/>
                <a:gd name="T91" fmla="*/ 207 h 207"/>
                <a:gd name="T92" fmla="*/ 15 w 125"/>
                <a:gd name="T93" fmla="*/ 199 h 207"/>
                <a:gd name="T94" fmla="*/ 17 w 125"/>
                <a:gd name="T95" fmla="*/ 191 h 207"/>
                <a:gd name="T96" fmla="*/ 11 w 125"/>
                <a:gd name="T97" fmla="*/ 182 h 207"/>
                <a:gd name="T98" fmla="*/ 8 w 125"/>
                <a:gd name="T99" fmla="*/ 175 h 207"/>
                <a:gd name="T100" fmla="*/ 4 w 125"/>
                <a:gd name="T101" fmla="*/ 167 h 207"/>
                <a:gd name="T102" fmla="*/ 2 w 125"/>
                <a:gd name="T103" fmla="*/ 161 h 207"/>
                <a:gd name="T104" fmla="*/ 1 w 125"/>
                <a:gd name="T105" fmla="*/ 155 h 207"/>
                <a:gd name="T106" fmla="*/ 7 w 125"/>
                <a:gd name="T107" fmla="*/ 150 h 207"/>
                <a:gd name="T108" fmla="*/ 14 w 125"/>
                <a:gd name="T109" fmla="*/ 138 h 207"/>
                <a:gd name="T110" fmla="*/ 14 w 125"/>
                <a:gd name="T111" fmla="*/ 126 h 207"/>
                <a:gd name="T112" fmla="*/ 10 w 125"/>
                <a:gd name="T113" fmla="*/ 116 h 207"/>
                <a:gd name="T114" fmla="*/ 11 w 125"/>
                <a:gd name="T115" fmla="*/ 100 h 207"/>
                <a:gd name="T116" fmla="*/ 15 w 125"/>
                <a:gd name="T117" fmla="*/ 84 h 207"/>
                <a:gd name="T118" fmla="*/ 27 w 125"/>
                <a:gd name="T119" fmla="*/ 81 h 207"/>
                <a:gd name="T120" fmla="*/ 26 w 125"/>
                <a:gd name="T121" fmla="*/ 72 h 207"/>
                <a:gd name="T122" fmla="*/ 34 w 125"/>
                <a:gd name="T123" fmla="*/ 5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" h="207">
                  <a:moveTo>
                    <a:pt x="36" y="48"/>
                  </a:moveTo>
                  <a:cubicBezTo>
                    <a:pt x="36" y="48"/>
                    <a:pt x="37" y="48"/>
                    <a:pt x="38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3"/>
                    <a:pt x="44" y="41"/>
                  </a:cubicBezTo>
                  <a:cubicBezTo>
                    <a:pt x="46" y="39"/>
                    <a:pt x="44" y="41"/>
                    <a:pt x="45" y="40"/>
                  </a:cubicBezTo>
                  <a:cubicBezTo>
                    <a:pt x="47" y="39"/>
                    <a:pt x="47" y="38"/>
                    <a:pt x="47" y="3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7" y="10"/>
                    <a:pt x="77" y="11"/>
                  </a:cubicBezTo>
                  <a:cubicBezTo>
                    <a:pt x="78" y="11"/>
                    <a:pt x="79" y="11"/>
                    <a:pt x="79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5"/>
                    <a:pt x="112" y="55"/>
                  </a:cubicBezTo>
                  <a:cubicBezTo>
                    <a:pt x="111" y="55"/>
                    <a:pt x="110" y="55"/>
                    <a:pt x="110" y="55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2" y="63"/>
                    <a:pt x="102" y="62"/>
                    <a:pt x="101" y="64"/>
                  </a:cubicBezTo>
                  <a:cubicBezTo>
                    <a:pt x="101" y="66"/>
                    <a:pt x="101" y="67"/>
                    <a:pt x="101" y="67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6" y="104"/>
                    <a:pt x="65" y="105"/>
                    <a:pt x="65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60" y="108"/>
                    <a:pt x="61" y="108"/>
                  </a:cubicBezTo>
                  <a:cubicBezTo>
                    <a:pt x="62" y="108"/>
                    <a:pt x="63" y="108"/>
                    <a:pt x="63" y="108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59" y="117"/>
                    <a:pt x="59" y="118"/>
                  </a:cubicBezTo>
                  <a:cubicBezTo>
                    <a:pt x="59" y="118"/>
                    <a:pt x="59" y="119"/>
                    <a:pt x="59" y="119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9" y="132"/>
                    <a:pt x="60" y="131"/>
                    <a:pt x="60" y="132"/>
                  </a:cubicBezTo>
                  <a:cubicBezTo>
                    <a:pt x="61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2" y="148"/>
                    <a:pt x="72" y="149"/>
                    <a:pt x="71" y="149"/>
                  </a:cubicBezTo>
                  <a:cubicBezTo>
                    <a:pt x="71" y="149"/>
                    <a:pt x="70" y="150"/>
                    <a:pt x="70" y="150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2" y="153"/>
                    <a:pt x="71" y="154"/>
                    <a:pt x="71" y="153"/>
                  </a:cubicBezTo>
                  <a:cubicBezTo>
                    <a:pt x="70" y="152"/>
                    <a:pt x="69" y="152"/>
                    <a:pt x="69" y="152"/>
                  </a:cubicBezTo>
                  <a:cubicBezTo>
                    <a:pt x="69" y="152"/>
                    <a:pt x="69" y="151"/>
                    <a:pt x="69" y="151"/>
                  </a:cubicBezTo>
                  <a:cubicBezTo>
                    <a:pt x="68" y="151"/>
                    <a:pt x="68" y="151"/>
                    <a:pt x="68" y="151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68" y="155"/>
                    <a:pt x="68" y="155"/>
                    <a:pt x="68" y="155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6" y="157"/>
                    <a:pt x="66" y="157"/>
                    <a:pt x="66" y="157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5" y="157"/>
                    <a:pt x="65" y="157"/>
                    <a:pt x="65" y="157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3" y="157"/>
                    <a:pt x="63" y="157"/>
                    <a:pt x="63" y="158"/>
                  </a:cubicBezTo>
                  <a:cubicBezTo>
                    <a:pt x="63" y="158"/>
                    <a:pt x="62" y="159"/>
                    <a:pt x="62" y="159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62" y="159"/>
                    <a:pt x="60" y="160"/>
                    <a:pt x="59" y="160"/>
                  </a:cubicBezTo>
                  <a:cubicBezTo>
                    <a:pt x="59" y="160"/>
                    <a:pt x="58" y="160"/>
                    <a:pt x="58" y="160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2"/>
                    <a:pt x="56" y="161"/>
                  </a:cubicBezTo>
                  <a:cubicBezTo>
                    <a:pt x="56" y="161"/>
                    <a:pt x="54" y="162"/>
                    <a:pt x="54" y="162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64"/>
                    <a:pt x="54" y="164"/>
                    <a:pt x="54" y="164"/>
                  </a:cubicBezTo>
                  <a:cubicBezTo>
                    <a:pt x="53" y="164"/>
                    <a:pt x="54" y="165"/>
                    <a:pt x="54" y="165"/>
                  </a:cubicBezTo>
                  <a:cubicBezTo>
                    <a:pt x="54" y="165"/>
                    <a:pt x="55" y="166"/>
                    <a:pt x="55" y="166"/>
                  </a:cubicBezTo>
                  <a:cubicBezTo>
                    <a:pt x="54" y="166"/>
                    <a:pt x="54" y="168"/>
                    <a:pt x="54" y="168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4" y="171"/>
                    <a:pt x="54" y="171"/>
                    <a:pt x="54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54" y="175"/>
                    <a:pt x="54" y="175"/>
                    <a:pt x="54" y="176"/>
                  </a:cubicBezTo>
                  <a:cubicBezTo>
                    <a:pt x="54" y="176"/>
                    <a:pt x="54" y="177"/>
                    <a:pt x="54" y="177"/>
                  </a:cubicBezTo>
                  <a:cubicBezTo>
                    <a:pt x="54" y="177"/>
                    <a:pt x="54" y="178"/>
                    <a:pt x="54" y="178"/>
                  </a:cubicBezTo>
                  <a:cubicBezTo>
                    <a:pt x="54" y="179"/>
                    <a:pt x="53" y="179"/>
                    <a:pt x="53" y="179"/>
                  </a:cubicBezTo>
                  <a:cubicBezTo>
                    <a:pt x="53" y="179"/>
                    <a:pt x="53" y="179"/>
                    <a:pt x="53" y="179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185"/>
                    <a:pt x="51" y="185"/>
                    <a:pt x="52" y="185"/>
                  </a:cubicBezTo>
                  <a:cubicBezTo>
                    <a:pt x="52" y="185"/>
                    <a:pt x="53" y="185"/>
                    <a:pt x="52" y="187"/>
                  </a:cubicBezTo>
                  <a:cubicBezTo>
                    <a:pt x="50" y="188"/>
                    <a:pt x="51" y="188"/>
                    <a:pt x="51" y="188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49" y="191"/>
                    <a:pt x="49" y="191"/>
                    <a:pt x="49" y="191"/>
                  </a:cubicBezTo>
                  <a:cubicBezTo>
                    <a:pt x="48" y="191"/>
                    <a:pt x="48" y="191"/>
                    <a:pt x="48" y="191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7" y="195"/>
                    <a:pt x="47" y="195"/>
                    <a:pt x="47" y="195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5" y="198"/>
                    <a:pt x="45" y="198"/>
                    <a:pt x="45" y="198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44" y="195"/>
                    <a:pt x="44" y="195"/>
                    <a:pt x="44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2" y="195"/>
                    <a:pt x="40" y="195"/>
                  </a:cubicBezTo>
                  <a:cubicBezTo>
                    <a:pt x="38" y="195"/>
                    <a:pt x="38" y="195"/>
                    <a:pt x="38" y="195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5" y="196"/>
                    <a:pt x="35" y="196"/>
                    <a:pt x="35" y="196"/>
                  </a:cubicBezTo>
                  <a:cubicBezTo>
                    <a:pt x="35" y="197"/>
                    <a:pt x="35" y="197"/>
                    <a:pt x="35" y="197"/>
                  </a:cubicBezTo>
                  <a:cubicBezTo>
                    <a:pt x="35" y="198"/>
                    <a:pt x="35" y="198"/>
                    <a:pt x="35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31" y="199"/>
                    <a:pt x="31" y="200"/>
                    <a:pt x="31" y="200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1" y="202"/>
                    <a:pt x="31" y="202"/>
                    <a:pt x="31" y="202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1" y="204"/>
                    <a:pt x="31" y="204"/>
                    <a:pt x="31" y="204"/>
                  </a:cubicBezTo>
                  <a:cubicBezTo>
                    <a:pt x="31" y="206"/>
                    <a:pt x="31" y="206"/>
                    <a:pt x="31" y="206"/>
                  </a:cubicBezTo>
                  <a:cubicBezTo>
                    <a:pt x="29" y="206"/>
                    <a:pt x="29" y="206"/>
                    <a:pt x="29" y="206"/>
                  </a:cubicBezTo>
                  <a:cubicBezTo>
                    <a:pt x="28" y="206"/>
                    <a:pt x="28" y="206"/>
                    <a:pt x="28" y="206"/>
                  </a:cubicBezTo>
                  <a:cubicBezTo>
                    <a:pt x="27" y="206"/>
                    <a:pt x="27" y="206"/>
                    <a:pt x="27" y="206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4" y="206"/>
                    <a:pt x="24" y="206"/>
                    <a:pt x="24" y="20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2" y="207"/>
                    <a:pt x="22" y="207"/>
                    <a:pt x="22" y="207"/>
                  </a:cubicBezTo>
                  <a:cubicBezTo>
                    <a:pt x="22" y="207"/>
                    <a:pt x="21" y="207"/>
                    <a:pt x="21" y="207"/>
                  </a:cubicBezTo>
                  <a:cubicBezTo>
                    <a:pt x="21" y="206"/>
                    <a:pt x="19" y="206"/>
                    <a:pt x="19" y="206"/>
                  </a:cubicBezTo>
                  <a:cubicBezTo>
                    <a:pt x="19" y="205"/>
                    <a:pt x="19" y="205"/>
                    <a:pt x="19" y="205"/>
                  </a:cubicBezTo>
                  <a:cubicBezTo>
                    <a:pt x="18" y="202"/>
                    <a:pt x="18" y="202"/>
                    <a:pt x="18" y="202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201"/>
                    <a:pt x="17" y="201"/>
                    <a:pt x="17" y="201"/>
                  </a:cubicBezTo>
                  <a:cubicBezTo>
                    <a:pt x="17" y="201"/>
                    <a:pt x="16" y="200"/>
                    <a:pt x="16" y="200"/>
                  </a:cubicBezTo>
                  <a:cubicBezTo>
                    <a:pt x="15" y="199"/>
                    <a:pt x="16" y="199"/>
                    <a:pt x="15" y="199"/>
                  </a:cubicBezTo>
                  <a:cubicBezTo>
                    <a:pt x="15" y="199"/>
                    <a:pt x="15" y="197"/>
                    <a:pt x="15" y="197"/>
                  </a:cubicBezTo>
                  <a:cubicBezTo>
                    <a:pt x="15" y="197"/>
                    <a:pt x="15" y="197"/>
                    <a:pt x="15" y="196"/>
                  </a:cubicBezTo>
                  <a:cubicBezTo>
                    <a:pt x="15" y="195"/>
                    <a:pt x="15" y="194"/>
                    <a:pt x="15" y="194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191"/>
                    <a:pt x="17" y="191"/>
                    <a:pt x="17" y="191"/>
                  </a:cubicBezTo>
                  <a:cubicBezTo>
                    <a:pt x="17" y="191"/>
                    <a:pt x="17" y="191"/>
                    <a:pt x="17" y="191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6" y="189"/>
                    <a:pt x="16" y="188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4" y="187"/>
                    <a:pt x="13" y="186"/>
                    <a:pt x="13" y="185"/>
                  </a:cubicBezTo>
                  <a:cubicBezTo>
                    <a:pt x="13" y="185"/>
                    <a:pt x="12" y="184"/>
                    <a:pt x="12" y="184"/>
                  </a:cubicBezTo>
                  <a:cubicBezTo>
                    <a:pt x="11" y="183"/>
                    <a:pt x="11" y="183"/>
                    <a:pt x="11" y="183"/>
                  </a:cubicBezTo>
                  <a:cubicBezTo>
                    <a:pt x="11" y="183"/>
                    <a:pt x="11" y="183"/>
                    <a:pt x="11" y="182"/>
                  </a:cubicBezTo>
                  <a:cubicBezTo>
                    <a:pt x="11" y="181"/>
                    <a:pt x="11" y="180"/>
                    <a:pt x="11" y="180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65"/>
                    <a:pt x="2" y="165"/>
                    <a:pt x="2" y="164"/>
                  </a:cubicBezTo>
                  <a:cubicBezTo>
                    <a:pt x="2" y="164"/>
                    <a:pt x="2" y="163"/>
                    <a:pt x="2" y="163"/>
                  </a:cubicBezTo>
                  <a:cubicBezTo>
                    <a:pt x="2" y="163"/>
                    <a:pt x="2" y="162"/>
                    <a:pt x="2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" y="157"/>
                    <a:pt x="0" y="157"/>
                    <a:pt x="1" y="157"/>
                  </a:cubicBezTo>
                  <a:cubicBezTo>
                    <a:pt x="1" y="157"/>
                    <a:pt x="1" y="155"/>
                    <a:pt x="1" y="155"/>
                  </a:cubicBezTo>
                  <a:cubicBezTo>
                    <a:pt x="1" y="155"/>
                    <a:pt x="1" y="155"/>
                    <a:pt x="2" y="155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5" y="157"/>
                    <a:pt x="5" y="157"/>
                    <a:pt x="5" y="157"/>
                  </a:cubicBezTo>
                  <a:cubicBezTo>
                    <a:pt x="5" y="157"/>
                    <a:pt x="6" y="156"/>
                    <a:pt x="7" y="156"/>
                  </a:cubicBezTo>
                  <a:cubicBezTo>
                    <a:pt x="8" y="156"/>
                    <a:pt x="7" y="154"/>
                    <a:pt x="7" y="154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3" y="133"/>
                    <a:pt x="13" y="133"/>
                    <a:pt x="13" y="133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1" y="95"/>
                    <a:pt x="11" y="94"/>
                    <a:pt x="11" y="92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8"/>
                    <a:pt x="33" y="48"/>
                    <a:pt x="33" y="48"/>
                  </a:cubicBezTo>
                  <a:lnTo>
                    <a:pt x="36" y="4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06" name="Freeform 97"/>
            <p:cNvSpPr>
              <a:spLocks/>
            </p:cNvSpPr>
            <p:nvPr/>
          </p:nvSpPr>
          <p:spPr bwMode="gray">
            <a:xfrm>
              <a:off x="6301550" y="2144886"/>
              <a:ext cx="58642" cy="89447"/>
            </a:xfrm>
            <a:custGeom>
              <a:avLst/>
              <a:gdLst>
                <a:gd name="T0" fmla="*/ 82 w 104"/>
                <a:gd name="T1" fmla="*/ 10 h 159"/>
                <a:gd name="T2" fmla="*/ 73 w 104"/>
                <a:gd name="T3" fmla="*/ 2 h 159"/>
                <a:gd name="T4" fmla="*/ 60 w 104"/>
                <a:gd name="T5" fmla="*/ 3 h 159"/>
                <a:gd name="T6" fmla="*/ 51 w 104"/>
                <a:gd name="T7" fmla="*/ 7 h 159"/>
                <a:gd name="T8" fmla="*/ 49 w 104"/>
                <a:gd name="T9" fmla="*/ 19 h 159"/>
                <a:gd name="T10" fmla="*/ 40 w 104"/>
                <a:gd name="T11" fmla="*/ 26 h 159"/>
                <a:gd name="T12" fmla="*/ 29 w 104"/>
                <a:gd name="T13" fmla="*/ 23 h 159"/>
                <a:gd name="T14" fmla="*/ 13 w 104"/>
                <a:gd name="T15" fmla="*/ 18 h 159"/>
                <a:gd name="T16" fmla="*/ 2 w 104"/>
                <a:gd name="T17" fmla="*/ 17 h 159"/>
                <a:gd name="T18" fmla="*/ 3 w 104"/>
                <a:gd name="T19" fmla="*/ 21 h 159"/>
                <a:gd name="T20" fmla="*/ 13 w 104"/>
                <a:gd name="T21" fmla="*/ 27 h 159"/>
                <a:gd name="T22" fmla="*/ 21 w 104"/>
                <a:gd name="T23" fmla="*/ 30 h 159"/>
                <a:gd name="T24" fmla="*/ 27 w 104"/>
                <a:gd name="T25" fmla="*/ 36 h 159"/>
                <a:gd name="T26" fmla="*/ 27 w 104"/>
                <a:gd name="T27" fmla="*/ 43 h 159"/>
                <a:gd name="T28" fmla="*/ 28 w 104"/>
                <a:gd name="T29" fmla="*/ 48 h 159"/>
                <a:gd name="T30" fmla="*/ 31 w 104"/>
                <a:gd name="T31" fmla="*/ 54 h 159"/>
                <a:gd name="T32" fmla="*/ 28 w 104"/>
                <a:gd name="T33" fmla="*/ 63 h 159"/>
                <a:gd name="T34" fmla="*/ 32 w 104"/>
                <a:gd name="T35" fmla="*/ 69 h 159"/>
                <a:gd name="T36" fmla="*/ 36 w 104"/>
                <a:gd name="T37" fmla="*/ 71 h 159"/>
                <a:gd name="T38" fmla="*/ 40 w 104"/>
                <a:gd name="T39" fmla="*/ 74 h 159"/>
                <a:gd name="T40" fmla="*/ 44 w 104"/>
                <a:gd name="T41" fmla="*/ 79 h 159"/>
                <a:gd name="T42" fmla="*/ 45 w 104"/>
                <a:gd name="T43" fmla="*/ 83 h 159"/>
                <a:gd name="T44" fmla="*/ 40 w 104"/>
                <a:gd name="T45" fmla="*/ 86 h 159"/>
                <a:gd name="T46" fmla="*/ 35 w 104"/>
                <a:gd name="T47" fmla="*/ 91 h 159"/>
                <a:gd name="T48" fmla="*/ 30 w 104"/>
                <a:gd name="T49" fmla="*/ 95 h 159"/>
                <a:gd name="T50" fmla="*/ 26 w 104"/>
                <a:gd name="T51" fmla="*/ 100 h 159"/>
                <a:gd name="T52" fmla="*/ 18 w 104"/>
                <a:gd name="T53" fmla="*/ 105 h 159"/>
                <a:gd name="T54" fmla="*/ 16 w 104"/>
                <a:gd name="T55" fmla="*/ 108 h 159"/>
                <a:gd name="T56" fmla="*/ 11 w 104"/>
                <a:gd name="T57" fmla="*/ 111 h 159"/>
                <a:gd name="T58" fmla="*/ 8 w 104"/>
                <a:gd name="T59" fmla="*/ 113 h 159"/>
                <a:gd name="T60" fmla="*/ 5 w 104"/>
                <a:gd name="T61" fmla="*/ 119 h 159"/>
                <a:gd name="T62" fmla="*/ 6 w 104"/>
                <a:gd name="T63" fmla="*/ 124 h 159"/>
                <a:gd name="T64" fmla="*/ 7 w 104"/>
                <a:gd name="T65" fmla="*/ 132 h 159"/>
                <a:gd name="T66" fmla="*/ 8 w 104"/>
                <a:gd name="T67" fmla="*/ 137 h 159"/>
                <a:gd name="T68" fmla="*/ 7 w 104"/>
                <a:gd name="T69" fmla="*/ 144 h 159"/>
                <a:gd name="T70" fmla="*/ 10 w 104"/>
                <a:gd name="T71" fmla="*/ 151 h 159"/>
                <a:gd name="T72" fmla="*/ 15 w 104"/>
                <a:gd name="T73" fmla="*/ 153 h 159"/>
                <a:gd name="T74" fmla="*/ 21 w 104"/>
                <a:gd name="T75" fmla="*/ 155 h 159"/>
                <a:gd name="T76" fmla="*/ 24 w 104"/>
                <a:gd name="T77" fmla="*/ 159 h 159"/>
                <a:gd name="T78" fmla="*/ 35 w 104"/>
                <a:gd name="T79" fmla="*/ 158 h 159"/>
                <a:gd name="T80" fmla="*/ 44 w 104"/>
                <a:gd name="T81" fmla="*/ 156 h 159"/>
                <a:gd name="T82" fmla="*/ 51 w 104"/>
                <a:gd name="T83" fmla="*/ 154 h 159"/>
                <a:gd name="T84" fmla="*/ 59 w 104"/>
                <a:gd name="T85" fmla="*/ 152 h 159"/>
                <a:gd name="T86" fmla="*/ 66 w 104"/>
                <a:gd name="T87" fmla="*/ 152 h 159"/>
                <a:gd name="T88" fmla="*/ 89 w 104"/>
                <a:gd name="T89" fmla="*/ 134 h 159"/>
                <a:gd name="T90" fmla="*/ 104 w 104"/>
                <a:gd name="T91" fmla="*/ 115 h 159"/>
                <a:gd name="T92" fmla="*/ 91 w 104"/>
                <a:gd name="T93" fmla="*/ 102 h 159"/>
                <a:gd name="T94" fmla="*/ 92 w 104"/>
                <a:gd name="T95" fmla="*/ 94 h 159"/>
                <a:gd name="T96" fmla="*/ 90 w 104"/>
                <a:gd name="T97" fmla="*/ 88 h 159"/>
                <a:gd name="T98" fmla="*/ 85 w 104"/>
                <a:gd name="T99" fmla="*/ 84 h 159"/>
                <a:gd name="T100" fmla="*/ 87 w 104"/>
                <a:gd name="T101" fmla="*/ 77 h 159"/>
                <a:gd name="T102" fmla="*/ 90 w 104"/>
                <a:gd name="T103" fmla="*/ 72 h 159"/>
                <a:gd name="T104" fmla="*/ 87 w 104"/>
                <a:gd name="T105" fmla="*/ 64 h 159"/>
                <a:gd name="T106" fmla="*/ 83 w 104"/>
                <a:gd name="T107" fmla="*/ 57 h 159"/>
                <a:gd name="T108" fmla="*/ 82 w 104"/>
                <a:gd name="T109" fmla="*/ 51 h 159"/>
                <a:gd name="T110" fmla="*/ 88 w 104"/>
                <a:gd name="T111" fmla="*/ 44 h 159"/>
                <a:gd name="T112" fmla="*/ 87 w 104"/>
                <a:gd name="T113" fmla="*/ 38 h 159"/>
                <a:gd name="T114" fmla="*/ 77 w 104"/>
                <a:gd name="T115" fmla="*/ 31 h 159"/>
                <a:gd name="T116" fmla="*/ 77 w 104"/>
                <a:gd name="T117" fmla="*/ 23 h 159"/>
                <a:gd name="T118" fmla="*/ 79 w 104"/>
                <a:gd name="T119" fmla="*/ 1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159">
                  <a:moveTo>
                    <a:pt x="79" y="18"/>
                  </a:moveTo>
                  <a:cubicBezTo>
                    <a:pt x="78" y="16"/>
                    <a:pt x="78" y="16"/>
                    <a:pt x="78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4"/>
                    <a:pt x="76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8" y="4"/>
                    <a:pt x="56" y="4"/>
                  </a:cubicBezTo>
                  <a:cubicBezTo>
                    <a:pt x="54" y="4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7" y="24"/>
                  </a:cubicBezTo>
                  <a:cubicBezTo>
                    <a:pt x="35" y="22"/>
                    <a:pt x="34" y="22"/>
                    <a:pt x="34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3"/>
                    <a:pt x="44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90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0"/>
                    <a:pt x="24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2"/>
                    <a:pt x="23" y="100"/>
                    <a:pt x="22" y="102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0" y="105"/>
                    <a:pt x="18" y="105"/>
                    <a:pt x="18" y="105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1"/>
                    <a:pt x="9" y="110"/>
                    <a:pt x="9" y="111"/>
                  </a:cubicBezTo>
                  <a:cubicBezTo>
                    <a:pt x="9" y="111"/>
                    <a:pt x="8" y="112"/>
                    <a:pt x="8" y="112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6"/>
                    <a:pt x="8" y="136"/>
                    <a:pt x="8" y="137"/>
                  </a:cubicBezTo>
                  <a:cubicBezTo>
                    <a:pt x="8" y="137"/>
                    <a:pt x="8" y="139"/>
                    <a:pt x="8" y="139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7" y="142"/>
                    <a:pt x="7" y="143"/>
                  </a:cubicBezTo>
                  <a:cubicBezTo>
                    <a:pt x="7" y="143"/>
                    <a:pt x="7" y="144"/>
                    <a:pt x="7" y="144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3"/>
                    <a:pt x="18" y="154"/>
                    <a:pt x="18" y="154"/>
                  </a:cubicBezTo>
                  <a:cubicBezTo>
                    <a:pt x="18" y="154"/>
                    <a:pt x="17" y="156"/>
                    <a:pt x="17" y="156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8"/>
                    <a:pt x="22" y="158"/>
                    <a:pt x="22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7"/>
                    <a:pt x="39" y="156"/>
                    <a:pt x="39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42" y="156"/>
                    <a:pt x="43" y="156"/>
                    <a:pt x="44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4" y="155"/>
                    <a:pt x="45" y="155"/>
                    <a:pt x="45" y="155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4" y="116"/>
                    <a:pt x="104" y="115"/>
                    <a:pt x="104" y="115"/>
                  </a:cubicBezTo>
                  <a:cubicBezTo>
                    <a:pt x="103" y="115"/>
                    <a:pt x="103" y="114"/>
                    <a:pt x="103" y="114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5"/>
                    <a:pt x="93" y="95"/>
                  </a:cubicBezTo>
                  <a:cubicBezTo>
                    <a:pt x="93" y="95"/>
                    <a:pt x="92" y="94"/>
                    <a:pt x="92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1"/>
                    <a:pt x="89" y="90"/>
                    <a:pt x="89" y="90"/>
                  </a:cubicBezTo>
                  <a:cubicBezTo>
                    <a:pt x="90" y="90"/>
                    <a:pt x="90" y="89"/>
                    <a:pt x="90" y="89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7"/>
                    <a:pt x="88" y="87"/>
                  </a:cubicBezTo>
                  <a:cubicBezTo>
                    <a:pt x="88" y="87"/>
                    <a:pt x="87" y="87"/>
                    <a:pt x="87" y="87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1"/>
                    <a:pt x="87" y="81"/>
                    <a:pt x="86" y="81"/>
                  </a:cubicBezTo>
                  <a:cubicBezTo>
                    <a:pt x="86" y="80"/>
                    <a:pt x="86" y="80"/>
                    <a:pt x="86" y="79"/>
                  </a:cubicBezTo>
                  <a:cubicBezTo>
                    <a:pt x="86" y="78"/>
                    <a:pt x="87" y="77"/>
                    <a:pt x="87" y="77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49"/>
                    <a:pt x="84" y="49"/>
                  </a:cubicBezTo>
                  <a:cubicBezTo>
                    <a:pt x="84" y="48"/>
                    <a:pt x="85" y="47"/>
                    <a:pt x="85" y="47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6" y="21"/>
                    <a:pt x="76" y="21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lnTo>
                    <a:pt x="79" y="1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07" name="Freeform 98"/>
            <p:cNvSpPr>
              <a:spLocks/>
            </p:cNvSpPr>
            <p:nvPr/>
          </p:nvSpPr>
          <p:spPr bwMode="gray">
            <a:xfrm>
              <a:off x="6232145" y="2252148"/>
              <a:ext cx="14475" cy="25980"/>
            </a:xfrm>
            <a:custGeom>
              <a:avLst/>
              <a:gdLst>
                <a:gd name="T0" fmla="*/ 5 w 26"/>
                <a:gd name="T1" fmla="*/ 36 h 46"/>
                <a:gd name="T2" fmla="*/ 2 w 26"/>
                <a:gd name="T3" fmla="*/ 36 h 46"/>
                <a:gd name="T4" fmla="*/ 1 w 26"/>
                <a:gd name="T5" fmla="*/ 30 h 46"/>
                <a:gd name="T6" fmla="*/ 3 w 26"/>
                <a:gd name="T7" fmla="*/ 29 h 46"/>
                <a:gd name="T8" fmla="*/ 1 w 26"/>
                <a:gd name="T9" fmla="*/ 27 h 46"/>
                <a:gd name="T10" fmla="*/ 1 w 26"/>
                <a:gd name="T11" fmla="*/ 23 h 46"/>
                <a:gd name="T12" fmla="*/ 1 w 26"/>
                <a:gd name="T13" fmla="*/ 21 h 46"/>
                <a:gd name="T14" fmla="*/ 0 w 26"/>
                <a:gd name="T15" fmla="*/ 19 h 46"/>
                <a:gd name="T16" fmla="*/ 2 w 26"/>
                <a:gd name="T17" fmla="*/ 19 h 46"/>
                <a:gd name="T18" fmla="*/ 5 w 26"/>
                <a:gd name="T19" fmla="*/ 20 h 46"/>
                <a:gd name="T20" fmla="*/ 7 w 26"/>
                <a:gd name="T21" fmla="*/ 17 h 46"/>
                <a:gd name="T22" fmla="*/ 10 w 26"/>
                <a:gd name="T23" fmla="*/ 16 h 46"/>
                <a:gd name="T24" fmla="*/ 10 w 26"/>
                <a:gd name="T25" fmla="*/ 18 h 46"/>
                <a:gd name="T26" fmla="*/ 11 w 26"/>
                <a:gd name="T27" fmla="*/ 19 h 46"/>
                <a:gd name="T28" fmla="*/ 10 w 26"/>
                <a:gd name="T29" fmla="*/ 16 h 46"/>
                <a:gd name="T30" fmla="*/ 11 w 26"/>
                <a:gd name="T31" fmla="*/ 12 h 46"/>
                <a:gd name="T32" fmla="*/ 14 w 26"/>
                <a:gd name="T33" fmla="*/ 12 h 46"/>
                <a:gd name="T34" fmla="*/ 15 w 26"/>
                <a:gd name="T35" fmla="*/ 10 h 46"/>
                <a:gd name="T36" fmla="*/ 11 w 26"/>
                <a:gd name="T37" fmla="*/ 12 h 46"/>
                <a:gd name="T38" fmla="*/ 9 w 26"/>
                <a:gd name="T39" fmla="*/ 11 h 46"/>
                <a:gd name="T40" fmla="*/ 6 w 26"/>
                <a:gd name="T41" fmla="*/ 13 h 46"/>
                <a:gd name="T42" fmla="*/ 4 w 26"/>
                <a:gd name="T43" fmla="*/ 16 h 46"/>
                <a:gd name="T44" fmla="*/ 3 w 26"/>
                <a:gd name="T45" fmla="*/ 17 h 46"/>
                <a:gd name="T46" fmla="*/ 1 w 26"/>
                <a:gd name="T47" fmla="*/ 16 h 46"/>
                <a:gd name="T48" fmla="*/ 6 w 26"/>
                <a:gd name="T49" fmla="*/ 10 h 46"/>
                <a:gd name="T50" fmla="*/ 12 w 26"/>
                <a:gd name="T51" fmla="*/ 9 h 46"/>
                <a:gd name="T52" fmla="*/ 20 w 26"/>
                <a:gd name="T53" fmla="*/ 2 h 46"/>
                <a:gd name="T54" fmla="*/ 21 w 26"/>
                <a:gd name="T55" fmla="*/ 4 h 46"/>
                <a:gd name="T56" fmla="*/ 21 w 26"/>
                <a:gd name="T57" fmla="*/ 10 h 46"/>
                <a:gd name="T58" fmla="*/ 20 w 26"/>
                <a:gd name="T59" fmla="*/ 16 h 46"/>
                <a:gd name="T60" fmla="*/ 19 w 26"/>
                <a:gd name="T61" fmla="*/ 19 h 46"/>
                <a:gd name="T62" fmla="*/ 24 w 26"/>
                <a:gd name="T63" fmla="*/ 19 h 46"/>
                <a:gd name="T64" fmla="*/ 25 w 26"/>
                <a:gd name="T65" fmla="*/ 23 h 46"/>
                <a:gd name="T66" fmla="*/ 24 w 26"/>
                <a:gd name="T67" fmla="*/ 24 h 46"/>
                <a:gd name="T68" fmla="*/ 21 w 26"/>
                <a:gd name="T69" fmla="*/ 24 h 46"/>
                <a:gd name="T70" fmla="*/ 20 w 26"/>
                <a:gd name="T71" fmla="*/ 26 h 46"/>
                <a:gd name="T72" fmla="*/ 19 w 26"/>
                <a:gd name="T73" fmla="*/ 30 h 46"/>
                <a:gd name="T74" fmla="*/ 17 w 26"/>
                <a:gd name="T75" fmla="*/ 30 h 46"/>
                <a:gd name="T76" fmla="*/ 16 w 26"/>
                <a:gd name="T77" fmla="*/ 32 h 46"/>
                <a:gd name="T78" fmla="*/ 17 w 26"/>
                <a:gd name="T79" fmla="*/ 33 h 46"/>
                <a:gd name="T80" fmla="*/ 19 w 26"/>
                <a:gd name="T81" fmla="*/ 34 h 46"/>
                <a:gd name="T82" fmla="*/ 22 w 26"/>
                <a:gd name="T83" fmla="*/ 34 h 46"/>
                <a:gd name="T84" fmla="*/ 24 w 26"/>
                <a:gd name="T85" fmla="*/ 35 h 46"/>
                <a:gd name="T86" fmla="*/ 24 w 26"/>
                <a:gd name="T87" fmla="*/ 35 h 46"/>
                <a:gd name="T88" fmla="*/ 25 w 26"/>
                <a:gd name="T89" fmla="*/ 38 h 46"/>
                <a:gd name="T90" fmla="*/ 24 w 26"/>
                <a:gd name="T91" fmla="*/ 42 h 46"/>
                <a:gd name="T92" fmla="*/ 20 w 26"/>
                <a:gd name="T93" fmla="*/ 41 h 46"/>
                <a:gd name="T94" fmla="*/ 19 w 26"/>
                <a:gd name="T95" fmla="*/ 40 h 46"/>
                <a:gd name="T96" fmla="*/ 17 w 26"/>
                <a:gd name="T97" fmla="*/ 39 h 46"/>
                <a:gd name="T98" fmla="*/ 16 w 26"/>
                <a:gd name="T99" fmla="*/ 36 h 46"/>
                <a:gd name="T100" fmla="*/ 14 w 26"/>
                <a:gd name="T101" fmla="*/ 35 h 46"/>
                <a:gd name="T102" fmla="*/ 14 w 26"/>
                <a:gd name="T103" fmla="*/ 37 h 46"/>
                <a:gd name="T104" fmla="*/ 15 w 26"/>
                <a:gd name="T105" fmla="*/ 40 h 46"/>
                <a:gd name="T106" fmla="*/ 14 w 26"/>
                <a:gd name="T107" fmla="*/ 42 h 46"/>
                <a:gd name="T108" fmla="*/ 15 w 26"/>
                <a:gd name="T109" fmla="*/ 43 h 46"/>
                <a:gd name="T110" fmla="*/ 16 w 26"/>
                <a:gd name="T111" fmla="*/ 43 h 46"/>
                <a:gd name="T112" fmla="*/ 18 w 26"/>
                <a:gd name="T113" fmla="*/ 43 h 46"/>
                <a:gd name="T114" fmla="*/ 17 w 26"/>
                <a:gd name="T115" fmla="*/ 45 h 46"/>
                <a:gd name="T116" fmla="*/ 16 w 26"/>
                <a:gd name="T117" fmla="*/ 46 h 46"/>
                <a:gd name="T118" fmla="*/ 14 w 26"/>
                <a:gd name="T11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" h="46">
                  <a:moveTo>
                    <a:pt x="6" y="44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5" y="43"/>
                    <a:pt x="5" y="43"/>
                  </a:cubicBezTo>
                  <a:cubicBezTo>
                    <a:pt x="5" y="43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8"/>
                    <a:pt x="6" y="38"/>
                  </a:cubicBezTo>
                  <a:cubicBezTo>
                    <a:pt x="6" y="38"/>
                    <a:pt x="5" y="38"/>
                    <a:pt x="5" y="38"/>
                  </a:cubicBezTo>
                  <a:cubicBezTo>
                    <a:pt x="5" y="38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0" y="19"/>
                    <a:pt x="1" y="19"/>
                    <a:pt x="0" y="19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7"/>
                  </a:cubicBezTo>
                  <a:cubicBezTo>
                    <a:pt x="11" y="17"/>
                    <a:pt x="11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0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3" y="13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29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2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5"/>
                    <a:pt x="16" y="35"/>
                  </a:cubicBezTo>
                  <a:cubicBezTo>
                    <a:pt x="16" y="36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4"/>
                    <a:pt x="16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7" y="44"/>
                    <a:pt x="7" y="44"/>
                  </a:cubicBezTo>
                  <a:cubicBezTo>
                    <a:pt x="7" y="44"/>
                    <a:pt x="6" y="44"/>
                    <a:pt x="6" y="4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08" name="Freeform 99"/>
            <p:cNvSpPr>
              <a:spLocks/>
            </p:cNvSpPr>
            <p:nvPr/>
          </p:nvSpPr>
          <p:spPr bwMode="gray">
            <a:xfrm>
              <a:off x="6234372" y="2274417"/>
              <a:ext cx="371" cy="1484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0 h 2"/>
                <a:gd name="T20" fmla="*/ 1 w 1"/>
                <a:gd name="T21" fmla="*/ 0 h 2"/>
                <a:gd name="T22" fmla="*/ 1 w 1"/>
                <a:gd name="T23" fmla="*/ 0 h 2"/>
                <a:gd name="T24" fmla="*/ 0 w 1"/>
                <a:gd name="T25" fmla="*/ 0 h 2"/>
                <a:gd name="T26" fmla="*/ 0 w 1"/>
                <a:gd name="T27" fmla="*/ 0 h 2"/>
                <a:gd name="T28" fmla="*/ 0 w 1"/>
                <a:gd name="T29" fmla="*/ 0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2 h 2"/>
                <a:gd name="T40" fmla="*/ 0 w 1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09" name="Freeform 100"/>
            <p:cNvSpPr>
              <a:spLocks/>
            </p:cNvSpPr>
            <p:nvPr/>
          </p:nvSpPr>
          <p:spPr bwMode="gray">
            <a:xfrm>
              <a:off x="6234000" y="2272190"/>
              <a:ext cx="371" cy="148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1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0 w 1"/>
                <a:gd name="T13" fmla="*/ 0 h 3"/>
                <a:gd name="T14" fmla="*/ 0 w 1"/>
                <a:gd name="T15" fmla="*/ 0 h 3"/>
                <a:gd name="T16" fmla="*/ 0 w 1"/>
                <a:gd name="T17" fmla="*/ 1 h 3"/>
                <a:gd name="T18" fmla="*/ 1 w 1"/>
                <a:gd name="T19" fmla="*/ 1 h 3"/>
                <a:gd name="T20" fmla="*/ 1 w 1"/>
                <a:gd name="T21" fmla="*/ 1 h 3"/>
                <a:gd name="T22" fmla="*/ 1 w 1"/>
                <a:gd name="T23" fmla="*/ 1 h 3"/>
                <a:gd name="T24" fmla="*/ 1 w 1"/>
                <a:gd name="T25" fmla="*/ 1 h 3"/>
                <a:gd name="T26" fmla="*/ 1 w 1"/>
                <a:gd name="T27" fmla="*/ 3 h 3"/>
                <a:gd name="T28" fmla="*/ 1 w 1"/>
                <a:gd name="T29" fmla="*/ 3 h 3"/>
                <a:gd name="T30" fmla="*/ 1 w 1"/>
                <a:gd name="T3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10" name="Freeform 101"/>
            <p:cNvSpPr>
              <a:spLocks/>
            </p:cNvSpPr>
            <p:nvPr/>
          </p:nvSpPr>
          <p:spPr bwMode="gray">
            <a:xfrm>
              <a:off x="6234372" y="2274046"/>
              <a:ext cx="37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11" name="Freeform 102"/>
            <p:cNvSpPr>
              <a:spLocks/>
            </p:cNvSpPr>
            <p:nvPr/>
          </p:nvSpPr>
          <p:spPr bwMode="gray">
            <a:xfrm>
              <a:off x="6240310" y="2274046"/>
              <a:ext cx="371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0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12" name="Freeform 103"/>
            <p:cNvSpPr>
              <a:spLocks/>
            </p:cNvSpPr>
            <p:nvPr/>
          </p:nvSpPr>
          <p:spPr bwMode="gray">
            <a:xfrm>
              <a:off x="6240681" y="2273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13" name="Freeform 104"/>
            <p:cNvSpPr>
              <a:spLocks/>
            </p:cNvSpPr>
            <p:nvPr/>
          </p:nvSpPr>
          <p:spPr bwMode="gray">
            <a:xfrm>
              <a:off x="6234372" y="2259200"/>
              <a:ext cx="2227" cy="2598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1 w 4"/>
                <a:gd name="T5" fmla="*/ 3 h 4"/>
                <a:gd name="T6" fmla="*/ 1 w 4"/>
                <a:gd name="T7" fmla="*/ 3 h 4"/>
                <a:gd name="T8" fmla="*/ 0 w 4"/>
                <a:gd name="T9" fmla="*/ 3 h 4"/>
                <a:gd name="T10" fmla="*/ 0 w 4"/>
                <a:gd name="T11" fmla="*/ 3 h 4"/>
                <a:gd name="T12" fmla="*/ 0 w 4"/>
                <a:gd name="T13" fmla="*/ 3 h 4"/>
                <a:gd name="T14" fmla="*/ 0 w 4"/>
                <a:gd name="T15" fmla="*/ 3 h 4"/>
                <a:gd name="T16" fmla="*/ 0 w 4"/>
                <a:gd name="T17" fmla="*/ 3 h 4"/>
                <a:gd name="T18" fmla="*/ 0 w 4"/>
                <a:gd name="T19" fmla="*/ 2 h 4"/>
                <a:gd name="T20" fmla="*/ 1 w 4"/>
                <a:gd name="T21" fmla="*/ 2 h 4"/>
                <a:gd name="T22" fmla="*/ 1 w 4"/>
                <a:gd name="T23" fmla="*/ 2 h 4"/>
                <a:gd name="T24" fmla="*/ 1 w 4"/>
                <a:gd name="T25" fmla="*/ 2 h 4"/>
                <a:gd name="T26" fmla="*/ 1 w 4"/>
                <a:gd name="T27" fmla="*/ 2 h 4"/>
                <a:gd name="T28" fmla="*/ 1 w 4"/>
                <a:gd name="T29" fmla="*/ 2 h 4"/>
                <a:gd name="T30" fmla="*/ 1 w 4"/>
                <a:gd name="T31" fmla="*/ 2 h 4"/>
                <a:gd name="T32" fmla="*/ 1 w 4"/>
                <a:gd name="T33" fmla="*/ 2 h 4"/>
                <a:gd name="T34" fmla="*/ 1 w 4"/>
                <a:gd name="T35" fmla="*/ 1 h 4"/>
                <a:gd name="T36" fmla="*/ 1 w 4"/>
                <a:gd name="T37" fmla="*/ 1 h 4"/>
                <a:gd name="T38" fmla="*/ 1 w 4"/>
                <a:gd name="T39" fmla="*/ 1 h 4"/>
                <a:gd name="T40" fmla="*/ 1 w 4"/>
                <a:gd name="T41" fmla="*/ 1 h 4"/>
                <a:gd name="T42" fmla="*/ 2 w 4"/>
                <a:gd name="T43" fmla="*/ 1 h 4"/>
                <a:gd name="T44" fmla="*/ 2 w 4"/>
                <a:gd name="T45" fmla="*/ 1 h 4"/>
                <a:gd name="T46" fmla="*/ 2 w 4"/>
                <a:gd name="T47" fmla="*/ 1 h 4"/>
                <a:gd name="T48" fmla="*/ 2 w 4"/>
                <a:gd name="T49" fmla="*/ 0 h 4"/>
                <a:gd name="T50" fmla="*/ 3 w 4"/>
                <a:gd name="T51" fmla="*/ 0 h 4"/>
                <a:gd name="T52" fmla="*/ 3 w 4"/>
                <a:gd name="T53" fmla="*/ 0 h 4"/>
                <a:gd name="T54" fmla="*/ 3 w 4"/>
                <a:gd name="T55" fmla="*/ 0 h 4"/>
                <a:gd name="T56" fmla="*/ 3 w 4"/>
                <a:gd name="T57" fmla="*/ 0 h 4"/>
                <a:gd name="T58" fmla="*/ 3 w 4"/>
                <a:gd name="T59" fmla="*/ 0 h 4"/>
                <a:gd name="T60" fmla="*/ 4 w 4"/>
                <a:gd name="T61" fmla="*/ 0 h 4"/>
                <a:gd name="T62" fmla="*/ 4 w 4"/>
                <a:gd name="T63" fmla="*/ 0 h 4"/>
                <a:gd name="T64" fmla="*/ 4 w 4"/>
                <a:gd name="T65" fmla="*/ 0 h 4"/>
                <a:gd name="T66" fmla="*/ 4 w 4"/>
                <a:gd name="T67" fmla="*/ 1 h 4"/>
                <a:gd name="T68" fmla="*/ 4 w 4"/>
                <a:gd name="T69" fmla="*/ 1 h 4"/>
                <a:gd name="T70" fmla="*/ 3 w 4"/>
                <a:gd name="T71" fmla="*/ 1 h 4"/>
                <a:gd name="T72" fmla="*/ 3 w 4"/>
                <a:gd name="T73" fmla="*/ 1 h 4"/>
                <a:gd name="T74" fmla="*/ 3 w 4"/>
                <a:gd name="T75" fmla="*/ 1 h 4"/>
                <a:gd name="T76" fmla="*/ 3 w 4"/>
                <a:gd name="T77" fmla="*/ 1 h 4"/>
                <a:gd name="T78" fmla="*/ 3 w 4"/>
                <a:gd name="T79" fmla="*/ 1 h 4"/>
                <a:gd name="T80" fmla="*/ 3 w 4"/>
                <a:gd name="T81" fmla="*/ 2 h 4"/>
                <a:gd name="T82" fmla="*/ 3 w 4"/>
                <a:gd name="T83" fmla="*/ 2 h 4"/>
                <a:gd name="T84" fmla="*/ 3 w 4"/>
                <a:gd name="T85" fmla="*/ 2 h 4"/>
                <a:gd name="T86" fmla="*/ 3 w 4"/>
                <a:gd name="T87" fmla="*/ 2 h 4"/>
                <a:gd name="T88" fmla="*/ 3 w 4"/>
                <a:gd name="T89" fmla="*/ 2 h 4"/>
                <a:gd name="T90" fmla="*/ 3 w 4"/>
                <a:gd name="T91" fmla="*/ 3 h 4"/>
                <a:gd name="T92" fmla="*/ 3 w 4"/>
                <a:gd name="T93" fmla="*/ 3 h 4"/>
                <a:gd name="T94" fmla="*/ 3 w 4"/>
                <a:gd name="T95" fmla="*/ 3 h 4"/>
                <a:gd name="T96" fmla="*/ 2 w 4"/>
                <a:gd name="T97" fmla="*/ 3 h 4"/>
                <a:gd name="T98" fmla="*/ 2 w 4"/>
                <a:gd name="T99" fmla="*/ 4 h 4"/>
                <a:gd name="T100" fmla="*/ 2 w 4"/>
                <a:gd name="T101" fmla="*/ 4 h 4"/>
                <a:gd name="T102" fmla="*/ 2 w 4"/>
                <a:gd name="T103" fmla="*/ 4 h 4"/>
                <a:gd name="T104" fmla="*/ 1 w 4"/>
                <a:gd name="T105" fmla="*/ 4 h 4"/>
                <a:gd name="T106" fmla="*/ 1 w 4"/>
                <a:gd name="T107" fmla="*/ 4 h 4"/>
                <a:gd name="T108" fmla="*/ 1 w 4"/>
                <a:gd name="T10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14" name="Freeform 105"/>
            <p:cNvSpPr>
              <a:spLocks/>
            </p:cNvSpPr>
            <p:nvPr/>
          </p:nvSpPr>
          <p:spPr bwMode="gray">
            <a:xfrm>
              <a:off x="6236599" y="2259942"/>
              <a:ext cx="371" cy="74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0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15" name="Freeform 106"/>
            <p:cNvSpPr>
              <a:spLocks/>
            </p:cNvSpPr>
            <p:nvPr/>
          </p:nvSpPr>
          <p:spPr bwMode="gray">
            <a:xfrm>
              <a:off x="6246249" y="2255118"/>
              <a:ext cx="1484" cy="1484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0 w 3"/>
                <a:gd name="T5" fmla="*/ 1 h 2"/>
                <a:gd name="T6" fmla="*/ 1 w 3"/>
                <a:gd name="T7" fmla="*/ 1 h 2"/>
                <a:gd name="T8" fmla="*/ 1 w 3"/>
                <a:gd name="T9" fmla="*/ 1 h 2"/>
                <a:gd name="T10" fmla="*/ 2 w 3"/>
                <a:gd name="T11" fmla="*/ 1 h 2"/>
                <a:gd name="T12" fmla="*/ 2 w 3"/>
                <a:gd name="T13" fmla="*/ 0 h 2"/>
                <a:gd name="T14" fmla="*/ 3 w 3"/>
                <a:gd name="T15" fmla="*/ 0 h 2"/>
                <a:gd name="T16" fmla="*/ 3 w 3"/>
                <a:gd name="T17" fmla="*/ 1 h 2"/>
                <a:gd name="T18" fmla="*/ 3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2 w 3"/>
                <a:gd name="T25" fmla="*/ 1 h 2"/>
                <a:gd name="T26" fmla="*/ 2 w 3"/>
                <a:gd name="T27" fmla="*/ 1 h 2"/>
                <a:gd name="T28" fmla="*/ 2 w 3"/>
                <a:gd name="T29" fmla="*/ 1 h 2"/>
                <a:gd name="T30" fmla="*/ 2 w 3"/>
                <a:gd name="T31" fmla="*/ 2 h 2"/>
                <a:gd name="T32" fmla="*/ 1 w 3"/>
                <a:gd name="T33" fmla="*/ 2 h 2"/>
                <a:gd name="T34" fmla="*/ 1 w 3"/>
                <a:gd name="T35" fmla="*/ 2 h 2"/>
                <a:gd name="T36" fmla="*/ 1 w 3"/>
                <a:gd name="T37" fmla="*/ 2 h 2"/>
                <a:gd name="T38" fmla="*/ 1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0 w 3"/>
                <a:gd name="T4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16" name="Freeform 107"/>
            <p:cNvSpPr>
              <a:spLocks/>
            </p:cNvSpPr>
            <p:nvPr/>
          </p:nvSpPr>
          <p:spPr bwMode="gray">
            <a:xfrm>
              <a:off x="6249589" y="2260684"/>
              <a:ext cx="371" cy="37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1 h 1"/>
                <a:gd name="T22" fmla="*/ 0 w 1"/>
                <a:gd name="T23" fmla="*/ 1 h 1"/>
                <a:gd name="T24" fmla="*/ 0 w 1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17" name="Freeform 108"/>
            <p:cNvSpPr>
              <a:spLocks/>
            </p:cNvSpPr>
            <p:nvPr/>
          </p:nvSpPr>
          <p:spPr bwMode="gray">
            <a:xfrm>
              <a:off x="6246620" y="2264767"/>
              <a:ext cx="9650" cy="10392"/>
            </a:xfrm>
            <a:custGeom>
              <a:avLst/>
              <a:gdLst>
                <a:gd name="T0" fmla="*/ 3 w 17"/>
                <a:gd name="T1" fmla="*/ 13 h 18"/>
                <a:gd name="T2" fmla="*/ 3 w 17"/>
                <a:gd name="T3" fmla="*/ 11 h 18"/>
                <a:gd name="T4" fmla="*/ 2 w 17"/>
                <a:gd name="T5" fmla="*/ 10 h 18"/>
                <a:gd name="T6" fmla="*/ 2 w 17"/>
                <a:gd name="T7" fmla="*/ 8 h 18"/>
                <a:gd name="T8" fmla="*/ 2 w 17"/>
                <a:gd name="T9" fmla="*/ 8 h 18"/>
                <a:gd name="T10" fmla="*/ 0 w 17"/>
                <a:gd name="T11" fmla="*/ 7 h 18"/>
                <a:gd name="T12" fmla="*/ 2 w 17"/>
                <a:gd name="T13" fmla="*/ 6 h 18"/>
                <a:gd name="T14" fmla="*/ 3 w 17"/>
                <a:gd name="T15" fmla="*/ 7 h 18"/>
                <a:gd name="T16" fmla="*/ 4 w 17"/>
                <a:gd name="T17" fmla="*/ 6 h 18"/>
                <a:gd name="T18" fmla="*/ 5 w 17"/>
                <a:gd name="T19" fmla="*/ 5 h 18"/>
                <a:gd name="T20" fmla="*/ 6 w 17"/>
                <a:gd name="T21" fmla="*/ 5 h 18"/>
                <a:gd name="T22" fmla="*/ 5 w 17"/>
                <a:gd name="T23" fmla="*/ 3 h 18"/>
                <a:gd name="T24" fmla="*/ 4 w 17"/>
                <a:gd name="T25" fmla="*/ 2 h 18"/>
                <a:gd name="T26" fmla="*/ 6 w 17"/>
                <a:gd name="T27" fmla="*/ 3 h 18"/>
                <a:gd name="T28" fmla="*/ 7 w 17"/>
                <a:gd name="T29" fmla="*/ 3 h 18"/>
                <a:gd name="T30" fmla="*/ 8 w 17"/>
                <a:gd name="T31" fmla="*/ 3 h 18"/>
                <a:gd name="T32" fmla="*/ 8 w 17"/>
                <a:gd name="T33" fmla="*/ 4 h 18"/>
                <a:gd name="T34" fmla="*/ 7 w 17"/>
                <a:gd name="T35" fmla="*/ 4 h 18"/>
                <a:gd name="T36" fmla="*/ 8 w 17"/>
                <a:gd name="T37" fmla="*/ 5 h 18"/>
                <a:gd name="T38" fmla="*/ 7 w 17"/>
                <a:gd name="T39" fmla="*/ 5 h 18"/>
                <a:gd name="T40" fmla="*/ 8 w 17"/>
                <a:gd name="T41" fmla="*/ 5 h 18"/>
                <a:gd name="T42" fmla="*/ 9 w 17"/>
                <a:gd name="T43" fmla="*/ 7 h 18"/>
                <a:gd name="T44" fmla="*/ 9 w 17"/>
                <a:gd name="T45" fmla="*/ 6 h 18"/>
                <a:gd name="T46" fmla="*/ 10 w 17"/>
                <a:gd name="T47" fmla="*/ 4 h 18"/>
                <a:gd name="T48" fmla="*/ 10 w 17"/>
                <a:gd name="T49" fmla="*/ 3 h 18"/>
                <a:gd name="T50" fmla="*/ 11 w 17"/>
                <a:gd name="T51" fmla="*/ 6 h 18"/>
                <a:gd name="T52" fmla="*/ 11 w 17"/>
                <a:gd name="T53" fmla="*/ 7 h 18"/>
                <a:gd name="T54" fmla="*/ 11 w 17"/>
                <a:gd name="T55" fmla="*/ 5 h 18"/>
                <a:gd name="T56" fmla="*/ 11 w 17"/>
                <a:gd name="T57" fmla="*/ 3 h 18"/>
                <a:gd name="T58" fmla="*/ 9 w 17"/>
                <a:gd name="T59" fmla="*/ 2 h 18"/>
                <a:gd name="T60" fmla="*/ 12 w 17"/>
                <a:gd name="T61" fmla="*/ 0 h 18"/>
                <a:gd name="T62" fmla="*/ 15 w 17"/>
                <a:gd name="T63" fmla="*/ 1 h 18"/>
                <a:gd name="T64" fmla="*/ 15 w 17"/>
                <a:gd name="T65" fmla="*/ 3 h 18"/>
                <a:gd name="T66" fmla="*/ 16 w 17"/>
                <a:gd name="T67" fmla="*/ 5 h 18"/>
                <a:gd name="T68" fmla="*/ 17 w 17"/>
                <a:gd name="T69" fmla="*/ 8 h 18"/>
                <a:gd name="T70" fmla="*/ 15 w 17"/>
                <a:gd name="T71" fmla="*/ 8 h 18"/>
                <a:gd name="T72" fmla="*/ 15 w 17"/>
                <a:gd name="T73" fmla="*/ 8 h 18"/>
                <a:gd name="T74" fmla="*/ 13 w 17"/>
                <a:gd name="T75" fmla="*/ 9 h 18"/>
                <a:gd name="T76" fmla="*/ 13 w 17"/>
                <a:gd name="T77" fmla="*/ 11 h 18"/>
                <a:gd name="T78" fmla="*/ 15 w 17"/>
                <a:gd name="T79" fmla="*/ 13 h 18"/>
                <a:gd name="T80" fmla="*/ 13 w 17"/>
                <a:gd name="T81" fmla="*/ 14 h 18"/>
                <a:gd name="T82" fmla="*/ 12 w 17"/>
                <a:gd name="T83" fmla="*/ 15 h 18"/>
                <a:gd name="T84" fmla="*/ 12 w 17"/>
                <a:gd name="T85" fmla="*/ 16 h 18"/>
                <a:gd name="T86" fmla="*/ 12 w 17"/>
                <a:gd name="T87" fmla="*/ 16 h 18"/>
                <a:gd name="T88" fmla="*/ 12 w 17"/>
                <a:gd name="T89" fmla="*/ 17 h 18"/>
                <a:gd name="T90" fmla="*/ 12 w 17"/>
                <a:gd name="T91" fmla="*/ 18 h 18"/>
                <a:gd name="T92" fmla="*/ 10 w 17"/>
                <a:gd name="T93" fmla="*/ 18 h 18"/>
                <a:gd name="T94" fmla="*/ 9 w 17"/>
                <a:gd name="T95" fmla="*/ 17 h 18"/>
                <a:gd name="T96" fmla="*/ 9 w 17"/>
                <a:gd name="T97" fmla="*/ 17 h 18"/>
                <a:gd name="T98" fmla="*/ 9 w 17"/>
                <a:gd name="T99" fmla="*/ 16 h 18"/>
                <a:gd name="T100" fmla="*/ 9 w 17"/>
                <a:gd name="T101" fmla="*/ 15 h 18"/>
                <a:gd name="T102" fmla="*/ 8 w 17"/>
                <a:gd name="T103" fmla="*/ 15 h 18"/>
                <a:gd name="T104" fmla="*/ 7 w 17"/>
                <a:gd name="T105" fmla="*/ 15 h 18"/>
                <a:gd name="T106" fmla="*/ 5 w 17"/>
                <a:gd name="T107" fmla="*/ 15 h 18"/>
                <a:gd name="T108" fmla="*/ 4 w 17"/>
                <a:gd name="T109" fmla="*/ 15 h 18"/>
                <a:gd name="T110" fmla="*/ 4 w 17"/>
                <a:gd name="T111" fmla="*/ 14 h 18"/>
                <a:gd name="T112" fmla="*/ 3 w 17"/>
                <a:gd name="T1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" h="18"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6" y="8"/>
                    <a:pt x="16" y="9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18" name="Freeform 109"/>
            <p:cNvSpPr>
              <a:spLocks/>
            </p:cNvSpPr>
            <p:nvPr/>
          </p:nvSpPr>
          <p:spPr bwMode="gray">
            <a:xfrm>
              <a:off x="6253672" y="2274417"/>
              <a:ext cx="1856" cy="1484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0 w 4"/>
                <a:gd name="T9" fmla="*/ 1 h 2"/>
                <a:gd name="T10" fmla="*/ 1 w 4"/>
                <a:gd name="T11" fmla="*/ 1 h 2"/>
                <a:gd name="T12" fmla="*/ 1 w 4"/>
                <a:gd name="T13" fmla="*/ 1 h 2"/>
                <a:gd name="T14" fmla="*/ 1 w 4"/>
                <a:gd name="T15" fmla="*/ 1 h 2"/>
                <a:gd name="T16" fmla="*/ 1 w 4"/>
                <a:gd name="T17" fmla="*/ 1 h 2"/>
                <a:gd name="T18" fmla="*/ 2 w 4"/>
                <a:gd name="T19" fmla="*/ 1 h 2"/>
                <a:gd name="T20" fmla="*/ 2 w 4"/>
                <a:gd name="T21" fmla="*/ 0 h 2"/>
                <a:gd name="T22" fmla="*/ 2 w 4"/>
                <a:gd name="T23" fmla="*/ 0 h 2"/>
                <a:gd name="T24" fmla="*/ 1 w 4"/>
                <a:gd name="T25" fmla="*/ 0 h 2"/>
                <a:gd name="T26" fmla="*/ 2 w 4"/>
                <a:gd name="T27" fmla="*/ 0 h 2"/>
                <a:gd name="T28" fmla="*/ 2 w 4"/>
                <a:gd name="T29" fmla="*/ 0 h 2"/>
                <a:gd name="T30" fmla="*/ 2 w 4"/>
                <a:gd name="T31" fmla="*/ 0 h 2"/>
                <a:gd name="T32" fmla="*/ 3 w 4"/>
                <a:gd name="T33" fmla="*/ 0 h 2"/>
                <a:gd name="T34" fmla="*/ 3 w 4"/>
                <a:gd name="T35" fmla="*/ 0 h 2"/>
                <a:gd name="T36" fmla="*/ 3 w 4"/>
                <a:gd name="T37" fmla="*/ 0 h 2"/>
                <a:gd name="T38" fmla="*/ 4 w 4"/>
                <a:gd name="T39" fmla="*/ 0 h 2"/>
                <a:gd name="T40" fmla="*/ 4 w 4"/>
                <a:gd name="T41" fmla="*/ 0 h 2"/>
                <a:gd name="T42" fmla="*/ 4 w 4"/>
                <a:gd name="T43" fmla="*/ 1 h 2"/>
                <a:gd name="T44" fmla="*/ 4 w 4"/>
                <a:gd name="T45" fmla="*/ 1 h 2"/>
                <a:gd name="T46" fmla="*/ 4 w 4"/>
                <a:gd name="T47" fmla="*/ 1 h 2"/>
                <a:gd name="T48" fmla="*/ 4 w 4"/>
                <a:gd name="T49" fmla="*/ 1 h 2"/>
                <a:gd name="T50" fmla="*/ 3 w 4"/>
                <a:gd name="T51" fmla="*/ 1 h 2"/>
                <a:gd name="T52" fmla="*/ 3 w 4"/>
                <a:gd name="T53" fmla="*/ 1 h 2"/>
                <a:gd name="T54" fmla="*/ 3 w 4"/>
                <a:gd name="T55" fmla="*/ 1 h 2"/>
                <a:gd name="T56" fmla="*/ 2 w 4"/>
                <a:gd name="T57" fmla="*/ 1 h 2"/>
                <a:gd name="T58" fmla="*/ 2 w 4"/>
                <a:gd name="T59" fmla="*/ 1 h 2"/>
                <a:gd name="T60" fmla="*/ 2 w 4"/>
                <a:gd name="T61" fmla="*/ 1 h 2"/>
                <a:gd name="T62" fmla="*/ 2 w 4"/>
                <a:gd name="T63" fmla="*/ 2 h 2"/>
                <a:gd name="T64" fmla="*/ 2 w 4"/>
                <a:gd name="T65" fmla="*/ 2 h 2"/>
                <a:gd name="T66" fmla="*/ 1 w 4"/>
                <a:gd name="T67" fmla="*/ 2 h 2"/>
                <a:gd name="T68" fmla="*/ 1 w 4"/>
                <a:gd name="T69" fmla="*/ 2 h 2"/>
                <a:gd name="T70" fmla="*/ 1 w 4"/>
                <a:gd name="T71" fmla="*/ 2 h 2"/>
                <a:gd name="T72" fmla="*/ 1 w 4"/>
                <a:gd name="T73" fmla="*/ 2 h 2"/>
                <a:gd name="T74" fmla="*/ 1 w 4"/>
                <a:gd name="T75" fmla="*/ 2 h 2"/>
                <a:gd name="T76" fmla="*/ 0 w 4"/>
                <a:gd name="T77" fmla="*/ 2 h 2"/>
                <a:gd name="T78" fmla="*/ 0 w 4"/>
                <a:gd name="T7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19" name="Freeform 110"/>
            <p:cNvSpPr>
              <a:spLocks/>
            </p:cNvSpPr>
            <p:nvPr/>
          </p:nvSpPr>
          <p:spPr bwMode="gray">
            <a:xfrm>
              <a:off x="6251445" y="2275159"/>
              <a:ext cx="2598" cy="3340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1 w 5"/>
                <a:gd name="T5" fmla="*/ 1 h 6"/>
                <a:gd name="T6" fmla="*/ 0 w 5"/>
                <a:gd name="T7" fmla="*/ 1 h 6"/>
                <a:gd name="T8" fmla="*/ 1 w 5"/>
                <a:gd name="T9" fmla="*/ 0 h 6"/>
                <a:gd name="T10" fmla="*/ 1 w 5"/>
                <a:gd name="T11" fmla="*/ 0 h 6"/>
                <a:gd name="T12" fmla="*/ 1 w 5"/>
                <a:gd name="T13" fmla="*/ 1 h 6"/>
                <a:gd name="T14" fmla="*/ 1 w 5"/>
                <a:gd name="T15" fmla="*/ 1 h 6"/>
                <a:gd name="T16" fmla="*/ 2 w 5"/>
                <a:gd name="T17" fmla="*/ 0 h 6"/>
                <a:gd name="T18" fmla="*/ 2 w 5"/>
                <a:gd name="T19" fmla="*/ 0 h 6"/>
                <a:gd name="T20" fmla="*/ 2 w 5"/>
                <a:gd name="T21" fmla="*/ 1 h 6"/>
                <a:gd name="T22" fmla="*/ 2 w 5"/>
                <a:gd name="T23" fmla="*/ 1 h 6"/>
                <a:gd name="T24" fmla="*/ 2 w 5"/>
                <a:gd name="T25" fmla="*/ 1 h 6"/>
                <a:gd name="T26" fmla="*/ 2 w 5"/>
                <a:gd name="T27" fmla="*/ 1 h 6"/>
                <a:gd name="T28" fmla="*/ 3 w 5"/>
                <a:gd name="T29" fmla="*/ 1 h 6"/>
                <a:gd name="T30" fmla="*/ 3 w 5"/>
                <a:gd name="T31" fmla="*/ 1 h 6"/>
                <a:gd name="T32" fmla="*/ 3 w 5"/>
                <a:gd name="T33" fmla="*/ 1 h 6"/>
                <a:gd name="T34" fmla="*/ 3 w 5"/>
                <a:gd name="T35" fmla="*/ 1 h 6"/>
                <a:gd name="T36" fmla="*/ 3 w 5"/>
                <a:gd name="T37" fmla="*/ 1 h 6"/>
                <a:gd name="T38" fmla="*/ 4 w 5"/>
                <a:gd name="T39" fmla="*/ 1 h 6"/>
                <a:gd name="T40" fmla="*/ 4 w 5"/>
                <a:gd name="T41" fmla="*/ 1 h 6"/>
                <a:gd name="T42" fmla="*/ 4 w 5"/>
                <a:gd name="T43" fmla="*/ 2 h 6"/>
                <a:gd name="T44" fmla="*/ 4 w 5"/>
                <a:gd name="T45" fmla="*/ 2 h 6"/>
                <a:gd name="T46" fmla="*/ 5 w 5"/>
                <a:gd name="T47" fmla="*/ 2 h 6"/>
                <a:gd name="T48" fmla="*/ 5 w 5"/>
                <a:gd name="T49" fmla="*/ 2 h 6"/>
                <a:gd name="T50" fmla="*/ 4 w 5"/>
                <a:gd name="T51" fmla="*/ 3 h 6"/>
                <a:gd name="T52" fmla="*/ 4 w 5"/>
                <a:gd name="T53" fmla="*/ 3 h 6"/>
                <a:gd name="T54" fmla="*/ 4 w 5"/>
                <a:gd name="T55" fmla="*/ 3 h 6"/>
                <a:gd name="T56" fmla="*/ 4 w 5"/>
                <a:gd name="T57" fmla="*/ 3 h 6"/>
                <a:gd name="T58" fmla="*/ 3 w 5"/>
                <a:gd name="T59" fmla="*/ 3 h 6"/>
                <a:gd name="T60" fmla="*/ 3 w 5"/>
                <a:gd name="T61" fmla="*/ 4 h 6"/>
                <a:gd name="T62" fmla="*/ 3 w 5"/>
                <a:gd name="T63" fmla="*/ 4 h 6"/>
                <a:gd name="T64" fmla="*/ 3 w 5"/>
                <a:gd name="T65" fmla="*/ 4 h 6"/>
                <a:gd name="T66" fmla="*/ 3 w 5"/>
                <a:gd name="T67" fmla="*/ 4 h 6"/>
                <a:gd name="T68" fmla="*/ 3 w 5"/>
                <a:gd name="T69" fmla="*/ 5 h 6"/>
                <a:gd name="T70" fmla="*/ 3 w 5"/>
                <a:gd name="T71" fmla="*/ 5 h 6"/>
                <a:gd name="T72" fmla="*/ 3 w 5"/>
                <a:gd name="T73" fmla="*/ 6 h 6"/>
                <a:gd name="T74" fmla="*/ 3 w 5"/>
                <a:gd name="T75" fmla="*/ 6 h 6"/>
                <a:gd name="T76" fmla="*/ 3 w 5"/>
                <a:gd name="T77" fmla="*/ 6 h 6"/>
                <a:gd name="T78" fmla="*/ 3 w 5"/>
                <a:gd name="T79" fmla="*/ 6 h 6"/>
                <a:gd name="T80" fmla="*/ 3 w 5"/>
                <a:gd name="T81" fmla="*/ 6 h 6"/>
                <a:gd name="T82" fmla="*/ 2 w 5"/>
                <a:gd name="T83" fmla="*/ 5 h 6"/>
                <a:gd name="T84" fmla="*/ 2 w 5"/>
                <a:gd name="T85" fmla="*/ 5 h 6"/>
                <a:gd name="T86" fmla="*/ 2 w 5"/>
                <a:gd name="T87" fmla="*/ 5 h 6"/>
                <a:gd name="T88" fmla="*/ 2 w 5"/>
                <a:gd name="T89" fmla="*/ 5 h 6"/>
                <a:gd name="T90" fmla="*/ 2 w 5"/>
                <a:gd name="T91" fmla="*/ 4 h 6"/>
                <a:gd name="T92" fmla="*/ 2 w 5"/>
                <a:gd name="T93" fmla="*/ 4 h 6"/>
                <a:gd name="T94" fmla="*/ 2 w 5"/>
                <a:gd name="T95" fmla="*/ 4 h 6"/>
                <a:gd name="T96" fmla="*/ 2 w 5"/>
                <a:gd name="T97" fmla="*/ 3 h 6"/>
                <a:gd name="T98" fmla="*/ 2 w 5"/>
                <a:gd name="T99" fmla="*/ 3 h 6"/>
                <a:gd name="T100" fmla="*/ 2 w 5"/>
                <a:gd name="T101" fmla="*/ 3 h 6"/>
                <a:gd name="T102" fmla="*/ 1 w 5"/>
                <a:gd name="T103" fmla="*/ 3 h 6"/>
                <a:gd name="T104" fmla="*/ 2 w 5"/>
                <a:gd name="T105" fmla="*/ 2 h 6"/>
                <a:gd name="T106" fmla="*/ 1 w 5"/>
                <a:gd name="T107" fmla="*/ 2 h 6"/>
                <a:gd name="T108" fmla="*/ 1 w 5"/>
                <a:gd name="T109" fmla="*/ 2 h 6"/>
                <a:gd name="T110" fmla="*/ 1 w 5"/>
                <a:gd name="T111" fmla="*/ 2 h 6"/>
                <a:gd name="T112" fmla="*/ 1 w 5"/>
                <a:gd name="T113" fmla="*/ 2 h 6"/>
                <a:gd name="T114" fmla="*/ 1 w 5"/>
                <a:gd name="T115" fmla="*/ 2 h 6"/>
                <a:gd name="T116" fmla="*/ 1 w 5"/>
                <a:gd name="T1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20" name="Freeform 111"/>
            <p:cNvSpPr>
              <a:spLocks/>
            </p:cNvSpPr>
            <p:nvPr/>
          </p:nvSpPr>
          <p:spPr bwMode="gray">
            <a:xfrm>
              <a:off x="6247733" y="2275902"/>
              <a:ext cx="4454" cy="2598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3 h 5"/>
                <a:gd name="T4" fmla="*/ 8 w 8"/>
                <a:gd name="T5" fmla="*/ 3 h 5"/>
                <a:gd name="T6" fmla="*/ 8 w 8"/>
                <a:gd name="T7" fmla="*/ 3 h 5"/>
                <a:gd name="T8" fmla="*/ 7 w 8"/>
                <a:gd name="T9" fmla="*/ 2 h 5"/>
                <a:gd name="T10" fmla="*/ 7 w 8"/>
                <a:gd name="T11" fmla="*/ 2 h 5"/>
                <a:gd name="T12" fmla="*/ 7 w 8"/>
                <a:gd name="T13" fmla="*/ 1 h 5"/>
                <a:gd name="T14" fmla="*/ 7 w 8"/>
                <a:gd name="T15" fmla="*/ 1 h 5"/>
                <a:gd name="T16" fmla="*/ 6 w 8"/>
                <a:gd name="T17" fmla="*/ 1 h 5"/>
                <a:gd name="T18" fmla="*/ 6 w 8"/>
                <a:gd name="T19" fmla="*/ 0 h 5"/>
                <a:gd name="T20" fmla="*/ 6 w 8"/>
                <a:gd name="T21" fmla="*/ 1 h 5"/>
                <a:gd name="T22" fmla="*/ 5 w 8"/>
                <a:gd name="T23" fmla="*/ 1 h 5"/>
                <a:gd name="T24" fmla="*/ 5 w 8"/>
                <a:gd name="T25" fmla="*/ 1 h 5"/>
                <a:gd name="T26" fmla="*/ 6 w 8"/>
                <a:gd name="T27" fmla="*/ 2 h 5"/>
                <a:gd name="T28" fmla="*/ 5 w 8"/>
                <a:gd name="T29" fmla="*/ 2 h 5"/>
                <a:gd name="T30" fmla="*/ 4 w 8"/>
                <a:gd name="T31" fmla="*/ 1 h 5"/>
                <a:gd name="T32" fmla="*/ 3 w 8"/>
                <a:gd name="T33" fmla="*/ 1 h 5"/>
                <a:gd name="T34" fmla="*/ 3 w 8"/>
                <a:gd name="T35" fmla="*/ 0 h 5"/>
                <a:gd name="T36" fmla="*/ 2 w 8"/>
                <a:gd name="T37" fmla="*/ 0 h 5"/>
                <a:gd name="T38" fmla="*/ 1 w 8"/>
                <a:gd name="T39" fmla="*/ 0 h 5"/>
                <a:gd name="T40" fmla="*/ 0 w 8"/>
                <a:gd name="T41" fmla="*/ 0 h 5"/>
                <a:gd name="T42" fmla="*/ 0 w 8"/>
                <a:gd name="T43" fmla="*/ 1 h 5"/>
                <a:gd name="T44" fmla="*/ 0 w 8"/>
                <a:gd name="T45" fmla="*/ 1 h 5"/>
                <a:gd name="T46" fmla="*/ 1 w 8"/>
                <a:gd name="T47" fmla="*/ 1 h 5"/>
                <a:gd name="T48" fmla="*/ 1 w 8"/>
                <a:gd name="T49" fmla="*/ 2 h 5"/>
                <a:gd name="T50" fmla="*/ 0 w 8"/>
                <a:gd name="T51" fmla="*/ 2 h 5"/>
                <a:gd name="T52" fmla="*/ 0 w 8"/>
                <a:gd name="T53" fmla="*/ 2 h 5"/>
                <a:gd name="T54" fmla="*/ 0 w 8"/>
                <a:gd name="T55" fmla="*/ 3 h 5"/>
                <a:gd name="T56" fmla="*/ 0 w 8"/>
                <a:gd name="T57" fmla="*/ 3 h 5"/>
                <a:gd name="T58" fmla="*/ 1 w 8"/>
                <a:gd name="T59" fmla="*/ 3 h 5"/>
                <a:gd name="T60" fmla="*/ 2 w 8"/>
                <a:gd name="T61" fmla="*/ 3 h 5"/>
                <a:gd name="T62" fmla="*/ 2 w 8"/>
                <a:gd name="T63" fmla="*/ 4 h 5"/>
                <a:gd name="T64" fmla="*/ 3 w 8"/>
                <a:gd name="T65" fmla="*/ 4 h 5"/>
                <a:gd name="T66" fmla="*/ 4 w 8"/>
                <a:gd name="T67" fmla="*/ 5 h 5"/>
                <a:gd name="T68" fmla="*/ 4 w 8"/>
                <a:gd name="T69" fmla="*/ 5 h 5"/>
                <a:gd name="T70" fmla="*/ 5 w 8"/>
                <a:gd name="T71" fmla="*/ 5 h 5"/>
                <a:gd name="T72" fmla="*/ 6 w 8"/>
                <a:gd name="T73" fmla="*/ 4 h 5"/>
                <a:gd name="T74" fmla="*/ 6 w 8"/>
                <a:gd name="T75" fmla="*/ 4 h 5"/>
                <a:gd name="T76" fmla="*/ 7 w 8"/>
                <a:gd name="T77" fmla="*/ 4 h 5"/>
                <a:gd name="T78" fmla="*/ 7 w 8"/>
                <a:gd name="T79" fmla="*/ 4 h 5"/>
                <a:gd name="T80" fmla="*/ 8 w 8"/>
                <a:gd name="T8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21" name="Freeform 112"/>
            <p:cNvSpPr>
              <a:spLocks/>
            </p:cNvSpPr>
            <p:nvPr/>
          </p:nvSpPr>
          <p:spPr bwMode="gray">
            <a:xfrm>
              <a:off x="6243650" y="2276273"/>
              <a:ext cx="1113" cy="1113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1 w 3"/>
                <a:gd name="T5" fmla="*/ 2 h 2"/>
                <a:gd name="T6" fmla="*/ 1 w 3"/>
                <a:gd name="T7" fmla="*/ 2 h 2"/>
                <a:gd name="T8" fmla="*/ 1 w 3"/>
                <a:gd name="T9" fmla="*/ 2 h 2"/>
                <a:gd name="T10" fmla="*/ 1 w 3"/>
                <a:gd name="T11" fmla="*/ 1 h 2"/>
                <a:gd name="T12" fmla="*/ 0 w 3"/>
                <a:gd name="T13" fmla="*/ 1 h 2"/>
                <a:gd name="T14" fmla="*/ 0 w 3"/>
                <a:gd name="T15" fmla="*/ 1 h 2"/>
                <a:gd name="T16" fmla="*/ 0 w 3"/>
                <a:gd name="T17" fmla="*/ 1 h 2"/>
                <a:gd name="T18" fmla="*/ 0 w 3"/>
                <a:gd name="T19" fmla="*/ 0 h 2"/>
                <a:gd name="T20" fmla="*/ 0 w 3"/>
                <a:gd name="T21" fmla="*/ 0 h 2"/>
                <a:gd name="T22" fmla="*/ 1 w 3"/>
                <a:gd name="T23" fmla="*/ 1 h 2"/>
                <a:gd name="T24" fmla="*/ 1 w 3"/>
                <a:gd name="T25" fmla="*/ 1 h 2"/>
                <a:gd name="T26" fmla="*/ 1 w 3"/>
                <a:gd name="T27" fmla="*/ 1 h 2"/>
                <a:gd name="T28" fmla="*/ 1 w 3"/>
                <a:gd name="T29" fmla="*/ 1 h 2"/>
                <a:gd name="T30" fmla="*/ 2 w 3"/>
                <a:gd name="T31" fmla="*/ 1 h 2"/>
                <a:gd name="T32" fmla="*/ 2 w 3"/>
                <a:gd name="T33" fmla="*/ 1 h 2"/>
                <a:gd name="T34" fmla="*/ 2 w 3"/>
                <a:gd name="T35" fmla="*/ 1 h 2"/>
                <a:gd name="T36" fmla="*/ 2 w 3"/>
                <a:gd name="T37" fmla="*/ 1 h 2"/>
                <a:gd name="T38" fmla="*/ 2 w 3"/>
                <a:gd name="T39" fmla="*/ 1 h 2"/>
                <a:gd name="T40" fmla="*/ 2 w 3"/>
                <a:gd name="T41" fmla="*/ 1 h 2"/>
                <a:gd name="T42" fmla="*/ 2 w 3"/>
                <a:gd name="T43" fmla="*/ 1 h 2"/>
                <a:gd name="T44" fmla="*/ 2 w 3"/>
                <a:gd name="T45" fmla="*/ 2 h 2"/>
                <a:gd name="T46" fmla="*/ 2 w 3"/>
                <a:gd name="T47" fmla="*/ 2 h 2"/>
                <a:gd name="T48" fmla="*/ 3 w 3"/>
                <a:gd name="T49" fmla="*/ 2 h 2"/>
                <a:gd name="T50" fmla="*/ 3 w 3"/>
                <a:gd name="T51" fmla="*/ 2 h 2"/>
                <a:gd name="T52" fmla="*/ 3 w 3"/>
                <a:gd name="T53" fmla="*/ 2 h 2"/>
                <a:gd name="T54" fmla="*/ 3 w 3"/>
                <a:gd name="T55" fmla="*/ 1 h 2"/>
                <a:gd name="T56" fmla="*/ 3 w 3"/>
                <a:gd name="T57" fmla="*/ 2 h 2"/>
                <a:gd name="T58" fmla="*/ 3 w 3"/>
                <a:gd name="T59" fmla="*/ 2 h 2"/>
                <a:gd name="T60" fmla="*/ 3 w 3"/>
                <a:gd name="T61" fmla="*/ 2 h 2"/>
                <a:gd name="T62" fmla="*/ 3 w 3"/>
                <a:gd name="T63" fmla="*/ 2 h 2"/>
                <a:gd name="T64" fmla="*/ 3 w 3"/>
                <a:gd name="T65" fmla="*/ 2 h 2"/>
                <a:gd name="T66" fmla="*/ 3 w 3"/>
                <a:gd name="T67" fmla="*/ 2 h 2"/>
                <a:gd name="T68" fmla="*/ 2 w 3"/>
                <a:gd name="T69" fmla="*/ 2 h 2"/>
                <a:gd name="T70" fmla="*/ 2 w 3"/>
                <a:gd name="T71" fmla="*/ 2 h 2"/>
                <a:gd name="T72" fmla="*/ 2 w 3"/>
                <a:gd name="T73" fmla="*/ 2 h 2"/>
                <a:gd name="T74" fmla="*/ 2 w 3"/>
                <a:gd name="T7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22" name="Freeform 113"/>
            <p:cNvSpPr>
              <a:spLocks/>
            </p:cNvSpPr>
            <p:nvPr/>
          </p:nvSpPr>
          <p:spPr bwMode="gray">
            <a:xfrm>
              <a:off x="6244764" y="2275902"/>
              <a:ext cx="1484" cy="371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w 3"/>
                <a:gd name="T5" fmla="*/ 1 h 1"/>
                <a:gd name="T6" fmla="*/ 0 w 3"/>
                <a:gd name="T7" fmla="*/ 0 h 1"/>
                <a:gd name="T8" fmla="*/ 0 w 3"/>
                <a:gd name="T9" fmla="*/ 0 h 1"/>
                <a:gd name="T10" fmla="*/ 2 w 3"/>
                <a:gd name="T11" fmla="*/ 0 h 1"/>
                <a:gd name="T12" fmla="*/ 2 w 3"/>
                <a:gd name="T13" fmla="*/ 0 h 1"/>
                <a:gd name="T14" fmla="*/ 2 w 3"/>
                <a:gd name="T15" fmla="*/ 0 h 1"/>
                <a:gd name="T16" fmla="*/ 2 w 3"/>
                <a:gd name="T17" fmla="*/ 0 h 1"/>
                <a:gd name="T18" fmla="*/ 2 w 3"/>
                <a:gd name="T19" fmla="*/ 0 h 1"/>
                <a:gd name="T20" fmla="*/ 2 w 3"/>
                <a:gd name="T21" fmla="*/ 1 h 1"/>
                <a:gd name="T22" fmla="*/ 2 w 3"/>
                <a:gd name="T23" fmla="*/ 1 h 1"/>
                <a:gd name="T24" fmla="*/ 2 w 3"/>
                <a:gd name="T25" fmla="*/ 1 h 1"/>
                <a:gd name="T26" fmla="*/ 3 w 3"/>
                <a:gd name="T27" fmla="*/ 1 h 1"/>
                <a:gd name="T28" fmla="*/ 2 w 3"/>
                <a:gd name="T29" fmla="*/ 1 h 1"/>
                <a:gd name="T30" fmla="*/ 2 w 3"/>
                <a:gd name="T31" fmla="*/ 1 h 1"/>
                <a:gd name="T32" fmla="*/ 2 w 3"/>
                <a:gd name="T33" fmla="*/ 1 h 1"/>
                <a:gd name="T34" fmla="*/ 2 w 3"/>
                <a:gd name="T35" fmla="*/ 1 h 1"/>
                <a:gd name="T36" fmla="*/ 2 w 3"/>
                <a:gd name="T37" fmla="*/ 1 h 1"/>
                <a:gd name="T38" fmla="*/ 2 w 3"/>
                <a:gd name="T39" fmla="*/ 1 h 1"/>
                <a:gd name="T40" fmla="*/ 2 w 3"/>
                <a:gd name="T41" fmla="*/ 1 h 1"/>
                <a:gd name="T42" fmla="*/ 0 w 3"/>
                <a:gd name="T43" fmla="*/ 1 h 1"/>
                <a:gd name="T44" fmla="*/ 0 w 3"/>
                <a:gd name="T4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23" name="Freeform 114"/>
            <p:cNvSpPr>
              <a:spLocks/>
            </p:cNvSpPr>
            <p:nvPr/>
          </p:nvSpPr>
          <p:spPr bwMode="gray">
            <a:xfrm>
              <a:off x="6245506" y="2274417"/>
              <a:ext cx="1856" cy="4082"/>
            </a:xfrm>
            <a:custGeom>
              <a:avLst/>
              <a:gdLst>
                <a:gd name="T0" fmla="*/ 0 w 3"/>
                <a:gd name="T1" fmla="*/ 5 h 7"/>
                <a:gd name="T2" fmla="*/ 0 w 3"/>
                <a:gd name="T3" fmla="*/ 5 h 7"/>
                <a:gd name="T4" fmla="*/ 0 w 3"/>
                <a:gd name="T5" fmla="*/ 5 h 7"/>
                <a:gd name="T6" fmla="*/ 1 w 3"/>
                <a:gd name="T7" fmla="*/ 5 h 7"/>
                <a:gd name="T8" fmla="*/ 1 w 3"/>
                <a:gd name="T9" fmla="*/ 5 h 7"/>
                <a:gd name="T10" fmla="*/ 1 w 3"/>
                <a:gd name="T11" fmla="*/ 4 h 7"/>
                <a:gd name="T12" fmla="*/ 1 w 3"/>
                <a:gd name="T13" fmla="*/ 4 h 7"/>
                <a:gd name="T14" fmla="*/ 1 w 3"/>
                <a:gd name="T15" fmla="*/ 4 h 7"/>
                <a:gd name="T16" fmla="*/ 1 w 3"/>
                <a:gd name="T17" fmla="*/ 4 h 7"/>
                <a:gd name="T18" fmla="*/ 1 w 3"/>
                <a:gd name="T19" fmla="*/ 3 h 7"/>
                <a:gd name="T20" fmla="*/ 1 w 3"/>
                <a:gd name="T21" fmla="*/ 3 h 7"/>
                <a:gd name="T22" fmla="*/ 1 w 3"/>
                <a:gd name="T23" fmla="*/ 3 h 7"/>
                <a:gd name="T24" fmla="*/ 2 w 3"/>
                <a:gd name="T25" fmla="*/ 3 h 7"/>
                <a:gd name="T26" fmla="*/ 2 w 3"/>
                <a:gd name="T27" fmla="*/ 2 h 7"/>
                <a:gd name="T28" fmla="*/ 2 w 3"/>
                <a:gd name="T29" fmla="*/ 2 h 7"/>
                <a:gd name="T30" fmla="*/ 2 w 3"/>
                <a:gd name="T31" fmla="*/ 2 h 7"/>
                <a:gd name="T32" fmla="*/ 2 w 3"/>
                <a:gd name="T33" fmla="*/ 2 h 7"/>
                <a:gd name="T34" fmla="*/ 2 w 3"/>
                <a:gd name="T35" fmla="*/ 1 h 7"/>
                <a:gd name="T36" fmla="*/ 2 w 3"/>
                <a:gd name="T37" fmla="*/ 1 h 7"/>
                <a:gd name="T38" fmla="*/ 2 w 3"/>
                <a:gd name="T39" fmla="*/ 1 h 7"/>
                <a:gd name="T40" fmla="*/ 2 w 3"/>
                <a:gd name="T41" fmla="*/ 1 h 7"/>
                <a:gd name="T42" fmla="*/ 3 w 3"/>
                <a:gd name="T43" fmla="*/ 0 h 7"/>
                <a:gd name="T44" fmla="*/ 3 w 3"/>
                <a:gd name="T45" fmla="*/ 0 h 7"/>
                <a:gd name="T46" fmla="*/ 3 w 3"/>
                <a:gd name="T47" fmla="*/ 1 h 7"/>
                <a:gd name="T48" fmla="*/ 3 w 3"/>
                <a:gd name="T49" fmla="*/ 1 h 7"/>
                <a:gd name="T50" fmla="*/ 3 w 3"/>
                <a:gd name="T51" fmla="*/ 1 h 7"/>
                <a:gd name="T52" fmla="*/ 3 w 3"/>
                <a:gd name="T53" fmla="*/ 1 h 7"/>
                <a:gd name="T54" fmla="*/ 3 w 3"/>
                <a:gd name="T55" fmla="*/ 2 h 7"/>
                <a:gd name="T56" fmla="*/ 3 w 3"/>
                <a:gd name="T57" fmla="*/ 2 h 7"/>
                <a:gd name="T58" fmla="*/ 2 w 3"/>
                <a:gd name="T59" fmla="*/ 2 h 7"/>
                <a:gd name="T60" fmla="*/ 2 w 3"/>
                <a:gd name="T61" fmla="*/ 3 h 7"/>
                <a:gd name="T62" fmla="*/ 2 w 3"/>
                <a:gd name="T63" fmla="*/ 3 h 7"/>
                <a:gd name="T64" fmla="*/ 2 w 3"/>
                <a:gd name="T65" fmla="*/ 3 h 7"/>
                <a:gd name="T66" fmla="*/ 2 w 3"/>
                <a:gd name="T67" fmla="*/ 3 h 7"/>
                <a:gd name="T68" fmla="*/ 2 w 3"/>
                <a:gd name="T69" fmla="*/ 4 h 7"/>
                <a:gd name="T70" fmla="*/ 2 w 3"/>
                <a:gd name="T71" fmla="*/ 4 h 7"/>
                <a:gd name="T72" fmla="*/ 2 w 3"/>
                <a:gd name="T73" fmla="*/ 4 h 7"/>
                <a:gd name="T74" fmla="*/ 1 w 3"/>
                <a:gd name="T75" fmla="*/ 4 h 7"/>
                <a:gd name="T76" fmla="*/ 1 w 3"/>
                <a:gd name="T77" fmla="*/ 5 h 7"/>
                <a:gd name="T78" fmla="*/ 1 w 3"/>
                <a:gd name="T79" fmla="*/ 5 h 7"/>
                <a:gd name="T80" fmla="*/ 1 w 3"/>
                <a:gd name="T81" fmla="*/ 5 h 7"/>
                <a:gd name="T82" fmla="*/ 1 w 3"/>
                <a:gd name="T83" fmla="*/ 6 h 7"/>
                <a:gd name="T84" fmla="*/ 1 w 3"/>
                <a:gd name="T85" fmla="*/ 6 h 7"/>
                <a:gd name="T86" fmla="*/ 1 w 3"/>
                <a:gd name="T87" fmla="*/ 6 h 7"/>
                <a:gd name="T88" fmla="*/ 1 w 3"/>
                <a:gd name="T89" fmla="*/ 7 h 7"/>
                <a:gd name="T90" fmla="*/ 1 w 3"/>
                <a:gd name="T91" fmla="*/ 7 h 7"/>
                <a:gd name="T92" fmla="*/ 1 w 3"/>
                <a:gd name="T93" fmla="*/ 7 h 7"/>
                <a:gd name="T94" fmla="*/ 1 w 3"/>
                <a:gd name="T95" fmla="*/ 7 h 7"/>
                <a:gd name="T96" fmla="*/ 1 w 3"/>
                <a:gd name="T97" fmla="*/ 6 h 7"/>
                <a:gd name="T98" fmla="*/ 1 w 3"/>
                <a:gd name="T99" fmla="*/ 6 h 7"/>
                <a:gd name="T100" fmla="*/ 0 w 3"/>
                <a:gd name="T101" fmla="*/ 6 h 7"/>
                <a:gd name="T102" fmla="*/ 0 w 3"/>
                <a:gd name="T103" fmla="*/ 6 h 7"/>
                <a:gd name="T104" fmla="*/ 0 w 3"/>
                <a:gd name="T10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" h="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24" name="Rectangle 115"/>
            <p:cNvSpPr>
              <a:spLocks noChangeArrowheads="1"/>
            </p:cNvSpPr>
            <p:nvPr/>
          </p:nvSpPr>
          <p:spPr bwMode="gray">
            <a:xfrm>
              <a:off x="6245506" y="2277015"/>
              <a:ext cx="742" cy="371"/>
            </a:xfrm>
            <a:prstGeom prst="rect">
              <a:avLst/>
            </a:prstGeom>
            <a:solidFill>
              <a:srgbClr val="CED5DD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25" name="Freeform 116"/>
            <p:cNvSpPr>
              <a:spLocks/>
            </p:cNvSpPr>
            <p:nvPr/>
          </p:nvSpPr>
          <p:spPr bwMode="gray">
            <a:xfrm>
              <a:off x="6244393" y="22762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26" name="Rectangle 117"/>
            <p:cNvSpPr>
              <a:spLocks noChangeArrowheads="1"/>
            </p:cNvSpPr>
            <p:nvPr/>
          </p:nvSpPr>
          <p:spPr bwMode="gray">
            <a:xfrm>
              <a:off x="6243650" y="2275902"/>
              <a:ext cx="371" cy="371"/>
            </a:xfrm>
            <a:prstGeom prst="rect">
              <a:avLst/>
            </a:prstGeom>
            <a:solidFill>
              <a:srgbClr val="CED5DD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27" name="Rectangle 118"/>
            <p:cNvSpPr>
              <a:spLocks noChangeArrowheads="1"/>
            </p:cNvSpPr>
            <p:nvPr/>
          </p:nvSpPr>
          <p:spPr bwMode="gray">
            <a:xfrm>
              <a:off x="6246249" y="2275902"/>
              <a:ext cx="371" cy="371"/>
            </a:xfrm>
            <a:prstGeom prst="rect">
              <a:avLst/>
            </a:prstGeom>
            <a:solidFill>
              <a:srgbClr val="CED5DD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28" name="Rectangle 119"/>
            <p:cNvSpPr>
              <a:spLocks noChangeArrowheads="1"/>
            </p:cNvSpPr>
            <p:nvPr/>
          </p:nvSpPr>
          <p:spPr bwMode="gray">
            <a:xfrm>
              <a:off x="6242537" y="2275902"/>
              <a:ext cx="1113" cy="371"/>
            </a:xfrm>
            <a:prstGeom prst="rect">
              <a:avLst/>
            </a:prstGeom>
            <a:solidFill>
              <a:srgbClr val="CED5DD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29" name="Freeform 120"/>
            <p:cNvSpPr>
              <a:spLocks/>
            </p:cNvSpPr>
            <p:nvPr/>
          </p:nvSpPr>
          <p:spPr bwMode="gray">
            <a:xfrm>
              <a:off x="6248104" y="2273675"/>
              <a:ext cx="0" cy="37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30" name="Freeform 121"/>
            <p:cNvSpPr>
              <a:spLocks/>
            </p:cNvSpPr>
            <p:nvPr/>
          </p:nvSpPr>
          <p:spPr bwMode="gray">
            <a:xfrm>
              <a:off x="6248104" y="2272561"/>
              <a:ext cx="0" cy="1113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31" name="Freeform 122"/>
            <p:cNvSpPr>
              <a:spLocks/>
            </p:cNvSpPr>
            <p:nvPr/>
          </p:nvSpPr>
          <p:spPr bwMode="gray">
            <a:xfrm>
              <a:off x="6243650" y="2269592"/>
              <a:ext cx="37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32" name="Freeform 123"/>
            <p:cNvSpPr>
              <a:spLocks/>
            </p:cNvSpPr>
            <p:nvPr/>
          </p:nvSpPr>
          <p:spPr bwMode="gray">
            <a:xfrm>
              <a:off x="6244393" y="2267365"/>
              <a:ext cx="1113" cy="2227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3 h 4"/>
                <a:gd name="T4" fmla="*/ 1 w 2"/>
                <a:gd name="T5" fmla="*/ 2 h 4"/>
                <a:gd name="T6" fmla="*/ 1 w 2"/>
                <a:gd name="T7" fmla="*/ 2 h 4"/>
                <a:gd name="T8" fmla="*/ 1 w 2"/>
                <a:gd name="T9" fmla="*/ 2 h 4"/>
                <a:gd name="T10" fmla="*/ 1 w 2"/>
                <a:gd name="T11" fmla="*/ 2 h 4"/>
                <a:gd name="T12" fmla="*/ 1 w 2"/>
                <a:gd name="T13" fmla="*/ 1 h 4"/>
                <a:gd name="T14" fmla="*/ 1 w 2"/>
                <a:gd name="T15" fmla="*/ 1 h 4"/>
                <a:gd name="T16" fmla="*/ 1 w 2"/>
                <a:gd name="T17" fmla="*/ 1 h 4"/>
                <a:gd name="T18" fmla="*/ 1 w 2"/>
                <a:gd name="T19" fmla="*/ 1 h 4"/>
                <a:gd name="T20" fmla="*/ 1 w 2"/>
                <a:gd name="T21" fmla="*/ 0 h 4"/>
                <a:gd name="T22" fmla="*/ 1 w 2"/>
                <a:gd name="T23" fmla="*/ 0 h 4"/>
                <a:gd name="T24" fmla="*/ 1 w 2"/>
                <a:gd name="T25" fmla="*/ 0 h 4"/>
                <a:gd name="T26" fmla="*/ 1 w 2"/>
                <a:gd name="T27" fmla="*/ 0 h 4"/>
                <a:gd name="T28" fmla="*/ 1 w 2"/>
                <a:gd name="T29" fmla="*/ 0 h 4"/>
                <a:gd name="T30" fmla="*/ 1 w 2"/>
                <a:gd name="T31" fmla="*/ 1 h 4"/>
                <a:gd name="T32" fmla="*/ 1 w 2"/>
                <a:gd name="T33" fmla="*/ 1 h 4"/>
                <a:gd name="T34" fmla="*/ 1 w 2"/>
                <a:gd name="T35" fmla="*/ 1 h 4"/>
                <a:gd name="T36" fmla="*/ 1 w 2"/>
                <a:gd name="T37" fmla="*/ 1 h 4"/>
                <a:gd name="T38" fmla="*/ 1 w 2"/>
                <a:gd name="T39" fmla="*/ 2 h 4"/>
                <a:gd name="T40" fmla="*/ 2 w 2"/>
                <a:gd name="T41" fmla="*/ 2 h 4"/>
                <a:gd name="T42" fmla="*/ 2 w 2"/>
                <a:gd name="T43" fmla="*/ 2 h 4"/>
                <a:gd name="T44" fmla="*/ 2 w 2"/>
                <a:gd name="T45" fmla="*/ 2 h 4"/>
                <a:gd name="T46" fmla="*/ 2 w 2"/>
                <a:gd name="T47" fmla="*/ 2 h 4"/>
                <a:gd name="T48" fmla="*/ 2 w 2"/>
                <a:gd name="T49" fmla="*/ 3 h 4"/>
                <a:gd name="T50" fmla="*/ 2 w 2"/>
                <a:gd name="T51" fmla="*/ 3 h 4"/>
                <a:gd name="T52" fmla="*/ 2 w 2"/>
                <a:gd name="T53" fmla="*/ 3 h 4"/>
                <a:gd name="T54" fmla="*/ 2 w 2"/>
                <a:gd name="T55" fmla="*/ 3 h 4"/>
                <a:gd name="T56" fmla="*/ 2 w 2"/>
                <a:gd name="T57" fmla="*/ 4 h 4"/>
                <a:gd name="T58" fmla="*/ 1 w 2"/>
                <a:gd name="T59" fmla="*/ 4 h 4"/>
                <a:gd name="T60" fmla="*/ 1 w 2"/>
                <a:gd name="T61" fmla="*/ 4 h 4"/>
                <a:gd name="T62" fmla="*/ 1 w 2"/>
                <a:gd name="T63" fmla="*/ 4 h 4"/>
                <a:gd name="T64" fmla="*/ 1 w 2"/>
                <a:gd name="T65" fmla="*/ 4 h 4"/>
                <a:gd name="T66" fmla="*/ 1 w 2"/>
                <a:gd name="T67" fmla="*/ 4 h 4"/>
                <a:gd name="T68" fmla="*/ 1 w 2"/>
                <a:gd name="T6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33" name="Freeform 124"/>
            <p:cNvSpPr>
              <a:spLocks/>
            </p:cNvSpPr>
            <p:nvPr/>
          </p:nvSpPr>
          <p:spPr bwMode="gray">
            <a:xfrm>
              <a:off x="6244393" y="2266252"/>
              <a:ext cx="371" cy="37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34" name="Freeform 125"/>
            <p:cNvSpPr>
              <a:spLocks/>
            </p:cNvSpPr>
            <p:nvPr/>
          </p:nvSpPr>
          <p:spPr bwMode="gray">
            <a:xfrm>
              <a:off x="6241795" y="2268479"/>
              <a:ext cx="742" cy="37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35" name="Freeform 126"/>
            <p:cNvSpPr>
              <a:spLocks/>
            </p:cNvSpPr>
            <p:nvPr/>
          </p:nvSpPr>
          <p:spPr bwMode="gray">
            <a:xfrm>
              <a:off x="6244022" y="2268108"/>
              <a:ext cx="37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36" name="Freeform 127"/>
            <p:cNvSpPr>
              <a:spLocks/>
            </p:cNvSpPr>
            <p:nvPr/>
          </p:nvSpPr>
          <p:spPr bwMode="gray">
            <a:xfrm>
              <a:off x="6205051" y="2300769"/>
              <a:ext cx="18186" cy="13361"/>
            </a:xfrm>
            <a:custGeom>
              <a:avLst/>
              <a:gdLst>
                <a:gd name="T0" fmla="*/ 1 w 33"/>
                <a:gd name="T1" fmla="*/ 4 h 24"/>
                <a:gd name="T2" fmla="*/ 1 w 33"/>
                <a:gd name="T3" fmla="*/ 5 h 24"/>
                <a:gd name="T4" fmla="*/ 2 w 33"/>
                <a:gd name="T5" fmla="*/ 7 h 24"/>
                <a:gd name="T6" fmla="*/ 4 w 33"/>
                <a:gd name="T7" fmla="*/ 7 h 24"/>
                <a:gd name="T8" fmla="*/ 6 w 33"/>
                <a:gd name="T9" fmla="*/ 8 h 24"/>
                <a:gd name="T10" fmla="*/ 6 w 33"/>
                <a:gd name="T11" fmla="*/ 10 h 24"/>
                <a:gd name="T12" fmla="*/ 8 w 33"/>
                <a:gd name="T13" fmla="*/ 11 h 24"/>
                <a:gd name="T14" fmla="*/ 9 w 33"/>
                <a:gd name="T15" fmla="*/ 13 h 24"/>
                <a:gd name="T16" fmla="*/ 12 w 33"/>
                <a:gd name="T17" fmla="*/ 13 h 24"/>
                <a:gd name="T18" fmla="*/ 14 w 33"/>
                <a:gd name="T19" fmla="*/ 15 h 24"/>
                <a:gd name="T20" fmla="*/ 14 w 33"/>
                <a:gd name="T21" fmla="*/ 16 h 24"/>
                <a:gd name="T22" fmla="*/ 15 w 33"/>
                <a:gd name="T23" fmla="*/ 18 h 24"/>
                <a:gd name="T24" fmla="*/ 17 w 33"/>
                <a:gd name="T25" fmla="*/ 18 h 24"/>
                <a:gd name="T26" fmla="*/ 18 w 33"/>
                <a:gd name="T27" fmla="*/ 17 h 24"/>
                <a:gd name="T28" fmla="*/ 20 w 33"/>
                <a:gd name="T29" fmla="*/ 16 h 24"/>
                <a:gd name="T30" fmla="*/ 20 w 33"/>
                <a:gd name="T31" fmla="*/ 18 h 24"/>
                <a:gd name="T32" fmla="*/ 20 w 33"/>
                <a:gd name="T33" fmla="*/ 20 h 24"/>
                <a:gd name="T34" fmla="*/ 22 w 33"/>
                <a:gd name="T35" fmla="*/ 21 h 24"/>
                <a:gd name="T36" fmla="*/ 24 w 33"/>
                <a:gd name="T37" fmla="*/ 23 h 24"/>
                <a:gd name="T38" fmla="*/ 26 w 33"/>
                <a:gd name="T39" fmla="*/ 24 h 24"/>
                <a:gd name="T40" fmla="*/ 28 w 33"/>
                <a:gd name="T41" fmla="*/ 23 h 24"/>
                <a:gd name="T42" fmla="*/ 28 w 33"/>
                <a:gd name="T43" fmla="*/ 21 h 24"/>
                <a:gd name="T44" fmla="*/ 27 w 33"/>
                <a:gd name="T45" fmla="*/ 19 h 24"/>
                <a:gd name="T46" fmla="*/ 28 w 33"/>
                <a:gd name="T47" fmla="*/ 17 h 24"/>
                <a:gd name="T48" fmla="*/ 30 w 33"/>
                <a:gd name="T49" fmla="*/ 16 h 24"/>
                <a:gd name="T50" fmla="*/ 32 w 33"/>
                <a:gd name="T51" fmla="*/ 16 h 24"/>
                <a:gd name="T52" fmla="*/ 33 w 33"/>
                <a:gd name="T53" fmla="*/ 14 h 24"/>
                <a:gd name="T54" fmla="*/ 33 w 33"/>
                <a:gd name="T55" fmla="*/ 13 h 24"/>
                <a:gd name="T56" fmla="*/ 32 w 33"/>
                <a:gd name="T57" fmla="*/ 12 h 24"/>
                <a:gd name="T58" fmla="*/ 31 w 33"/>
                <a:gd name="T59" fmla="*/ 10 h 24"/>
                <a:gd name="T60" fmla="*/ 30 w 33"/>
                <a:gd name="T61" fmla="*/ 9 h 24"/>
                <a:gd name="T62" fmla="*/ 28 w 33"/>
                <a:gd name="T63" fmla="*/ 9 h 24"/>
                <a:gd name="T64" fmla="*/ 28 w 33"/>
                <a:gd name="T65" fmla="*/ 7 h 24"/>
                <a:gd name="T66" fmla="*/ 28 w 33"/>
                <a:gd name="T67" fmla="*/ 6 h 24"/>
                <a:gd name="T68" fmla="*/ 28 w 33"/>
                <a:gd name="T69" fmla="*/ 4 h 24"/>
                <a:gd name="T70" fmla="*/ 27 w 33"/>
                <a:gd name="T71" fmla="*/ 3 h 24"/>
                <a:gd name="T72" fmla="*/ 25 w 33"/>
                <a:gd name="T73" fmla="*/ 3 h 24"/>
                <a:gd name="T74" fmla="*/ 23 w 33"/>
                <a:gd name="T75" fmla="*/ 2 h 24"/>
                <a:gd name="T76" fmla="*/ 23 w 33"/>
                <a:gd name="T77" fmla="*/ 0 h 24"/>
                <a:gd name="T78" fmla="*/ 21 w 33"/>
                <a:gd name="T79" fmla="*/ 1 h 24"/>
                <a:gd name="T80" fmla="*/ 20 w 33"/>
                <a:gd name="T81" fmla="*/ 0 h 24"/>
                <a:gd name="T82" fmla="*/ 19 w 33"/>
                <a:gd name="T83" fmla="*/ 0 h 24"/>
                <a:gd name="T84" fmla="*/ 17 w 33"/>
                <a:gd name="T85" fmla="*/ 0 h 24"/>
                <a:gd name="T86" fmla="*/ 16 w 33"/>
                <a:gd name="T87" fmla="*/ 1 h 24"/>
                <a:gd name="T88" fmla="*/ 14 w 33"/>
                <a:gd name="T89" fmla="*/ 2 h 24"/>
                <a:gd name="T90" fmla="*/ 12 w 33"/>
                <a:gd name="T91" fmla="*/ 2 h 24"/>
                <a:gd name="T92" fmla="*/ 9 w 33"/>
                <a:gd name="T93" fmla="*/ 2 h 24"/>
                <a:gd name="T94" fmla="*/ 8 w 33"/>
                <a:gd name="T95" fmla="*/ 1 h 24"/>
                <a:gd name="T96" fmla="*/ 7 w 33"/>
                <a:gd name="T97" fmla="*/ 0 h 24"/>
                <a:gd name="T98" fmla="*/ 5 w 33"/>
                <a:gd name="T99" fmla="*/ 1 h 24"/>
                <a:gd name="T100" fmla="*/ 2 w 33"/>
                <a:gd name="T10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2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3" y="22"/>
                    <a:pt x="23" y="22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8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37" name="Freeform 128"/>
            <p:cNvSpPr>
              <a:spLocks/>
            </p:cNvSpPr>
            <p:nvPr/>
          </p:nvSpPr>
          <p:spPr bwMode="gray">
            <a:xfrm>
              <a:off x="6223237" y="2331203"/>
              <a:ext cx="65693" cy="59755"/>
            </a:xfrm>
            <a:custGeom>
              <a:avLst/>
              <a:gdLst>
                <a:gd name="T0" fmla="*/ 63 w 116"/>
                <a:gd name="T1" fmla="*/ 17 h 106"/>
                <a:gd name="T2" fmla="*/ 67 w 116"/>
                <a:gd name="T3" fmla="*/ 16 h 106"/>
                <a:gd name="T4" fmla="*/ 66 w 116"/>
                <a:gd name="T5" fmla="*/ 12 h 106"/>
                <a:gd name="T6" fmla="*/ 66 w 116"/>
                <a:gd name="T7" fmla="*/ 10 h 106"/>
                <a:gd name="T8" fmla="*/ 66 w 116"/>
                <a:gd name="T9" fmla="*/ 8 h 106"/>
                <a:gd name="T10" fmla="*/ 64 w 116"/>
                <a:gd name="T11" fmla="*/ 6 h 106"/>
                <a:gd name="T12" fmla="*/ 59 w 116"/>
                <a:gd name="T13" fmla="*/ 6 h 106"/>
                <a:gd name="T14" fmla="*/ 54 w 116"/>
                <a:gd name="T15" fmla="*/ 4 h 106"/>
                <a:gd name="T16" fmla="*/ 52 w 116"/>
                <a:gd name="T17" fmla="*/ 2 h 106"/>
                <a:gd name="T18" fmla="*/ 50 w 116"/>
                <a:gd name="T19" fmla="*/ 1 h 106"/>
                <a:gd name="T20" fmla="*/ 44 w 116"/>
                <a:gd name="T21" fmla="*/ 2 h 106"/>
                <a:gd name="T22" fmla="*/ 41 w 116"/>
                <a:gd name="T23" fmla="*/ 5 h 106"/>
                <a:gd name="T24" fmla="*/ 37 w 116"/>
                <a:gd name="T25" fmla="*/ 4 h 106"/>
                <a:gd name="T26" fmla="*/ 37 w 116"/>
                <a:gd name="T27" fmla="*/ 7 h 106"/>
                <a:gd name="T28" fmla="*/ 34 w 116"/>
                <a:gd name="T29" fmla="*/ 6 h 106"/>
                <a:gd name="T30" fmla="*/ 34 w 116"/>
                <a:gd name="T31" fmla="*/ 10 h 106"/>
                <a:gd name="T32" fmla="*/ 32 w 116"/>
                <a:gd name="T33" fmla="*/ 11 h 106"/>
                <a:gd name="T34" fmla="*/ 30 w 116"/>
                <a:gd name="T35" fmla="*/ 10 h 106"/>
                <a:gd name="T36" fmla="*/ 27 w 116"/>
                <a:gd name="T37" fmla="*/ 9 h 106"/>
                <a:gd name="T38" fmla="*/ 25 w 116"/>
                <a:gd name="T39" fmla="*/ 10 h 106"/>
                <a:gd name="T40" fmla="*/ 23 w 116"/>
                <a:gd name="T41" fmla="*/ 15 h 106"/>
                <a:gd name="T42" fmla="*/ 22 w 116"/>
                <a:gd name="T43" fmla="*/ 16 h 106"/>
                <a:gd name="T44" fmla="*/ 21 w 116"/>
                <a:gd name="T45" fmla="*/ 13 h 106"/>
                <a:gd name="T46" fmla="*/ 18 w 116"/>
                <a:gd name="T47" fmla="*/ 12 h 106"/>
                <a:gd name="T48" fmla="*/ 17 w 116"/>
                <a:gd name="T49" fmla="*/ 9 h 106"/>
                <a:gd name="T50" fmla="*/ 15 w 116"/>
                <a:gd name="T51" fmla="*/ 12 h 106"/>
                <a:gd name="T52" fmla="*/ 14 w 116"/>
                <a:gd name="T53" fmla="*/ 14 h 106"/>
                <a:gd name="T54" fmla="*/ 10 w 116"/>
                <a:gd name="T55" fmla="*/ 15 h 106"/>
                <a:gd name="T56" fmla="*/ 6 w 116"/>
                <a:gd name="T57" fmla="*/ 15 h 106"/>
                <a:gd name="T58" fmla="*/ 2 w 116"/>
                <a:gd name="T59" fmla="*/ 16 h 106"/>
                <a:gd name="T60" fmla="*/ 2 w 116"/>
                <a:gd name="T61" fmla="*/ 18 h 106"/>
                <a:gd name="T62" fmla="*/ 4 w 116"/>
                <a:gd name="T63" fmla="*/ 20 h 106"/>
                <a:gd name="T64" fmla="*/ 5 w 116"/>
                <a:gd name="T65" fmla="*/ 23 h 106"/>
                <a:gd name="T66" fmla="*/ 1 w 116"/>
                <a:gd name="T67" fmla="*/ 24 h 106"/>
                <a:gd name="T68" fmla="*/ 1 w 116"/>
                <a:gd name="T69" fmla="*/ 27 h 106"/>
                <a:gd name="T70" fmla="*/ 4 w 116"/>
                <a:gd name="T71" fmla="*/ 30 h 106"/>
                <a:gd name="T72" fmla="*/ 2 w 116"/>
                <a:gd name="T73" fmla="*/ 33 h 106"/>
                <a:gd name="T74" fmla="*/ 4 w 116"/>
                <a:gd name="T75" fmla="*/ 36 h 106"/>
                <a:gd name="T76" fmla="*/ 8 w 116"/>
                <a:gd name="T77" fmla="*/ 37 h 106"/>
                <a:gd name="T78" fmla="*/ 9 w 116"/>
                <a:gd name="T79" fmla="*/ 39 h 106"/>
                <a:gd name="T80" fmla="*/ 9 w 116"/>
                <a:gd name="T81" fmla="*/ 42 h 106"/>
                <a:gd name="T82" fmla="*/ 15 w 116"/>
                <a:gd name="T83" fmla="*/ 39 h 106"/>
                <a:gd name="T84" fmla="*/ 23 w 116"/>
                <a:gd name="T85" fmla="*/ 32 h 106"/>
                <a:gd name="T86" fmla="*/ 37 w 116"/>
                <a:gd name="T87" fmla="*/ 38 h 106"/>
                <a:gd name="T88" fmla="*/ 44 w 116"/>
                <a:gd name="T89" fmla="*/ 53 h 106"/>
                <a:gd name="T90" fmla="*/ 57 w 116"/>
                <a:gd name="T91" fmla="*/ 62 h 106"/>
                <a:gd name="T92" fmla="*/ 70 w 116"/>
                <a:gd name="T93" fmla="*/ 68 h 106"/>
                <a:gd name="T94" fmla="*/ 79 w 116"/>
                <a:gd name="T95" fmla="*/ 75 h 106"/>
                <a:gd name="T96" fmla="*/ 89 w 116"/>
                <a:gd name="T97" fmla="*/ 83 h 106"/>
                <a:gd name="T98" fmla="*/ 95 w 116"/>
                <a:gd name="T99" fmla="*/ 94 h 106"/>
                <a:gd name="T100" fmla="*/ 88 w 116"/>
                <a:gd name="T101" fmla="*/ 104 h 106"/>
                <a:gd name="T102" fmla="*/ 98 w 116"/>
                <a:gd name="T103" fmla="*/ 100 h 106"/>
                <a:gd name="T104" fmla="*/ 103 w 116"/>
                <a:gd name="T105" fmla="*/ 90 h 106"/>
                <a:gd name="T106" fmla="*/ 104 w 116"/>
                <a:gd name="T107" fmla="*/ 78 h 106"/>
                <a:gd name="T108" fmla="*/ 114 w 116"/>
                <a:gd name="T109" fmla="*/ 83 h 106"/>
                <a:gd name="T110" fmla="*/ 108 w 116"/>
                <a:gd name="T111" fmla="*/ 74 h 106"/>
                <a:gd name="T112" fmla="*/ 91 w 116"/>
                <a:gd name="T113" fmla="*/ 66 h 106"/>
                <a:gd name="T114" fmla="*/ 80 w 116"/>
                <a:gd name="T115" fmla="*/ 58 h 106"/>
                <a:gd name="T116" fmla="*/ 67 w 116"/>
                <a:gd name="T117" fmla="*/ 40 h 106"/>
                <a:gd name="T118" fmla="*/ 57 w 116"/>
                <a:gd name="T119" fmla="*/ 29 h 106"/>
                <a:gd name="T120" fmla="*/ 59 w 116"/>
                <a:gd name="T121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" h="106">
                  <a:moveTo>
                    <a:pt x="59" y="19"/>
                  </a:moveTo>
                  <a:cubicBezTo>
                    <a:pt x="60" y="19"/>
                    <a:pt x="60" y="19"/>
                    <a:pt x="60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2"/>
                    <a:pt x="46" y="2"/>
                  </a:cubicBezTo>
                  <a:cubicBezTo>
                    <a:pt x="46" y="2"/>
                    <a:pt x="45" y="2"/>
                    <a:pt x="45" y="2"/>
                  </a:cubicBezTo>
                  <a:cubicBezTo>
                    <a:pt x="45" y="2"/>
                    <a:pt x="44" y="2"/>
                    <a:pt x="44" y="2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3"/>
                    <a:pt x="42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8" y="3"/>
                    <a:pt x="38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9"/>
                    <a:pt x="33" y="9"/>
                  </a:cubicBezTo>
                  <a:cubicBezTo>
                    <a:pt x="33" y="9"/>
                    <a:pt x="33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3" y="10"/>
                    <a:pt x="33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29" y="10"/>
                  </a:cubicBezTo>
                  <a:cubicBezTo>
                    <a:pt x="29" y="10"/>
                    <a:pt x="29" y="11"/>
                    <a:pt x="29" y="11"/>
                  </a:cubicBezTo>
                  <a:cubicBezTo>
                    <a:pt x="29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3" y="14"/>
                    <a:pt x="23" y="14"/>
                  </a:cubicBezTo>
                  <a:cubicBezTo>
                    <a:pt x="23" y="14"/>
                    <a:pt x="23" y="14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7"/>
                    <a:pt x="6" y="37"/>
                  </a:cubicBezTo>
                  <a:cubicBezTo>
                    <a:pt x="6" y="37"/>
                    <a:pt x="7" y="37"/>
                    <a:pt x="7" y="37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8"/>
                    <a:pt x="67" y="68"/>
                    <a:pt x="70" y="68"/>
                  </a:cubicBezTo>
                  <a:cubicBezTo>
                    <a:pt x="73" y="68"/>
                    <a:pt x="71" y="69"/>
                    <a:pt x="71" y="69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2" y="78"/>
                    <a:pt x="82" y="79"/>
                  </a:cubicBezTo>
                  <a:cubicBezTo>
                    <a:pt x="82" y="80"/>
                    <a:pt x="83" y="81"/>
                    <a:pt x="83" y="81"/>
                  </a:cubicBezTo>
                  <a:cubicBezTo>
                    <a:pt x="83" y="81"/>
                    <a:pt x="84" y="81"/>
                    <a:pt x="85" y="82"/>
                  </a:cubicBezTo>
                  <a:cubicBezTo>
                    <a:pt x="85" y="83"/>
                    <a:pt x="87" y="83"/>
                    <a:pt x="87" y="83"/>
                  </a:cubicBezTo>
                  <a:cubicBezTo>
                    <a:pt x="88" y="84"/>
                    <a:pt x="89" y="83"/>
                    <a:pt x="89" y="83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8" y="98"/>
                    <a:pt x="98" y="97"/>
                    <a:pt x="99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0"/>
                    <a:pt x="67" y="40"/>
                  </a:cubicBezTo>
                  <a:cubicBezTo>
                    <a:pt x="65" y="40"/>
                    <a:pt x="64" y="39"/>
                    <a:pt x="64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9" y="1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38" name="Freeform 129"/>
            <p:cNvSpPr>
              <a:spLocks/>
            </p:cNvSpPr>
            <p:nvPr/>
          </p:nvSpPr>
          <p:spPr bwMode="gray">
            <a:xfrm>
              <a:off x="6235114" y="2356813"/>
              <a:ext cx="5567" cy="11506"/>
            </a:xfrm>
            <a:custGeom>
              <a:avLst/>
              <a:gdLst>
                <a:gd name="T0" fmla="*/ 7 w 10"/>
                <a:gd name="T1" fmla="*/ 20 h 20"/>
                <a:gd name="T2" fmla="*/ 8 w 10"/>
                <a:gd name="T3" fmla="*/ 17 h 20"/>
                <a:gd name="T4" fmla="*/ 8 w 10"/>
                <a:gd name="T5" fmla="*/ 16 h 20"/>
                <a:gd name="T6" fmla="*/ 8 w 10"/>
                <a:gd name="T7" fmla="*/ 14 h 20"/>
                <a:gd name="T8" fmla="*/ 9 w 10"/>
                <a:gd name="T9" fmla="*/ 13 h 20"/>
                <a:gd name="T10" fmla="*/ 10 w 10"/>
                <a:gd name="T11" fmla="*/ 11 h 20"/>
                <a:gd name="T12" fmla="*/ 10 w 10"/>
                <a:gd name="T13" fmla="*/ 9 h 20"/>
                <a:gd name="T14" fmla="*/ 10 w 10"/>
                <a:gd name="T15" fmla="*/ 7 h 20"/>
                <a:gd name="T16" fmla="*/ 10 w 10"/>
                <a:gd name="T17" fmla="*/ 6 h 20"/>
                <a:gd name="T18" fmla="*/ 9 w 10"/>
                <a:gd name="T19" fmla="*/ 4 h 20"/>
                <a:gd name="T20" fmla="*/ 9 w 10"/>
                <a:gd name="T21" fmla="*/ 2 h 20"/>
                <a:gd name="T22" fmla="*/ 8 w 10"/>
                <a:gd name="T23" fmla="*/ 0 h 20"/>
                <a:gd name="T24" fmla="*/ 8 w 10"/>
                <a:gd name="T25" fmla="*/ 1 h 20"/>
                <a:gd name="T26" fmla="*/ 8 w 10"/>
                <a:gd name="T27" fmla="*/ 3 h 20"/>
                <a:gd name="T28" fmla="*/ 7 w 10"/>
                <a:gd name="T29" fmla="*/ 5 h 20"/>
                <a:gd name="T30" fmla="*/ 6 w 10"/>
                <a:gd name="T31" fmla="*/ 4 h 20"/>
                <a:gd name="T32" fmla="*/ 4 w 10"/>
                <a:gd name="T33" fmla="*/ 5 h 20"/>
                <a:gd name="T34" fmla="*/ 3 w 10"/>
                <a:gd name="T35" fmla="*/ 6 h 20"/>
                <a:gd name="T36" fmla="*/ 1 w 10"/>
                <a:gd name="T37" fmla="*/ 6 h 20"/>
                <a:gd name="T38" fmla="*/ 1 w 10"/>
                <a:gd name="T39" fmla="*/ 8 h 20"/>
                <a:gd name="T40" fmla="*/ 0 w 10"/>
                <a:gd name="T41" fmla="*/ 9 h 20"/>
                <a:gd name="T42" fmla="*/ 1 w 10"/>
                <a:gd name="T43" fmla="*/ 10 h 20"/>
                <a:gd name="T44" fmla="*/ 1 w 10"/>
                <a:gd name="T45" fmla="*/ 11 h 20"/>
                <a:gd name="T46" fmla="*/ 2 w 10"/>
                <a:gd name="T47" fmla="*/ 13 h 20"/>
                <a:gd name="T48" fmla="*/ 1 w 10"/>
                <a:gd name="T49" fmla="*/ 13 h 20"/>
                <a:gd name="T50" fmla="*/ 2 w 10"/>
                <a:gd name="T51" fmla="*/ 14 h 20"/>
                <a:gd name="T52" fmla="*/ 2 w 10"/>
                <a:gd name="T53" fmla="*/ 16 h 20"/>
                <a:gd name="T54" fmla="*/ 2 w 10"/>
                <a:gd name="T55" fmla="*/ 17 h 20"/>
                <a:gd name="T56" fmla="*/ 3 w 10"/>
                <a:gd name="T57" fmla="*/ 17 h 20"/>
                <a:gd name="T58" fmla="*/ 3 w 10"/>
                <a:gd name="T59" fmla="*/ 18 h 20"/>
                <a:gd name="T60" fmla="*/ 3 w 10"/>
                <a:gd name="T61" fmla="*/ 19 h 20"/>
                <a:gd name="T62" fmla="*/ 5 w 10"/>
                <a:gd name="T63" fmla="*/ 19 h 20"/>
                <a:gd name="T64" fmla="*/ 6 w 10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20">
                  <a:moveTo>
                    <a:pt x="6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1"/>
                    <a:pt x="10" y="12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10" y="2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39" name="Freeform 130"/>
            <p:cNvSpPr>
              <a:spLocks/>
            </p:cNvSpPr>
            <p:nvPr/>
          </p:nvSpPr>
          <p:spPr bwMode="gray">
            <a:xfrm>
              <a:off x="6203195" y="2304480"/>
              <a:ext cx="9650" cy="17073"/>
            </a:xfrm>
            <a:custGeom>
              <a:avLst/>
              <a:gdLst>
                <a:gd name="T0" fmla="*/ 15 w 17"/>
                <a:gd name="T1" fmla="*/ 13 h 30"/>
                <a:gd name="T2" fmla="*/ 16 w 17"/>
                <a:gd name="T3" fmla="*/ 12 h 30"/>
                <a:gd name="T4" fmla="*/ 17 w 17"/>
                <a:gd name="T5" fmla="*/ 10 h 30"/>
                <a:gd name="T6" fmla="*/ 16 w 17"/>
                <a:gd name="T7" fmla="*/ 9 h 30"/>
                <a:gd name="T8" fmla="*/ 16 w 17"/>
                <a:gd name="T9" fmla="*/ 7 h 30"/>
                <a:gd name="T10" fmla="*/ 15 w 17"/>
                <a:gd name="T11" fmla="*/ 6 h 30"/>
                <a:gd name="T12" fmla="*/ 14 w 17"/>
                <a:gd name="T13" fmla="*/ 5 h 30"/>
                <a:gd name="T14" fmla="*/ 14 w 17"/>
                <a:gd name="T15" fmla="*/ 4 h 30"/>
                <a:gd name="T16" fmla="*/ 14 w 17"/>
                <a:gd name="T17" fmla="*/ 3 h 30"/>
                <a:gd name="T18" fmla="*/ 13 w 17"/>
                <a:gd name="T19" fmla="*/ 1 h 30"/>
                <a:gd name="T20" fmla="*/ 12 w 17"/>
                <a:gd name="T21" fmla="*/ 1 h 30"/>
                <a:gd name="T22" fmla="*/ 11 w 17"/>
                <a:gd name="T23" fmla="*/ 1 h 30"/>
                <a:gd name="T24" fmla="*/ 9 w 17"/>
                <a:gd name="T25" fmla="*/ 1 h 30"/>
                <a:gd name="T26" fmla="*/ 9 w 17"/>
                <a:gd name="T27" fmla="*/ 2 h 30"/>
                <a:gd name="T28" fmla="*/ 8 w 17"/>
                <a:gd name="T29" fmla="*/ 2 h 30"/>
                <a:gd name="T30" fmla="*/ 7 w 17"/>
                <a:gd name="T31" fmla="*/ 3 h 30"/>
                <a:gd name="T32" fmla="*/ 7 w 17"/>
                <a:gd name="T33" fmla="*/ 4 h 30"/>
                <a:gd name="T34" fmla="*/ 6 w 17"/>
                <a:gd name="T35" fmla="*/ 4 h 30"/>
                <a:gd name="T36" fmla="*/ 4 w 17"/>
                <a:gd name="T37" fmla="*/ 5 h 30"/>
                <a:gd name="T38" fmla="*/ 3 w 17"/>
                <a:gd name="T39" fmla="*/ 5 h 30"/>
                <a:gd name="T40" fmla="*/ 1 w 17"/>
                <a:gd name="T41" fmla="*/ 5 h 30"/>
                <a:gd name="T42" fmla="*/ 0 w 17"/>
                <a:gd name="T43" fmla="*/ 4 h 30"/>
                <a:gd name="T44" fmla="*/ 0 w 17"/>
                <a:gd name="T45" fmla="*/ 6 h 30"/>
                <a:gd name="T46" fmla="*/ 0 w 17"/>
                <a:gd name="T47" fmla="*/ 7 h 30"/>
                <a:gd name="T48" fmla="*/ 2 w 17"/>
                <a:gd name="T49" fmla="*/ 9 h 30"/>
                <a:gd name="T50" fmla="*/ 2 w 17"/>
                <a:gd name="T51" fmla="*/ 11 h 30"/>
                <a:gd name="T52" fmla="*/ 3 w 17"/>
                <a:gd name="T53" fmla="*/ 13 h 30"/>
                <a:gd name="T54" fmla="*/ 3 w 17"/>
                <a:gd name="T55" fmla="*/ 15 h 30"/>
                <a:gd name="T56" fmla="*/ 2 w 17"/>
                <a:gd name="T57" fmla="*/ 16 h 30"/>
                <a:gd name="T58" fmla="*/ 2 w 17"/>
                <a:gd name="T59" fmla="*/ 18 h 30"/>
                <a:gd name="T60" fmla="*/ 3 w 17"/>
                <a:gd name="T61" fmla="*/ 18 h 30"/>
                <a:gd name="T62" fmla="*/ 3 w 17"/>
                <a:gd name="T63" fmla="*/ 19 h 30"/>
                <a:gd name="T64" fmla="*/ 3 w 17"/>
                <a:gd name="T65" fmla="*/ 22 h 30"/>
                <a:gd name="T66" fmla="*/ 2 w 17"/>
                <a:gd name="T67" fmla="*/ 23 h 30"/>
                <a:gd name="T68" fmla="*/ 2 w 17"/>
                <a:gd name="T69" fmla="*/ 24 h 30"/>
                <a:gd name="T70" fmla="*/ 3 w 17"/>
                <a:gd name="T71" fmla="*/ 27 h 30"/>
                <a:gd name="T72" fmla="*/ 4 w 17"/>
                <a:gd name="T73" fmla="*/ 28 h 30"/>
                <a:gd name="T74" fmla="*/ 5 w 17"/>
                <a:gd name="T75" fmla="*/ 30 h 30"/>
                <a:gd name="T76" fmla="*/ 8 w 17"/>
                <a:gd name="T77" fmla="*/ 30 h 30"/>
                <a:gd name="T78" fmla="*/ 8 w 17"/>
                <a:gd name="T79" fmla="*/ 29 h 30"/>
                <a:gd name="T80" fmla="*/ 9 w 17"/>
                <a:gd name="T81" fmla="*/ 27 h 30"/>
                <a:gd name="T82" fmla="*/ 9 w 17"/>
                <a:gd name="T83" fmla="*/ 25 h 30"/>
                <a:gd name="T84" fmla="*/ 10 w 17"/>
                <a:gd name="T85" fmla="*/ 25 h 30"/>
                <a:gd name="T86" fmla="*/ 11 w 17"/>
                <a:gd name="T87" fmla="*/ 26 h 30"/>
                <a:gd name="T88" fmla="*/ 14 w 17"/>
                <a:gd name="T89" fmla="*/ 27 h 30"/>
                <a:gd name="T90" fmla="*/ 15 w 17"/>
                <a:gd name="T91" fmla="*/ 25 h 30"/>
                <a:gd name="T92" fmla="*/ 15 w 17"/>
                <a:gd name="T93" fmla="*/ 22 h 30"/>
                <a:gd name="T94" fmla="*/ 15 w 17"/>
                <a:gd name="T95" fmla="*/ 20 h 30"/>
                <a:gd name="T96" fmla="*/ 15 w 17"/>
                <a:gd name="T97" fmla="*/ 18 h 30"/>
                <a:gd name="T98" fmla="*/ 15 w 17"/>
                <a:gd name="T99" fmla="*/ 16 h 30"/>
                <a:gd name="T100" fmla="*/ 15 w 17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30">
                  <a:moveTo>
                    <a:pt x="15" y="14"/>
                  </a:move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19"/>
                    <a:pt x="2" y="20"/>
                  </a:cubicBezTo>
                  <a:cubicBezTo>
                    <a:pt x="2" y="20"/>
                    <a:pt x="3" y="22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40" name="Freeform 131"/>
            <p:cNvSpPr>
              <a:spLocks/>
            </p:cNvSpPr>
            <p:nvPr/>
          </p:nvSpPr>
          <p:spPr bwMode="gray">
            <a:xfrm>
              <a:off x="6255527" y="2389102"/>
              <a:ext cx="16702" cy="10763"/>
            </a:xfrm>
            <a:custGeom>
              <a:avLst/>
              <a:gdLst>
                <a:gd name="T0" fmla="*/ 19 w 29"/>
                <a:gd name="T1" fmla="*/ 16 h 19"/>
                <a:gd name="T2" fmla="*/ 17 w 29"/>
                <a:gd name="T3" fmla="*/ 14 h 19"/>
                <a:gd name="T4" fmla="*/ 15 w 29"/>
                <a:gd name="T5" fmla="*/ 14 h 19"/>
                <a:gd name="T6" fmla="*/ 12 w 29"/>
                <a:gd name="T7" fmla="*/ 14 h 19"/>
                <a:gd name="T8" fmla="*/ 9 w 29"/>
                <a:gd name="T9" fmla="*/ 13 h 19"/>
                <a:gd name="T10" fmla="*/ 7 w 29"/>
                <a:gd name="T11" fmla="*/ 11 h 19"/>
                <a:gd name="T12" fmla="*/ 5 w 29"/>
                <a:gd name="T13" fmla="*/ 9 h 19"/>
                <a:gd name="T14" fmla="*/ 2 w 29"/>
                <a:gd name="T15" fmla="*/ 9 h 19"/>
                <a:gd name="T16" fmla="*/ 0 w 29"/>
                <a:gd name="T17" fmla="*/ 8 h 19"/>
                <a:gd name="T18" fmla="*/ 1 w 29"/>
                <a:gd name="T19" fmla="*/ 6 h 19"/>
                <a:gd name="T20" fmla="*/ 1 w 29"/>
                <a:gd name="T21" fmla="*/ 4 h 19"/>
                <a:gd name="T22" fmla="*/ 3 w 29"/>
                <a:gd name="T23" fmla="*/ 3 h 19"/>
                <a:gd name="T24" fmla="*/ 5 w 29"/>
                <a:gd name="T25" fmla="*/ 4 h 19"/>
                <a:gd name="T26" fmla="*/ 6 w 29"/>
                <a:gd name="T27" fmla="*/ 3 h 19"/>
                <a:gd name="T28" fmla="*/ 7 w 29"/>
                <a:gd name="T29" fmla="*/ 3 h 19"/>
                <a:gd name="T30" fmla="*/ 10 w 29"/>
                <a:gd name="T31" fmla="*/ 4 h 19"/>
                <a:gd name="T32" fmla="*/ 11 w 29"/>
                <a:gd name="T33" fmla="*/ 5 h 19"/>
                <a:gd name="T34" fmla="*/ 14 w 29"/>
                <a:gd name="T35" fmla="*/ 4 h 19"/>
                <a:gd name="T36" fmla="*/ 18 w 29"/>
                <a:gd name="T37" fmla="*/ 4 h 19"/>
                <a:gd name="T38" fmla="*/ 20 w 29"/>
                <a:gd name="T39" fmla="*/ 4 h 19"/>
                <a:gd name="T40" fmla="*/ 21 w 29"/>
                <a:gd name="T41" fmla="*/ 3 h 19"/>
                <a:gd name="T42" fmla="*/ 22 w 29"/>
                <a:gd name="T43" fmla="*/ 2 h 19"/>
                <a:gd name="T44" fmla="*/ 23 w 29"/>
                <a:gd name="T45" fmla="*/ 2 h 19"/>
                <a:gd name="T46" fmla="*/ 24 w 29"/>
                <a:gd name="T47" fmla="*/ 2 h 19"/>
                <a:gd name="T48" fmla="*/ 25 w 29"/>
                <a:gd name="T49" fmla="*/ 2 h 19"/>
                <a:gd name="T50" fmla="*/ 26 w 29"/>
                <a:gd name="T51" fmla="*/ 1 h 19"/>
                <a:gd name="T52" fmla="*/ 27 w 29"/>
                <a:gd name="T53" fmla="*/ 1 h 19"/>
                <a:gd name="T54" fmla="*/ 28 w 29"/>
                <a:gd name="T55" fmla="*/ 1 h 19"/>
                <a:gd name="T56" fmla="*/ 29 w 29"/>
                <a:gd name="T57" fmla="*/ 1 h 19"/>
                <a:gd name="T58" fmla="*/ 28 w 29"/>
                <a:gd name="T59" fmla="*/ 2 h 19"/>
                <a:gd name="T60" fmla="*/ 28 w 29"/>
                <a:gd name="T61" fmla="*/ 3 h 19"/>
                <a:gd name="T62" fmla="*/ 28 w 29"/>
                <a:gd name="T63" fmla="*/ 4 h 19"/>
                <a:gd name="T64" fmla="*/ 27 w 29"/>
                <a:gd name="T65" fmla="*/ 5 h 19"/>
                <a:gd name="T66" fmla="*/ 27 w 29"/>
                <a:gd name="T67" fmla="*/ 7 h 19"/>
                <a:gd name="T68" fmla="*/ 26 w 29"/>
                <a:gd name="T69" fmla="*/ 8 h 19"/>
                <a:gd name="T70" fmla="*/ 25 w 29"/>
                <a:gd name="T71" fmla="*/ 10 h 19"/>
                <a:gd name="T72" fmla="*/ 26 w 29"/>
                <a:gd name="T73" fmla="*/ 11 h 19"/>
                <a:gd name="T74" fmla="*/ 26 w 29"/>
                <a:gd name="T75" fmla="*/ 12 h 19"/>
                <a:gd name="T76" fmla="*/ 27 w 29"/>
                <a:gd name="T77" fmla="*/ 13 h 19"/>
                <a:gd name="T78" fmla="*/ 27 w 29"/>
                <a:gd name="T79" fmla="*/ 14 h 19"/>
                <a:gd name="T80" fmla="*/ 28 w 29"/>
                <a:gd name="T81" fmla="*/ 15 h 19"/>
                <a:gd name="T82" fmla="*/ 27 w 29"/>
                <a:gd name="T83" fmla="*/ 16 h 19"/>
                <a:gd name="T84" fmla="*/ 26 w 29"/>
                <a:gd name="T85" fmla="*/ 17 h 19"/>
                <a:gd name="T86" fmla="*/ 26 w 29"/>
                <a:gd name="T87" fmla="*/ 18 h 19"/>
                <a:gd name="T88" fmla="*/ 25 w 29"/>
                <a:gd name="T89" fmla="*/ 19 h 19"/>
                <a:gd name="T90" fmla="*/ 21 w 29"/>
                <a:gd name="T9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19">
                  <a:moveTo>
                    <a:pt x="20" y="17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7" y="15"/>
                    <a:pt x="28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5" y="19"/>
                  </a:cubicBezTo>
                  <a:cubicBezTo>
                    <a:pt x="25" y="19"/>
                    <a:pt x="22" y="19"/>
                    <a:pt x="22" y="19"/>
                  </a:cubicBezTo>
                  <a:cubicBezTo>
                    <a:pt x="21" y="18"/>
                    <a:pt x="21" y="18"/>
                    <a:pt x="21" y="18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41" name="Freeform 132"/>
            <p:cNvSpPr>
              <a:spLocks/>
            </p:cNvSpPr>
            <p:nvPr/>
          </p:nvSpPr>
          <p:spPr bwMode="gray">
            <a:xfrm>
              <a:off x="6209505" y="2287036"/>
              <a:ext cx="19300" cy="18928"/>
            </a:xfrm>
            <a:custGeom>
              <a:avLst/>
              <a:gdLst>
                <a:gd name="T0" fmla="*/ 5 w 34"/>
                <a:gd name="T1" fmla="*/ 26 h 33"/>
                <a:gd name="T2" fmla="*/ 11 w 34"/>
                <a:gd name="T3" fmla="*/ 24 h 33"/>
                <a:gd name="T4" fmla="*/ 15 w 34"/>
                <a:gd name="T5" fmla="*/ 26 h 33"/>
                <a:gd name="T6" fmla="*/ 21 w 34"/>
                <a:gd name="T7" fmla="*/ 29 h 33"/>
                <a:gd name="T8" fmla="*/ 22 w 34"/>
                <a:gd name="T9" fmla="*/ 33 h 33"/>
                <a:gd name="T10" fmla="*/ 23 w 34"/>
                <a:gd name="T11" fmla="*/ 28 h 33"/>
                <a:gd name="T12" fmla="*/ 24 w 34"/>
                <a:gd name="T13" fmla="*/ 23 h 33"/>
                <a:gd name="T14" fmla="*/ 28 w 34"/>
                <a:gd name="T15" fmla="*/ 20 h 33"/>
                <a:gd name="T16" fmla="*/ 31 w 34"/>
                <a:gd name="T17" fmla="*/ 15 h 33"/>
                <a:gd name="T18" fmla="*/ 29 w 34"/>
                <a:gd name="T19" fmla="*/ 11 h 33"/>
                <a:gd name="T20" fmla="*/ 33 w 34"/>
                <a:gd name="T21" fmla="*/ 7 h 33"/>
                <a:gd name="T22" fmla="*/ 32 w 34"/>
                <a:gd name="T23" fmla="*/ 2 h 33"/>
                <a:gd name="T24" fmla="*/ 30 w 34"/>
                <a:gd name="T25" fmla="*/ 1 h 33"/>
                <a:gd name="T26" fmla="*/ 29 w 34"/>
                <a:gd name="T27" fmla="*/ 0 h 33"/>
                <a:gd name="T28" fmla="*/ 26 w 34"/>
                <a:gd name="T29" fmla="*/ 0 h 33"/>
                <a:gd name="T30" fmla="*/ 25 w 34"/>
                <a:gd name="T31" fmla="*/ 1 h 33"/>
                <a:gd name="T32" fmla="*/ 25 w 34"/>
                <a:gd name="T33" fmla="*/ 0 h 33"/>
                <a:gd name="T34" fmla="*/ 22 w 34"/>
                <a:gd name="T35" fmla="*/ 1 h 33"/>
                <a:gd name="T36" fmla="*/ 19 w 34"/>
                <a:gd name="T37" fmla="*/ 2 h 33"/>
                <a:gd name="T38" fmla="*/ 18 w 34"/>
                <a:gd name="T39" fmla="*/ 4 h 33"/>
                <a:gd name="T40" fmla="*/ 18 w 34"/>
                <a:gd name="T41" fmla="*/ 6 h 33"/>
                <a:gd name="T42" fmla="*/ 19 w 34"/>
                <a:gd name="T43" fmla="*/ 7 h 33"/>
                <a:gd name="T44" fmla="*/ 20 w 34"/>
                <a:gd name="T45" fmla="*/ 7 h 33"/>
                <a:gd name="T46" fmla="*/ 20 w 34"/>
                <a:gd name="T47" fmla="*/ 9 h 33"/>
                <a:gd name="T48" fmla="*/ 23 w 34"/>
                <a:gd name="T49" fmla="*/ 9 h 33"/>
                <a:gd name="T50" fmla="*/ 22 w 34"/>
                <a:gd name="T51" fmla="*/ 11 h 33"/>
                <a:gd name="T52" fmla="*/ 21 w 34"/>
                <a:gd name="T53" fmla="*/ 12 h 33"/>
                <a:gd name="T54" fmla="*/ 19 w 34"/>
                <a:gd name="T55" fmla="*/ 14 h 33"/>
                <a:gd name="T56" fmla="*/ 17 w 34"/>
                <a:gd name="T57" fmla="*/ 13 h 33"/>
                <a:gd name="T58" fmla="*/ 14 w 34"/>
                <a:gd name="T59" fmla="*/ 12 h 33"/>
                <a:gd name="T60" fmla="*/ 15 w 34"/>
                <a:gd name="T61" fmla="*/ 11 h 33"/>
                <a:gd name="T62" fmla="*/ 16 w 34"/>
                <a:gd name="T63" fmla="*/ 9 h 33"/>
                <a:gd name="T64" fmla="*/ 16 w 34"/>
                <a:gd name="T65" fmla="*/ 8 h 33"/>
                <a:gd name="T66" fmla="*/ 15 w 34"/>
                <a:gd name="T67" fmla="*/ 6 h 33"/>
                <a:gd name="T68" fmla="*/ 13 w 34"/>
                <a:gd name="T69" fmla="*/ 5 h 33"/>
                <a:gd name="T70" fmla="*/ 9 w 34"/>
                <a:gd name="T71" fmla="*/ 14 h 33"/>
                <a:gd name="T72" fmla="*/ 8 w 34"/>
                <a:gd name="T73" fmla="*/ 18 h 33"/>
                <a:gd name="T74" fmla="*/ 6 w 34"/>
                <a:gd name="T75" fmla="*/ 18 h 33"/>
                <a:gd name="T76" fmla="*/ 8 w 34"/>
                <a:gd name="T77" fmla="*/ 20 h 33"/>
                <a:gd name="T78" fmla="*/ 11 w 34"/>
                <a:gd name="T79" fmla="*/ 20 h 33"/>
                <a:gd name="T80" fmla="*/ 13 w 34"/>
                <a:gd name="T81" fmla="*/ 20 h 33"/>
                <a:gd name="T82" fmla="*/ 11 w 34"/>
                <a:gd name="T83" fmla="*/ 21 h 33"/>
                <a:gd name="T84" fmla="*/ 8 w 34"/>
                <a:gd name="T85" fmla="*/ 20 h 33"/>
                <a:gd name="T86" fmla="*/ 6 w 34"/>
                <a:gd name="T87" fmla="*/ 19 h 33"/>
                <a:gd name="T88" fmla="*/ 5 w 34"/>
                <a:gd name="T89" fmla="*/ 19 h 33"/>
                <a:gd name="T90" fmla="*/ 7 w 34"/>
                <a:gd name="T91" fmla="*/ 21 h 33"/>
                <a:gd name="T92" fmla="*/ 9 w 34"/>
                <a:gd name="T93" fmla="*/ 21 h 33"/>
                <a:gd name="T94" fmla="*/ 7 w 34"/>
                <a:gd name="T95" fmla="*/ 21 h 33"/>
                <a:gd name="T96" fmla="*/ 7 w 34"/>
                <a:gd name="T97" fmla="*/ 22 h 33"/>
                <a:gd name="T98" fmla="*/ 6 w 34"/>
                <a:gd name="T99" fmla="*/ 22 h 33"/>
                <a:gd name="T100" fmla="*/ 8 w 34"/>
                <a:gd name="T101" fmla="*/ 24 h 33"/>
                <a:gd name="T102" fmla="*/ 6 w 34"/>
                <a:gd name="T103" fmla="*/ 23 h 33"/>
                <a:gd name="T104" fmla="*/ 3 w 34"/>
                <a:gd name="T105" fmla="*/ 22 h 33"/>
                <a:gd name="T106" fmla="*/ 5 w 34"/>
                <a:gd name="T107" fmla="*/ 22 h 33"/>
                <a:gd name="T108" fmla="*/ 3 w 34"/>
                <a:gd name="T109" fmla="*/ 22 h 33"/>
                <a:gd name="T110" fmla="*/ 1 w 34"/>
                <a:gd name="T111" fmla="*/ 23 h 33"/>
                <a:gd name="T112" fmla="*/ 3 w 34"/>
                <a:gd name="T113" fmla="*/ 24 h 33"/>
                <a:gd name="T114" fmla="*/ 6 w 34"/>
                <a:gd name="T115" fmla="*/ 23 h 33"/>
                <a:gd name="T116" fmla="*/ 8 w 34"/>
                <a:gd name="T117" fmla="*/ 24 h 33"/>
                <a:gd name="T118" fmla="*/ 6 w 34"/>
                <a:gd name="T119" fmla="*/ 24 h 33"/>
                <a:gd name="T120" fmla="*/ 3 w 34"/>
                <a:gd name="T121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" h="33">
                  <a:moveTo>
                    <a:pt x="0" y="24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9" y="25"/>
                  </a:cubicBezTo>
                  <a:cubicBezTo>
                    <a:pt x="10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2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9" y="19"/>
                    <a:pt x="29" y="19"/>
                  </a:cubicBezTo>
                  <a:cubicBezTo>
                    <a:pt x="29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3"/>
                  </a:cubicBezTo>
                  <a:cubicBezTo>
                    <a:pt x="31" y="13"/>
                    <a:pt x="32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4" y="6"/>
                    <a:pt x="34" y="6"/>
                  </a:cubicBezTo>
                  <a:cubicBezTo>
                    <a:pt x="34" y="6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5"/>
                    <a:pt x="8" y="16"/>
                    <a:pt x="8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42" name="Freeform 133"/>
            <p:cNvSpPr>
              <a:spLocks/>
            </p:cNvSpPr>
            <p:nvPr/>
          </p:nvSpPr>
          <p:spPr bwMode="gray">
            <a:xfrm>
              <a:off x="6227320" y="2286665"/>
              <a:ext cx="742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43" name="Freeform 134"/>
            <p:cNvSpPr>
              <a:spLocks/>
            </p:cNvSpPr>
            <p:nvPr/>
          </p:nvSpPr>
          <p:spPr bwMode="gray">
            <a:xfrm>
              <a:off x="6225464" y="2286665"/>
              <a:ext cx="1113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2 w 2"/>
                <a:gd name="T8" fmla="*/ 2 w 2"/>
                <a:gd name="T9" fmla="*/ 0 w 2"/>
                <a:gd name="T10" fmla="*/ 0 w 2"/>
                <a:gd name="T11" fmla="*/ 0 w 2"/>
                <a:gd name="T12" fmla="*/ 0 w 2"/>
                <a:gd name="T1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44" name="Freeform 135"/>
            <p:cNvSpPr>
              <a:spLocks/>
            </p:cNvSpPr>
            <p:nvPr/>
          </p:nvSpPr>
          <p:spPr bwMode="gray">
            <a:xfrm>
              <a:off x="6223237" y="2286665"/>
              <a:ext cx="1856" cy="371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0 h 1"/>
                <a:gd name="T10" fmla="*/ 3 w 3"/>
                <a:gd name="T11" fmla="*/ 0 h 1"/>
                <a:gd name="T12" fmla="*/ 3 w 3"/>
                <a:gd name="T13" fmla="*/ 0 h 1"/>
                <a:gd name="T14" fmla="*/ 2 w 3"/>
                <a:gd name="T15" fmla="*/ 0 h 1"/>
                <a:gd name="T16" fmla="*/ 2 w 3"/>
                <a:gd name="T17" fmla="*/ 0 h 1"/>
                <a:gd name="T18" fmla="*/ 1 w 3"/>
                <a:gd name="T19" fmla="*/ 0 h 1"/>
                <a:gd name="T20" fmla="*/ 1 w 3"/>
                <a:gd name="T21" fmla="*/ 0 h 1"/>
                <a:gd name="T22" fmla="*/ 0 w 3"/>
                <a:gd name="T23" fmla="*/ 0 h 1"/>
                <a:gd name="T24" fmla="*/ 0 w 3"/>
                <a:gd name="T25" fmla="*/ 0 h 1"/>
                <a:gd name="T26" fmla="*/ 1 w 3"/>
                <a:gd name="T27" fmla="*/ 0 h 1"/>
                <a:gd name="T28" fmla="*/ 1 w 3"/>
                <a:gd name="T29" fmla="*/ 1 h 1"/>
                <a:gd name="T30" fmla="*/ 1 w 3"/>
                <a:gd name="T31" fmla="*/ 1 h 1"/>
                <a:gd name="T32" fmla="*/ 1 w 3"/>
                <a:gd name="T33" fmla="*/ 0 h 1"/>
                <a:gd name="T34" fmla="*/ 1 w 3"/>
                <a:gd name="T35" fmla="*/ 0 h 1"/>
                <a:gd name="T36" fmla="*/ 2 w 3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45" name="Freeform 136"/>
            <p:cNvSpPr>
              <a:spLocks/>
            </p:cNvSpPr>
            <p:nvPr/>
          </p:nvSpPr>
          <p:spPr bwMode="gray">
            <a:xfrm>
              <a:off x="6221753" y="2286665"/>
              <a:ext cx="1484" cy="37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3 w 3"/>
                <a:gd name="T9" fmla="*/ 0 h 1"/>
                <a:gd name="T10" fmla="*/ 3 w 3"/>
                <a:gd name="T11" fmla="*/ 0 h 1"/>
                <a:gd name="T12" fmla="*/ 3 w 3"/>
                <a:gd name="T13" fmla="*/ 0 h 1"/>
                <a:gd name="T14" fmla="*/ 3 w 3"/>
                <a:gd name="T15" fmla="*/ 0 h 1"/>
                <a:gd name="T16" fmla="*/ 2 w 3"/>
                <a:gd name="T17" fmla="*/ 0 h 1"/>
                <a:gd name="T18" fmla="*/ 2 w 3"/>
                <a:gd name="T19" fmla="*/ 0 h 1"/>
                <a:gd name="T20" fmla="*/ 2 w 3"/>
                <a:gd name="T21" fmla="*/ 0 h 1"/>
                <a:gd name="T22" fmla="*/ 1 w 3"/>
                <a:gd name="T23" fmla="*/ 0 h 1"/>
                <a:gd name="T24" fmla="*/ 1 w 3"/>
                <a:gd name="T25" fmla="*/ 0 h 1"/>
                <a:gd name="T26" fmla="*/ 1 w 3"/>
                <a:gd name="T27" fmla="*/ 0 h 1"/>
                <a:gd name="T28" fmla="*/ 0 w 3"/>
                <a:gd name="T29" fmla="*/ 1 h 1"/>
                <a:gd name="T30" fmla="*/ 0 w 3"/>
                <a:gd name="T31" fmla="*/ 1 h 1"/>
                <a:gd name="T32" fmla="*/ 0 w 3"/>
                <a:gd name="T33" fmla="*/ 1 h 1"/>
                <a:gd name="T34" fmla="*/ 0 w 3"/>
                <a:gd name="T35" fmla="*/ 1 h 1"/>
                <a:gd name="T36" fmla="*/ 0 w 3"/>
                <a:gd name="T37" fmla="*/ 1 h 1"/>
                <a:gd name="T38" fmla="*/ 1 w 3"/>
                <a:gd name="T39" fmla="*/ 1 h 1"/>
                <a:gd name="T40" fmla="*/ 1 w 3"/>
                <a:gd name="T41" fmla="*/ 1 h 1"/>
                <a:gd name="T42" fmla="*/ 1 w 3"/>
                <a:gd name="T43" fmla="*/ 1 h 1"/>
                <a:gd name="T44" fmla="*/ 1 w 3"/>
                <a:gd name="T45" fmla="*/ 1 h 1"/>
                <a:gd name="T46" fmla="*/ 1 w 3"/>
                <a:gd name="T47" fmla="*/ 1 h 1"/>
                <a:gd name="T48" fmla="*/ 2 w 3"/>
                <a:gd name="T49" fmla="*/ 1 h 1"/>
                <a:gd name="T50" fmla="*/ 2 w 3"/>
                <a:gd name="T51" fmla="*/ 0 h 1"/>
                <a:gd name="T52" fmla="*/ 2 w 3"/>
                <a:gd name="T53" fmla="*/ 0 h 1"/>
                <a:gd name="T54" fmla="*/ 2 w 3"/>
                <a:gd name="T55" fmla="*/ 0 h 1"/>
                <a:gd name="T56" fmla="*/ 3 w 3"/>
                <a:gd name="T57" fmla="*/ 1 h 1"/>
                <a:gd name="T58" fmla="*/ 3 w 3"/>
                <a:gd name="T5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46" name="Freeform 137"/>
            <p:cNvSpPr>
              <a:spLocks/>
            </p:cNvSpPr>
            <p:nvPr/>
          </p:nvSpPr>
          <p:spPr bwMode="gray">
            <a:xfrm>
              <a:off x="6220639" y="2287407"/>
              <a:ext cx="1113" cy="742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0 h 1"/>
                <a:gd name="T22" fmla="*/ 2 w 2"/>
                <a:gd name="T23" fmla="*/ 0 h 1"/>
                <a:gd name="T24" fmla="*/ 2 w 2"/>
                <a:gd name="T25" fmla="*/ 0 h 1"/>
                <a:gd name="T26" fmla="*/ 1 w 2"/>
                <a:gd name="T27" fmla="*/ 0 h 1"/>
                <a:gd name="T28" fmla="*/ 1 w 2"/>
                <a:gd name="T29" fmla="*/ 0 h 1"/>
                <a:gd name="T30" fmla="*/ 1 w 2"/>
                <a:gd name="T31" fmla="*/ 0 h 1"/>
                <a:gd name="T32" fmla="*/ 1 w 2"/>
                <a:gd name="T33" fmla="*/ 0 h 1"/>
                <a:gd name="T34" fmla="*/ 1 w 2"/>
                <a:gd name="T35" fmla="*/ 1 h 1"/>
                <a:gd name="T36" fmla="*/ 0 w 2"/>
                <a:gd name="T37" fmla="*/ 1 h 1"/>
                <a:gd name="T38" fmla="*/ 0 w 2"/>
                <a:gd name="T39" fmla="*/ 1 h 1"/>
                <a:gd name="T40" fmla="*/ 0 w 2"/>
                <a:gd name="T41" fmla="*/ 1 h 1"/>
                <a:gd name="T42" fmla="*/ 0 w 2"/>
                <a:gd name="T43" fmla="*/ 1 h 1"/>
                <a:gd name="T44" fmla="*/ 0 w 2"/>
                <a:gd name="T4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47" name="Freeform 138"/>
            <p:cNvSpPr>
              <a:spLocks/>
            </p:cNvSpPr>
            <p:nvPr/>
          </p:nvSpPr>
          <p:spPr bwMode="gray">
            <a:xfrm>
              <a:off x="6219526" y="2288892"/>
              <a:ext cx="1113" cy="74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1 w 3"/>
                <a:gd name="T15" fmla="*/ 0 h 2"/>
                <a:gd name="T16" fmla="*/ 1 w 3"/>
                <a:gd name="T17" fmla="*/ 0 h 2"/>
                <a:gd name="T18" fmla="*/ 1 w 3"/>
                <a:gd name="T19" fmla="*/ 1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0 w 3"/>
                <a:gd name="T27" fmla="*/ 2 h 2"/>
                <a:gd name="T28" fmla="*/ 0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1 w 3"/>
                <a:gd name="T35" fmla="*/ 2 h 2"/>
                <a:gd name="T36" fmla="*/ 1 w 3"/>
                <a:gd name="T37" fmla="*/ 2 h 2"/>
                <a:gd name="T38" fmla="*/ 1 w 3"/>
                <a:gd name="T39" fmla="*/ 2 h 2"/>
                <a:gd name="T40" fmla="*/ 3 w 3"/>
                <a:gd name="T41" fmla="*/ 1 h 2"/>
                <a:gd name="T42" fmla="*/ 3 w 3"/>
                <a:gd name="T43" fmla="*/ 1 h 2"/>
                <a:gd name="T44" fmla="*/ 3 w 3"/>
                <a:gd name="T45" fmla="*/ 1 h 2"/>
                <a:gd name="T46" fmla="*/ 3 w 3"/>
                <a:gd name="T47" fmla="*/ 1 h 2"/>
                <a:gd name="T48" fmla="*/ 3 w 3"/>
                <a:gd name="T49" fmla="*/ 1 h 2"/>
                <a:gd name="T50" fmla="*/ 3 w 3"/>
                <a:gd name="T5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48" name="Freeform 139"/>
            <p:cNvSpPr>
              <a:spLocks/>
            </p:cNvSpPr>
            <p:nvPr/>
          </p:nvSpPr>
          <p:spPr bwMode="gray">
            <a:xfrm>
              <a:off x="6217670" y="2292603"/>
              <a:ext cx="4083" cy="2227"/>
            </a:xfrm>
            <a:custGeom>
              <a:avLst/>
              <a:gdLst>
                <a:gd name="T0" fmla="*/ 1 w 7"/>
                <a:gd name="T1" fmla="*/ 3 h 4"/>
                <a:gd name="T2" fmla="*/ 0 w 7"/>
                <a:gd name="T3" fmla="*/ 3 h 4"/>
                <a:gd name="T4" fmla="*/ 1 w 7"/>
                <a:gd name="T5" fmla="*/ 2 h 4"/>
                <a:gd name="T6" fmla="*/ 1 w 7"/>
                <a:gd name="T7" fmla="*/ 2 h 4"/>
                <a:gd name="T8" fmla="*/ 2 w 7"/>
                <a:gd name="T9" fmla="*/ 2 h 4"/>
                <a:gd name="T10" fmla="*/ 2 w 7"/>
                <a:gd name="T11" fmla="*/ 2 h 4"/>
                <a:gd name="T12" fmla="*/ 2 w 7"/>
                <a:gd name="T13" fmla="*/ 2 h 4"/>
                <a:gd name="T14" fmla="*/ 2 w 7"/>
                <a:gd name="T15" fmla="*/ 1 h 4"/>
                <a:gd name="T16" fmla="*/ 3 w 7"/>
                <a:gd name="T17" fmla="*/ 1 h 4"/>
                <a:gd name="T18" fmla="*/ 3 w 7"/>
                <a:gd name="T19" fmla="*/ 1 h 4"/>
                <a:gd name="T20" fmla="*/ 3 w 7"/>
                <a:gd name="T21" fmla="*/ 1 h 4"/>
                <a:gd name="T22" fmla="*/ 3 w 7"/>
                <a:gd name="T23" fmla="*/ 1 h 4"/>
                <a:gd name="T24" fmla="*/ 3 w 7"/>
                <a:gd name="T25" fmla="*/ 1 h 4"/>
                <a:gd name="T26" fmla="*/ 3 w 7"/>
                <a:gd name="T27" fmla="*/ 1 h 4"/>
                <a:gd name="T28" fmla="*/ 4 w 7"/>
                <a:gd name="T29" fmla="*/ 0 h 4"/>
                <a:gd name="T30" fmla="*/ 4 w 7"/>
                <a:gd name="T31" fmla="*/ 0 h 4"/>
                <a:gd name="T32" fmla="*/ 4 w 7"/>
                <a:gd name="T33" fmla="*/ 0 h 4"/>
                <a:gd name="T34" fmla="*/ 4 w 7"/>
                <a:gd name="T35" fmla="*/ 0 h 4"/>
                <a:gd name="T36" fmla="*/ 5 w 7"/>
                <a:gd name="T37" fmla="*/ 0 h 4"/>
                <a:gd name="T38" fmla="*/ 5 w 7"/>
                <a:gd name="T39" fmla="*/ 0 h 4"/>
                <a:gd name="T40" fmla="*/ 5 w 7"/>
                <a:gd name="T41" fmla="*/ 0 h 4"/>
                <a:gd name="T42" fmla="*/ 6 w 7"/>
                <a:gd name="T43" fmla="*/ 0 h 4"/>
                <a:gd name="T44" fmla="*/ 6 w 7"/>
                <a:gd name="T45" fmla="*/ 0 h 4"/>
                <a:gd name="T46" fmla="*/ 6 w 7"/>
                <a:gd name="T47" fmla="*/ 0 h 4"/>
                <a:gd name="T48" fmla="*/ 6 w 7"/>
                <a:gd name="T49" fmla="*/ 0 h 4"/>
                <a:gd name="T50" fmla="*/ 7 w 7"/>
                <a:gd name="T51" fmla="*/ 1 h 4"/>
                <a:gd name="T52" fmla="*/ 7 w 7"/>
                <a:gd name="T53" fmla="*/ 1 h 4"/>
                <a:gd name="T54" fmla="*/ 6 w 7"/>
                <a:gd name="T55" fmla="*/ 1 h 4"/>
                <a:gd name="T56" fmla="*/ 6 w 7"/>
                <a:gd name="T57" fmla="*/ 2 h 4"/>
                <a:gd name="T58" fmla="*/ 6 w 7"/>
                <a:gd name="T59" fmla="*/ 2 h 4"/>
                <a:gd name="T60" fmla="*/ 6 w 7"/>
                <a:gd name="T61" fmla="*/ 2 h 4"/>
                <a:gd name="T62" fmla="*/ 6 w 7"/>
                <a:gd name="T63" fmla="*/ 2 h 4"/>
                <a:gd name="T64" fmla="*/ 5 w 7"/>
                <a:gd name="T65" fmla="*/ 2 h 4"/>
                <a:gd name="T66" fmla="*/ 5 w 7"/>
                <a:gd name="T67" fmla="*/ 2 h 4"/>
                <a:gd name="T68" fmla="*/ 5 w 7"/>
                <a:gd name="T69" fmla="*/ 3 h 4"/>
                <a:gd name="T70" fmla="*/ 5 w 7"/>
                <a:gd name="T71" fmla="*/ 3 h 4"/>
                <a:gd name="T72" fmla="*/ 4 w 7"/>
                <a:gd name="T73" fmla="*/ 3 h 4"/>
                <a:gd name="T74" fmla="*/ 4 w 7"/>
                <a:gd name="T75" fmla="*/ 3 h 4"/>
                <a:gd name="T76" fmla="*/ 4 w 7"/>
                <a:gd name="T77" fmla="*/ 3 h 4"/>
                <a:gd name="T78" fmla="*/ 4 w 7"/>
                <a:gd name="T79" fmla="*/ 3 h 4"/>
                <a:gd name="T80" fmla="*/ 4 w 7"/>
                <a:gd name="T81" fmla="*/ 4 h 4"/>
                <a:gd name="T82" fmla="*/ 4 w 7"/>
                <a:gd name="T83" fmla="*/ 4 h 4"/>
                <a:gd name="T84" fmla="*/ 4 w 7"/>
                <a:gd name="T85" fmla="*/ 4 h 4"/>
                <a:gd name="T86" fmla="*/ 3 w 7"/>
                <a:gd name="T87" fmla="*/ 4 h 4"/>
                <a:gd name="T88" fmla="*/ 3 w 7"/>
                <a:gd name="T89" fmla="*/ 4 h 4"/>
                <a:gd name="T90" fmla="*/ 2 w 7"/>
                <a:gd name="T91" fmla="*/ 3 h 4"/>
                <a:gd name="T92" fmla="*/ 1 w 7"/>
                <a:gd name="T93" fmla="*/ 3 h 4"/>
                <a:gd name="T94" fmla="*/ 1 w 7"/>
                <a:gd name="T9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" h="4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49" name="Freeform 140"/>
            <p:cNvSpPr>
              <a:spLocks/>
            </p:cNvSpPr>
            <p:nvPr/>
          </p:nvSpPr>
          <p:spPr bwMode="gray">
            <a:xfrm>
              <a:off x="6219897" y="2326378"/>
              <a:ext cx="24496" cy="13361"/>
            </a:xfrm>
            <a:custGeom>
              <a:avLst/>
              <a:gdLst>
                <a:gd name="T0" fmla="*/ 42 w 43"/>
                <a:gd name="T1" fmla="*/ 10 h 24"/>
                <a:gd name="T2" fmla="*/ 40 w 43"/>
                <a:gd name="T3" fmla="*/ 11 h 24"/>
                <a:gd name="T4" fmla="*/ 38 w 43"/>
                <a:gd name="T5" fmla="*/ 11 h 24"/>
                <a:gd name="T6" fmla="*/ 36 w 43"/>
                <a:gd name="T7" fmla="*/ 9 h 24"/>
                <a:gd name="T8" fmla="*/ 34 w 43"/>
                <a:gd name="T9" fmla="*/ 8 h 24"/>
                <a:gd name="T10" fmla="*/ 34 w 43"/>
                <a:gd name="T11" fmla="*/ 5 h 24"/>
                <a:gd name="T12" fmla="*/ 34 w 43"/>
                <a:gd name="T13" fmla="*/ 3 h 24"/>
                <a:gd name="T14" fmla="*/ 31 w 43"/>
                <a:gd name="T15" fmla="*/ 1 h 24"/>
                <a:gd name="T16" fmla="*/ 29 w 43"/>
                <a:gd name="T17" fmla="*/ 1 h 24"/>
                <a:gd name="T18" fmla="*/ 27 w 43"/>
                <a:gd name="T19" fmla="*/ 2 h 24"/>
                <a:gd name="T20" fmla="*/ 25 w 43"/>
                <a:gd name="T21" fmla="*/ 0 h 24"/>
                <a:gd name="T22" fmla="*/ 24 w 43"/>
                <a:gd name="T23" fmla="*/ 2 h 24"/>
                <a:gd name="T24" fmla="*/ 24 w 43"/>
                <a:gd name="T25" fmla="*/ 3 h 24"/>
                <a:gd name="T26" fmla="*/ 20 w 43"/>
                <a:gd name="T27" fmla="*/ 3 h 24"/>
                <a:gd name="T28" fmla="*/ 17 w 43"/>
                <a:gd name="T29" fmla="*/ 3 h 24"/>
                <a:gd name="T30" fmla="*/ 15 w 43"/>
                <a:gd name="T31" fmla="*/ 4 h 24"/>
                <a:gd name="T32" fmla="*/ 12 w 43"/>
                <a:gd name="T33" fmla="*/ 4 h 24"/>
                <a:gd name="T34" fmla="*/ 10 w 43"/>
                <a:gd name="T35" fmla="*/ 4 h 24"/>
                <a:gd name="T36" fmla="*/ 9 w 43"/>
                <a:gd name="T37" fmla="*/ 6 h 24"/>
                <a:gd name="T38" fmla="*/ 7 w 43"/>
                <a:gd name="T39" fmla="*/ 9 h 24"/>
                <a:gd name="T40" fmla="*/ 5 w 43"/>
                <a:gd name="T41" fmla="*/ 11 h 24"/>
                <a:gd name="T42" fmla="*/ 3 w 43"/>
                <a:gd name="T43" fmla="*/ 13 h 24"/>
                <a:gd name="T44" fmla="*/ 1 w 43"/>
                <a:gd name="T45" fmla="*/ 16 h 24"/>
                <a:gd name="T46" fmla="*/ 0 w 43"/>
                <a:gd name="T47" fmla="*/ 19 h 24"/>
                <a:gd name="T48" fmla="*/ 3 w 43"/>
                <a:gd name="T49" fmla="*/ 19 h 24"/>
                <a:gd name="T50" fmla="*/ 5 w 43"/>
                <a:gd name="T51" fmla="*/ 17 h 24"/>
                <a:gd name="T52" fmla="*/ 8 w 43"/>
                <a:gd name="T53" fmla="*/ 18 h 24"/>
                <a:gd name="T54" fmla="*/ 8 w 43"/>
                <a:gd name="T55" fmla="*/ 20 h 24"/>
                <a:gd name="T56" fmla="*/ 9 w 43"/>
                <a:gd name="T57" fmla="*/ 21 h 24"/>
                <a:gd name="T58" fmla="*/ 10 w 43"/>
                <a:gd name="T59" fmla="*/ 23 h 24"/>
                <a:gd name="T60" fmla="*/ 12 w 43"/>
                <a:gd name="T61" fmla="*/ 24 h 24"/>
                <a:gd name="T62" fmla="*/ 14 w 43"/>
                <a:gd name="T63" fmla="*/ 23 h 24"/>
                <a:gd name="T64" fmla="*/ 16 w 43"/>
                <a:gd name="T65" fmla="*/ 23 h 24"/>
                <a:gd name="T66" fmla="*/ 18 w 43"/>
                <a:gd name="T67" fmla="*/ 23 h 24"/>
                <a:gd name="T68" fmla="*/ 20 w 43"/>
                <a:gd name="T69" fmla="*/ 21 h 24"/>
                <a:gd name="T70" fmla="*/ 21 w 43"/>
                <a:gd name="T71" fmla="*/ 20 h 24"/>
                <a:gd name="T72" fmla="*/ 20 w 43"/>
                <a:gd name="T73" fmla="*/ 19 h 24"/>
                <a:gd name="T74" fmla="*/ 22 w 43"/>
                <a:gd name="T75" fmla="*/ 18 h 24"/>
                <a:gd name="T76" fmla="*/ 24 w 43"/>
                <a:gd name="T77" fmla="*/ 17 h 24"/>
                <a:gd name="T78" fmla="*/ 24 w 43"/>
                <a:gd name="T79" fmla="*/ 20 h 24"/>
                <a:gd name="T80" fmla="*/ 25 w 43"/>
                <a:gd name="T81" fmla="*/ 21 h 24"/>
                <a:gd name="T82" fmla="*/ 27 w 43"/>
                <a:gd name="T83" fmla="*/ 22 h 24"/>
                <a:gd name="T84" fmla="*/ 28 w 43"/>
                <a:gd name="T85" fmla="*/ 23 h 24"/>
                <a:gd name="T86" fmla="*/ 29 w 43"/>
                <a:gd name="T87" fmla="*/ 24 h 24"/>
                <a:gd name="T88" fmla="*/ 29 w 43"/>
                <a:gd name="T89" fmla="*/ 23 h 24"/>
                <a:gd name="T90" fmla="*/ 30 w 43"/>
                <a:gd name="T91" fmla="*/ 21 h 24"/>
                <a:gd name="T92" fmla="*/ 31 w 43"/>
                <a:gd name="T93" fmla="*/ 18 h 24"/>
                <a:gd name="T94" fmla="*/ 32 w 43"/>
                <a:gd name="T95" fmla="*/ 16 h 24"/>
                <a:gd name="T96" fmla="*/ 33 w 43"/>
                <a:gd name="T97" fmla="*/ 18 h 24"/>
                <a:gd name="T98" fmla="*/ 35 w 43"/>
                <a:gd name="T99" fmla="*/ 19 h 24"/>
                <a:gd name="T100" fmla="*/ 37 w 43"/>
                <a:gd name="T101" fmla="*/ 18 h 24"/>
                <a:gd name="T102" fmla="*/ 38 w 43"/>
                <a:gd name="T103" fmla="*/ 18 h 24"/>
                <a:gd name="T104" fmla="*/ 39 w 43"/>
                <a:gd name="T105" fmla="*/ 19 h 24"/>
                <a:gd name="T106" fmla="*/ 40 w 43"/>
                <a:gd name="T107" fmla="*/ 18 h 24"/>
                <a:gd name="T108" fmla="*/ 39 w 43"/>
                <a:gd name="T109" fmla="*/ 16 h 24"/>
                <a:gd name="T110" fmla="*/ 40 w 43"/>
                <a:gd name="T111" fmla="*/ 14 h 24"/>
                <a:gd name="T112" fmla="*/ 41 w 43"/>
                <a:gd name="T113" fmla="*/ 15 h 24"/>
                <a:gd name="T114" fmla="*/ 42 w 43"/>
                <a:gd name="T115" fmla="*/ 14 h 24"/>
                <a:gd name="T116" fmla="*/ 43 w 43"/>
                <a:gd name="T1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" h="24">
                  <a:moveTo>
                    <a:pt x="43" y="11"/>
                  </a:moveTo>
                  <a:cubicBezTo>
                    <a:pt x="43" y="11"/>
                    <a:pt x="43" y="11"/>
                    <a:pt x="43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2"/>
                    <a:pt x="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7" y="11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5" y="3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0" y="22"/>
                    <a:pt x="20" y="21"/>
                    <a:pt x="20" y="21"/>
                  </a:cubicBezTo>
                  <a:cubicBezTo>
                    <a:pt x="20" y="21"/>
                    <a:pt x="19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5" y="19"/>
                    <a:pt x="35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40" y="18"/>
                    <a:pt x="40" y="18"/>
                  </a:cubicBezTo>
                  <a:cubicBezTo>
                    <a:pt x="40" y="18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2"/>
                    <a:pt x="43" y="12"/>
                    <a:pt x="43" y="12"/>
                  </a:cubicBezTo>
                  <a:lnTo>
                    <a:pt x="43" y="1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50" name="Freeform 141"/>
            <p:cNvSpPr>
              <a:spLocks/>
            </p:cNvSpPr>
            <p:nvPr/>
          </p:nvSpPr>
          <p:spPr bwMode="gray">
            <a:xfrm>
              <a:off x="6137131" y="2364235"/>
              <a:ext cx="17073" cy="32290"/>
            </a:xfrm>
            <a:custGeom>
              <a:avLst/>
              <a:gdLst>
                <a:gd name="T0" fmla="*/ 20 w 30"/>
                <a:gd name="T1" fmla="*/ 52 h 57"/>
                <a:gd name="T2" fmla="*/ 19 w 30"/>
                <a:gd name="T3" fmla="*/ 50 h 57"/>
                <a:gd name="T4" fmla="*/ 20 w 30"/>
                <a:gd name="T5" fmla="*/ 48 h 57"/>
                <a:gd name="T6" fmla="*/ 22 w 30"/>
                <a:gd name="T7" fmla="*/ 46 h 57"/>
                <a:gd name="T8" fmla="*/ 23 w 30"/>
                <a:gd name="T9" fmla="*/ 45 h 57"/>
                <a:gd name="T10" fmla="*/ 22 w 30"/>
                <a:gd name="T11" fmla="*/ 44 h 57"/>
                <a:gd name="T12" fmla="*/ 21 w 30"/>
                <a:gd name="T13" fmla="*/ 43 h 57"/>
                <a:gd name="T14" fmla="*/ 21 w 30"/>
                <a:gd name="T15" fmla="*/ 40 h 57"/>
                <a:gd name="T16" fmla="*/ 22 w 30"/>
                <a:gd name="T17" fmla="*/ 38 h 57"/>
                <a:gd name="T18" fmla="*/ 23 w 30"/>
                <a:gd name="T19" fmla="*/ 36 h 57"/>
                <a:gd name="T20" fmla="*/ 22 w 30"/>
                <a:gd name="T21" fmla="*/ 33 h 57"/>
                <a:gd name="T22" fmla="*/ 20 w 30"/>
                <a:gd name="T23" fmla="*/ 31 h 57"/>
                <a:gd name="T24" fmla="*/ 22 w 30"/>
                <a:gd name="T25" fmla="*/ 28 h 57"/>
                <a:gd name="T26" fmla="*/ 24 w 30"/>
                <a:gd name="T27" fmla="*/ 26 h 57"/>
                <a:gd name="T28" fmla="*/ 24 w 30"/>
                <a:gd name="T29" fmla="*/ 24 h 57"/>
                <a:gd name="T30" fmla="*/ 25 w 30"/>
                <a:gd name="T31" fmla="*/ 21 h 57"/>
                <a:gd name="T32" fmla="*/ 25 w 30"/>
                <a:gd name="T33" fmla="*/ 17 h 57"/>
                <a:gd name="T34" fmla="*/ 25 w 30"/>
                <a:gd name="T35" fmla="*/ 14 h 57"/>
                <a:gd name="T36" fmla="*/ 25 w 30"/>
                <a:gd name="T37" fmla="*/ 10 h 57"/>
                <a:gd name="T38" fmla="*/ 29 w 30"/>
                <a:gd name="T39" fmla="*/ 8 h 57"/>
                <a:gd name="T40" fmla="*/ 30 w 30"/>
                <a:gd name="T41" fmla="*/ 6 h 57"/>
                <a:gd name="T42" fmla="*/ 28 w 30"/>
                <a:gd name="T43" fmla="*/ 4 h 57"/>
                <a:gd name="T44" fmla="*/ 25 w 30"/>
                <a:gd name="T45" fmla="*/ 1 h 57"/>
                <a:gd name="T46" fmla="*/ 22 w 30"/>
                <a:gd name="T47" fmla="*/ 1 h 57"/>
                <a:gd name="T48" fmla="*/ 20 w 30"/>
                <a:gd name="T49" fmla="*/ 3 h 57"/>
                <a:gd name="T50" fmla="*/ 17 w 30"/>
                <a:gd name="T51" fmla="*/ 2 h 57"/>
                <a:gd name="T52" fmla="*/ 14 w 30"/>
                <a:gd name="T53" fmla="*/ 3 h 57"/>
                <a:gd name="T54" fmla="*/ 12 w 30"/>
                <a:gd name="T55" fmla="*/ 3 h 57"/>
                <a:gd name="T56" fmla="*/ 12 w 30"/>
                <a:gd name="T57" fmla="*/ 0 h 57"/>
                <a:gd name="T58" fmla="*/ 10 w 30"/>
                <a:gd name="T59" fmla="*/ 0 h 57"/>
                <a:gd name="T60" fmla="*/ 6 w 30"/>
                <a:gd name="T61" fmla="*/ 0 h 57"/>
                <a:gd name="T62" fmla="*/ 6 w 30"/>
                <a:gd name="T63" fmla="*/ 3 h 57"/>
                <a:gd name="T64" fmla="*/ 6 w 30"/>
                <a:gd name="T65" fmla="*/ 6 h 57"/>
                <a:gd name="T66" fmla="*/ 6 w 30"/>
                <a:gd name="T67" fmla="*/ 10 h 57"/>
                <a:gd name="T68" fmla="*/ 7 w 30"/>
                <a:gd name="T69" fmla="*/ 13 h 57"/>
                <a:gd name="T70" fmla="*/ 7 w 30"/>
                <a:gd name="T71" fmla="*/ 16 h 57"/>
                <a:gd name="T72" fmla="*/ 6 w 30"/>
                <a:gd name="T73" fmla="*/ 21 h 57"/>
                <a:gd name="T74" fmla="*/ 4 w 30"/>
                <a:gd name="T75" fmla="*/ 23 h 57"/>
                <a:gd name="T76" fmla="*/ 3 w 30"/>
                <a:gd name="T77" fmla="*/ 28 h 57"/>
                <a:gd name="T78" fmla="*/ 2 w 30"/>
                <a:gd name="T79" fmla="*/ 30 h 57"/>
                <a:gd name="T80" fmla="*/ 1 w 30"/>
                <a:gd name="T81" fmla="*/ 32 h 57"/>
                <a:gd name="T82" fmla="*/ 0 w 30"/>
                <a:gd name="T83" fmla="*/ 35 h 57"/>
                <a:gd name="T84" fmla="*/ 1 w 30"/>
                <a:gd name="T85" fmla="*/ 38 h 57"/>
                <a:gd name="T86" fmla="*/ 5 w 30"/>
                <a:gd name="T87" fmla="*/ 36 h 57"/>
                <a:gd name="T88" fmla="*/ 3 w 30"/>
                <a:gd name="T89" fmla="*/ 39 h 57"/>
                <a:gd name="T90" fmla="*/ 4 w 30"/>
                <a:gd name="T91" fmla="*/ 41 h 57"/>
                <a:gd name="T92" fmla="*/ 7 w 30"/>
                <a:gd name="T93" fmla="*/ 41 h 57"/>
                <a:gd name="T94" fmla="*/ 7 w 30"/>
                <a:gd name="T95" fmla="*/ 42 h 57"/>
                <a:gd name="T96" fmla="*/ 6 w 30"/>
                <a:gd name="T97" fmla="*/ 46 h 57"/>
                <a:gd name="T98" fmla="*/ 6 w 30"/>
                <a:gd name="T99" fmla="*/ 51 h 57"/>
                <a:gd name="T100" fmla="*/ 5 w 30"/>
                <a:gd name="T101" fmla="*/ 54 h 57"/>
                <a:gd name="T102" fmla="*/ 5 w 30"/>
                <a:gd name="T103" fmla="*/ 57 h 57"/>
                <a:gd name="T104" fmla="*/ 9 w 30"/>
                <a:gd name="T105" fmla="*/ 56 h 57"/>
                <a:gd name="T106" fmla="*/ 12 w 30"/>
                <a:gd name="T107" fmla="*/ 57 h 57"/>
                <a:gd name="T108" fmla="*/ 15 w 30"/>
                <a:gd name="T109" fmla="*/ 57 h 57"/>
                <a:gd name="T110" fmla="*/ 19 w 30"/>
                <a:gd name="T111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57">
                  <a:moveTo>
                    <a:pt x="19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1" y="32"/>
                  </a:cubicBezTo>
                  <a:cubicBezTo>
                    <a:pt x="21" y="32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7"/>
                  </a:cubicBezTo>
                  <a:cubicBezTo>
                    <a:pt x="4" y="37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51" name="Freeform 142"/>
            <p:cNvSpPr>
              <a:spLocks/>
            </p:cNvSpPr>
            <p:nvPr/>
          </p:nvSpPr>
          <p:spPr bwMode="gray">
            <a:xfrm>
              <a:off x="6219897" y="2309676"/>
              <a:ext cx="4454" cy="4825"/>
            </a:xfrm>
            <a:custGeom>
              <a:avLst/>
              <a:gdLst>
                <a:gd name="T0" fmla="*/ 3 w 7"/>
                <a:gd name="T1" fmla="*/ 0 h 9"/>
                <a:gd name="T2" fmla="*/ 2 w 7"/>
                <a:gd name="T3" fmla="*/ 0 h 9"/>
                <a:gd name="T4" fmla="*/ 2 w 7"/>
                <a:gd name="T5" fmla="*/ 1 h 9"/>
                <a:gd name="T6" fmla="*/ 1 w 7"/>
                <a:gd name="T7" fmla="*/ 1 h 9"/>
                <a:gd name="T8" fmla="*/ 1 w 7"/>
                <a:gd name="T9" fmla="*/ 2 h 9"/>
                <a:gd name="T10" fmla="*/ 1 w 7"/>
                <a:gd name="T11" fmla="*/ 2 h 9"/>
                <a:gd name="T12" fmla="*/ 0 w 7"/>
                <a:gd name="T13" fmla="*/ 3 h 9"/>
                <a:gd name="T14" fmla="*/ 0 w 7"/>
                <a:gd name="T15" fmla="*/ 4 h 9"/>
                <a:gd name="T16" fmla="*/ 0 w 7"/>
                <a:gd name="T17" fmla="*/ 5 h 9"/>
                <a:gd name="T18" fmla="*/ 1 w 7"/>
                <a:gd name="T19" fmla="*/ 5 h 9"/>
                <a:gd name="T20" fmla="*/ 1 w 7"/>
                <a:gd name="T21" fmla="*/ 6 h 9"/>
                <a:gd name="T22" fmla="*/ 2 w 7"/>
                <a:gd name="T23" fmla="*/ 7 h 9"/>
                <a:gd name="T24" fmla="*/ 1 w 7"/>
                <a:gd name="T25" fmla="*/ 7 h 9"/>
                <a:gd name="T26" fmla="*/ 1 w 7"/>
                <a:gd name="T27" fmla="*/ 8 h 9"/>
                <a:gd name="T28" fmla="*/ 1 w 7"/>
                <a:gd name="T29" fmla="*/ 9 h 9"/>
                <a:gd name="T30" fmla="*/ 2 w 7"/>
                <a:gd name="T31" fmla="*/ 9 h 9"/>
                <a:gd name="T32" fmla="*/ 3 w 7"/>
                <a:gd name="T33" fmla="*/ 9 h 9"/>
                <a:gd name="T34" fmla="*/ 4 w 7"/>
                <a:gd name="T35" fmla="*/ 9 h 9"/>
                <a:gd name="T36" fmla="*/ 5 w 7"/>
                <a:gd name="T37" fmla="*/ 9 h 9"/>
                <a:gd name="T38" fmla="*/ 6 w 7"/>
                <a:gd name="T39" fmla="*/ 9 h 9"/>
                <a:gd name="T40" fmla="*/ 6 w 7"/>
                <a:gd name="T41" fmla="*/ 8 h 9"/>
                <a:gd name="T42" fmla="*/ 6 w 7"/>
                <a:gd name="T43" fmla="*/ 7 h 9"/>
                <a:gd name="T44" fmla="*/ 6 w 7"/>
                <a:gd name="T45" fmla="*/ 6 h 9"/>
                <a:gd name="T46" fmla="*/ 7 w 7"/>
                <a:gd name="T47" fmla="*/ 6 h 9"/>
                <a:gd name="T48" fmla="*/ 7 w 7"/>
                <a:gd name="T49" fmla="*/ 5 h 9"/>
                <a:gd name="T50" fmla="*/ 6 w 7"/>
                <a:gd name="T51" fmla="*/ 4 h 9"/>
                <a:gd name="T52" fmla="*/ 5 w 7"/>
                <a:gd name="T53" fmla="*/ 4 h 9"/>
                <a:gd name="T54" fmla="*/ 5 w 7"/>
                <a:gd name="T55" fmla="*/ 3 h 9"/>
                <a:gd name="T56" fmla="*/ 4 w 7"/>
                <a:gd name="T57" fmla="*/ 3 h 9"/>
                <a:gd name="T58" fmla="*/ 4 w 7"/>
                <a:gd name="T59" fmla="*/ 2 h 9"/>
                <a:gd name="T60" fmla="*/ 4 w 7"/>
                <a:gd name="T61" fmla="*/ 1 h 9"/>
                <a:gd name="T62" fmla="*/ 4 w 7"/>
                <a:gd name="T63" fmla="*/ 0 h 9"/>
                <a:gd name="T64" fmla="*/ 3 w 7"/>
                <a:gd name="T6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52" name="Freeform 143"/>
            <p:cNvSpPr>
              <a:spLocks/>
            </p:cNvSpPr>
            <p:nvPr/>
          </p:nvSpPr>
          <p:spPr bwMode="gray">
            <a:xfrm>
              <a:off x="6259981" y="2331574"/>
              <a:ext cx="16702" cy="10763"/>
            </a:xfrm>
            <a:custGeom>
              <a:avLst/>
              <a:gdLst>
                <a:gd name="T0" fmla="*/ 13 w 29"/>
                <a:gd name="T1" fmla="*/ 6 h 19"/>
                <a:gd name="T2" fmla="*/ 15 w 29"/>
                <a:gd name="T3" fmla="*/ 5 h 19"/>
                <a:gd name="T4" fmla="*/ 16 w 29"/>
                <a:gd name="T5" fmla="*/ 4 h 19"/>
                <a:gd name="T6" fmla="*/ 18 w 29"/>
                <a:gd name="T7" fmla="*/ 3 h 19"/>
                <a:gd name="T8" fmla="*/ 20 w 29"/>
                <a:gd name="T9" fmla="*/ 3 h 19"/>
                <a:gd name="T10" fmla="*/ 21 w 29"/>
                <a:gd name="T11" fmla="*/ 3 h 19"/>
                <a:gd name="T12" fmla="*/ 23 w 29"/>
                <a:gd name="T13" fmla="*/ 2 h 19"/>
                <a:gd name="T14" fmla="*/ 24 w 29"/>
                <a:gd name="T15" fmla="*/ 2 h 19"/>
                <a:gd name="T16" fmla="*/ 25 w 29"/>
                <a:gd name="T17" fmla="*/ 2 h 19"/>
                <a:gd name="T18" fmla="*/ 25 w 29"/>
                <a:gd name="T19" fmla="*/ 1 h 19"/>
                <a:gd name="T20" fmla="*/ 27 w 29"/>
                <a:gd name="T21" fmla="*/ 0 h 19"/>
                <a:gd name="T22" fmla="*/ 28 w 29"/>
                <a:gd name="T23" fmla="*/ 1 h 19"/>
                <a:gd name="T24" fmla="*/ 29 w 29"/>
                <a:gd name="T25" fmla="*/ 2 h 19"/>
                <a:gd name="T26" fmla="*/ 29 w 29"/>
                <a:gd name="T27" fmla="*/ 3 h 19"/>
                <a:gd name="T28" fmla="*/ 28 w 29"/>
                <a:gd name="T29" fmla="*/ 4 h 19"/>
                <a:gd name="T30" fmla="*/ 28 w 29"/>
                <a:gd name="T31" fmla="*/ 5 h 19"/>
                <a:gd name="T32" fmla="*/ 25 w 29"/>
                <a:gd name="T33" fmla="*/ 7 h 19"/>
                <a:gd name="T34" fmla="*/ 23 w 29"/>
                <a:gd name="T35" fmla="*/ 8 h 19"/>
                <a:gd name="T36" fmla="*/ 23 w 29"/>
                <a:gd name="T37" fmla="*/ 10 h 19"/>
                <a:gd name="T38" fmla="*/ 23 w 29"/>
                <a:gd name="T39" fmla="*/ 13 h 19"/>
                <a:gd name="T40" fmla="*/ 21 w 29"/>
                <a:gd name="T41" fmla="*/ 14 h 19"/>
                <a:gd name="T42" fmla="*/ 20 w 29"/>
                <a:gd name="T43" fmla="*/ 14 h 19"/>
                <a:gd name="T44" fmla="*/ 21 w 29"/>
                <a:gd name="T45" fmla="*/ 15 h 19"/>
                <a:gd name="T46" fmla="*/ 20 w 29"/>
                <a:gd name="T47" fmla="*/ 17 h 19"/>
                <a:gd name="T48" fmla="*/ 19 w 29"/>
                <a:gd name="T49" fmla="*/ 18 h 19"/>
                <a:gd name="T50" fmla="*/ 18 w 29"/>
                <a:gd name="T51" fmla="*/ 18 h 19"/>
                <a:gd name="T52" fmla="*/ 17 w 29"/>
                <a:gd name="T53" fmla="*/ 18 h 19"/>
                <a:gd name="T54" fmla="*/ 15 w 29"/>
                <a:gd name="T55" fmla="*/ 18 h 19"/>
                <a:gd name="T56" fmla="*/ 14 w 29"/>
                <a:gd name="T57" fmla="*/ 16 h 19"/>
                <a:gd name="T58" fmla="*/ 13 w 29"/>
                <a:gd name="T59" fmla="*/ 17 h 19"/>
                <a:gd name="T60" fmla="*/ 12 w 29"/>
                <a:gd name="T61" fmla="*/ 18 h 19"/>
                <a:gd name="T62" fmla="*/ 9 w 29"/>
                <a:gd name="T63" fmla="*/ 18 h 19"/>
                <a:gd name="T64" fmla="*/ 6 w 29"/>
                <a:gd name="T65" fmla="*/ 19 h 19"/>
                <a:gd name="T66" fmla="*/ 4 w 29"/>
                <a:gd name="T67" fmla="*/ 19 h 19"/>
                <a:gd name="T68" fmla="*/ 3 w 29"/>
                <a:gd name="T69" fmla="*/ 18 h 19"/>
                <a:gd name="T70" fmla="*/ 2 w 29"/>
                <a:gd name="T71" fmla="*/ 16 h 19"/>
                <a:gd name="T72" fmla="*/ 2 w 29"/>
                <a:gd name="T73" fmla="*/ 15 h 19"/>
                <a:gd name="T74" fmla="*/ 2 w 29"/>
                <a:gd name="T75" fmla="*/ 14 h 19"/>
                <a:gd name="T76" fmla="*/ 2 w 29"/>
                <a:gd name="T77" fmla="*/ 13 h 19"/>
                <a:gd name="T78" fmla="*/ 1 w 29"/>
                <a:gd name="T79" fmla="*/ 12 h 19"/>
                <a:gd name="T80" fmla="*/ 1 w 29"/>
                <a:gd name="T81" fmla="*/ 11 h 19"/>
                <a:gd name="T82" fmla="*/ 2 w 29"/>
                <a:gd name="T83" fmla="*/ 11 h 19"/>
                <a:gd name="T84" fmla="*/ 2 w 29"/>
                <a:gd name="T85" fmla="*/ 10 h 19"/>
                <a:gd name="T86" fmla="*/ 1 w 29"/>
                <a:gd name="T87" fmla="*/ 10 h 19"/>
                <a:gd name="T88" fmla="*/ 0 w 29"/>
                <a:gd name="T89" fmla="*/ 9 h 19"/>
                <a:gd name="T90" fmla="*/ 0 w 29"/>
                <a:gd name="T91" fmla="*/ 9 h 19"/>
                <a:gd name="T92" fmla="*/ 0 w 29"/>
                <a:gd name="T93" fmla="*/ 8 h 19"/>
                <a:gd name="T94" fmla="*/ 1 w 29"/>
                <a:gd name="T95" fmla="*/ 7 h 19"/>
                <a:gd name="T96" fmla="*/ 2 w 29"/>
                <a:gd name="T97" fmla="*/ 7 h 19"/>
                <a:gd name="T98" fmla="*/ 2 w 29"/>
                <a:gd name="T99" fmla="*/ 6 h 19"/>
                <a:gd name="T100" fmla="*/ 7 w 29"/>
                <a:gd name="T101" fmla="*/ 6 h 19"/>
                <a:gd name="T102" fmla="*/ 9 w 29"/>
                <a:gd name="T103" fmla="*/ 6 h 19"/>
                <a:gd name="T104" fmla="*/ 13 w 29"/>
                <a:gd name="T10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19">
                  <a:moveTo>
                    <a:pt x="13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53" name="Freeform 144"/>
            <p:cNvSpPr>
              <a:spLocks/>
            </p:cNvSpPr>
            <p:nvPr/>
          </p:nvSpPr>
          <p:spPr bwMode="gray">
            <a:xfrm>
              <a:off x="6262579" y="2333430"/>
              <a:ext cx="30434" cy="27465"/>
            </a:xfrm>
            <a:custGeom>
              <a:avLst/>
              <a:gdLst>
                <a:gd name="T0" fmla="*/ 46 w 54"/>
                <a:gd name="T1" fmla="*/ 7 h 49"/>
                <a:gd name="T2" fmla="*/ 43 w 54"/>
                <a:gd name="T3" fmla="*/ 9 h 49"/>
                <a:gd name="T4" fmla="*/ 39 w 54"/>
                <a:gd name="T5" fmla="*/ 8 h 49"/>
                <a:gd name="T6" fmla="*/ 36 w 54"/>
                <a:gd name="T7" fmla="*/ 7 h 49"/>
                <a:gd name="T8" fmla="*/ 32 w 54"/>
                <a:gd name="T9" fmla="*/ 5 h 49"/>
                <a:gd name="T10" fmla="*/ 29 w 54"/>
                <a:gd name="T11" fmla="*/ 2 h 49"/>
                <a:gd name="T12" fmla="*/ 25 w 54"/>
                <a:gd name="T13" fmla="*/ 0 h 49"/>
                <a:gd name="T14" fmla="*/ 24 w 54"/>
                <a:gd name="T15" fmla="*/ 2 h 49"/>
                <a:gd name="T16" fmla="*/ 19 w 54"/>
                <a:gd name="T17" fmla="*/ 5 h 49"/>
                <a:gd name="T18" fmla="*/ 19 w 54"/>
                <a:gd name="T19" fmla="*/ 9 h 49"/>
                <a:gd name="T20" fmla="*/ 16 w 54"/>
                <a:gd name="T21" fmla="*/ 11 h 49"/>
                <a:gd name="T22" fmla="*/ 17 w 54"/>
                <a:gd name="T23" fmla="*/ 13 h 49"/>
                <a:gd name="T24" fmla="*/ 14 w 54"/>
                <a:gd name="T25" fmla="*/ 15 h 49"/>
                <a:gd name="T26" fmla="*/ 12 w 54"/>
                <a:gd name="T27" fmla="*/ 15 h 49"/>
                <a:gd name="T28" fmla="*/ 10 w 54"/>
                <a:gd name="T29" fmla="*/ 13 h 49"/>
                <a:gd name="T30" fmla="*/ 5 w 54"/>
                <a:gd name="T31" fmla="*/ 15 h 49"/>
                <a:gd name="T32" fmla="*/ 1 w 54"/>
                <a:gd name="T33" fmla="*/ 16 h 49"/>
                <a:gd name="T34" fmla="*/ 0 w 54"/>
                <a:gd name="T35" fmla="*/ 17 h 49"/>
                <a:gd name="T36" fmla="*/ 1 w 54"/>
                <a:gd name="T37" fmla="*/ 19 h 49"/>
                <a:gd name="T38" fmla="*/ 2 w 54"/>
                <a:gd name="T39" fmla="*/ 22 h 49"/>
                <a:gd name="T40" fmla="*/ 3 w 54"/>
                <a:gd name="T41" fmla="*/ 23 h 49"/>
                <a:gd name="T42" fmla="*/ 5 w 54"/>
                <a:gd name="T43" fmla="*/ 24 h 49"/>
                <a:gd name="T44" fmla="*/ 5 w 54"/>
                <a:gd name="T45" fmla="*/ 22 h 49"/>
                <a:gd name="T46" fmla="*/ 6 w 54"/>
                <a:gd name="T47" fmla="*/ 20 h 49"/>
                <a:gd name="T48" fmla="*/ 7 w 54"/>
                <a:gd name="T49" fmla="*/ 18 h 49"/>
                <a:gd name="T50" fmla="*/ 9 w 54"/>
                <a:gd name="T51" fmla="*/ 17 h 49"/>
                <a:gd name="T52" fmla="*/ 11 w 54"/>
                <a:gd name="T53" fmla="*/ 19 h 49"/>
                <a:gd name="T54" fmla="*/ 13 w 54"/>
                <a:gd name="T55" fmla="*/ 21 h 49"/>
                <a:gd name="T56" fmla="*/ 13 w 54"/>
                <a:gd name="T57" fmla="*/ 24 h 49"/>
                <a:gd name="T58" fmla="*/ 14 w 54"/>
                <a:gd name="T59" fmla="*/ 26 h 49"/>
                <a:gd name="T60" fmla="*/ 16 w 54"/>
                <a:gd name="T61" fmla="*/ 29 h 49"/>
                <a:gd name="T62" fmla="*/ 17 w 54"/>
                <a:gd name="T63" fmla="*/ 30 h 49"/>
                <a:gd name="T64" fmla="*/ 18 w 54"/>
                <a:gd name="T65" fmla="*/ 32 h 49"/>
                <a:gd name="T66" fmla="*/ 20 w 54"/>
                <a:gd name="T67" fmla="*/ 35 h 49"/>
                <a:gd name="T68" fmla="*/ 23 w 54"/>
                <a:gd name="T69" fmla="*/ 36 h 49"/>
                <a:gd name="T70" fmla="*/ 24 w 54"/>
                <a:gd name="T71" fmla="*/ 38 h 49"/>
                <a:gd name="T72" fmla="*/ 27 w 54"/>
                <a:gd name="T73" fmla="*/ 39 h 49"/>
                <a:gd name="T74" fmla="*/ 31 w 54"/>
                <a:gd name="T75" fmla="*/ 39 h 49"/>
                <a:gd name="T76" fmla="*/ 35 w 54"/>
                <a:gd name="T77" fmla="*/ 40 h 49"/>
                <a:gd name="T78" fmla="*/ 39 w 54"/>
                <a:gd name="T79" fmla="*/ 43 h 49"/>
                <a:gd name="T80" fmla="*/ 44 w 54"/>
                <a:gd name="T81" fmla="*/ 46 h 49"/>
                <a:gd name="T82" fmla="*/ 48 w 54"/>
                <a:gd name="T83" fmla="*/ 49 h 49"/>
                <a:gd name="T84" fmla="*/ 49 w 54"/>
                <a:gd name="T85" fmla="*/ 48 h 49"/>
                <a:gd name="T86" fmla="*/ 43 w 54"/>
                <a:gd name="T87" fmla="*/ 44 h 49"/>
                <a:gd name="T88" fmla="*/ 38 w 54"/>
                <a:gd name="T89" fmla="*/ 40 h 49"/>
                <a:gd name="T90" fmla="*/ 33 w 54"/>
                <a:gd name="T91" fmla="*/ 35 h 49"/>
                <a:gd name="T92" fmla="*/ 26 w 54"/>
                <a:gd name="T93" fmla="*/ 30 h 49"/>
                <a:gd name="T94" fmla="*/ 24 w 54"/>
                <a:gd name="T95" fmla="*/ 25 h 49"/>
                <a:gd name="T96" fmla="*/ 22 w 54"/>
                <a:gd name="T97" fmla="*/ 21 h 49"/>
                <a:gd name="T98" fmla="*/ 23 w 54"/>
                <a:gd name="T99" fmla="*/ 17 h 49"/>
                <a:gd name="T100" fmla="*/ 26 w 54"/>
                <a:gd name="T101" fmla="*/ 19 h 49"/>
                <a:gd name="T102" fmla="*/ 29 w 54"/>
                <a:gd name="T103" fmla="*/ 17 h 49"/>
                <a:gd name="T104" fmla="*/ 33 w 54"/>
                <a:gd name="T105" fmla="*/ 17 h 49"/>
                <a:gd name="T106" fmla="*/ 38 w 54"/>
                <a:gd name="T107" fmla="*/ 17 h 49"/>
                <a:gd name="T108" fmla="*/ 42 w 54"/>
                <a:gd name="T109" fmla="*/ 17 h 49"/>
                <a:gd name="T110" fmla="*/ 44 w 54"/>
                <a:gd name="T111" fmla="*/ 17 h 49"/>
                <a:gd name="T112" fmla="*/ 48 w 54"/>
                <a:gd name="T113" fmla="*/ 17 h 49"/>
                <a:gd name="T114" fmla="*/ 50 w 54"/>
                <a:gd name="T115" fmla="*/ 19 h 49"/>
                <a:gd name="T116" fmla="*/ 52 w 54"/>
                <a:gd name="T117" fmla="*/ 18 h 49"/>
                <a:gd name="T118" fmla="*/ 53 w 54"/>
                <a:gd name="T119" fmla="*/ 15 h 49"/>
                <a:gd name="T120" fmla="*/ 52 w 54"/>
                <a:gd name="T121" fmla="*/ 14 h 49"/>
                <a:gd name="T122" fmla="*/ 50 w 54"/>
                <a:gd name="T123" fmla="*/ 11 h 49"/>
                <a:gd name="T124" fmla="*/ 49 w 54"/>
                <a:gd name="T125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" h="49">
                  <a:moveTo>
                    <a:pt x="48" y="6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7"/>
                    <a:pt x="14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8"/>
                  </a:cubicBezTo>
                  <a:cubicBezTo>
                    <a:pt x="15" y="28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29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40"/>
                  </a:cubicBezTo>
                  <a:cubicBezTo>
                    <a:pt x="34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5" y="36"/>
                    <a:pt x="34" y="36"/>
                  </a:cubicBezTo>
                  <a:cubicBezTo>
                    <a:pt x="34" y="36"/>
                    <a:pt x="33" y="35"/>
                    <a:pt x="33" y="35"/>
                  </a:cubicBezTo>
                  <a:cubicBezTo>
                    <a:pt x="33" y="35"/>
                    <a:pt x="31" y="34"/>
                    <a:pt x="31" y="34"/>
                  </a:cubicBezTo>
                  <a:cubicBezTo>
                    <a:pt x="31" y="34"/>
                    <a:pt x="31" y="33"/>
                    <a:pt x="30" y="33"/>
                  </a:cubicBezTo>
                  <a:cubicBezTo>
                    <a:pt x="30" y="33"/>
                    <a:pt x="29" y="32"/>
                    <a:pt x="29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29"/>
                    <a:pt x="26" y="29"/>
                  </a:cubicBezTo>
                  <a:cubicBezTo>
                    <a:pt x="26" y="28"/>
                    <a:pt x="26" y="26"/>
                    <a:pt x="26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8" y="17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29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1" y="19"/>
                    <a:pt x="51" y="19"/>
                  </a:cubicBezTo>
                  <a:cubicBezTo>
                    <a:pt x="51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5"/>
                  </a:cubicBezTo>
                  <a:cubicBezTo>
                    <a:pt x="52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4"/>
                    <a:pt x="52" y="14"/>
                    <a:pt x="52" y="14"/>
                  </a:cubicBezTo>
                  <a:cubicBezTo>
                    <a:pt x="52" y="14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7"/>
                    <a:pt x="49" y="7"/>
                    <a:pt x="49" y="7"/>
                  </a:cubicBezTo>
                  <a:lnTo>
                    <a:pt x="48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54" name="Freeform 145"/>
            <p:cNvSpPr>
              <a:spLocks/>
            </p:cNvSpPr>
            <p:nvPr/>
          </p:nvSpPr>
          <p:spPr bwMode="gray">
            <a:xfrm>
              <a:off x="6278910" y="2356070"/>
              <a:ext cx="2227" cy="371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2 w 4"/>
                <a:gd name="T5" fmla="*/ 0 h 1"/>
                <a:gd name="T6" fmla="*/ 3 w 4"/>
                <a:gd name="T7" fmla="*/ 0 h 1"/>
                <a:gd name="T8" fmla="*/ 4 w 4"/>
                <a:gd name="T9" fmla="*/ 0 h 1"/>
                <a:gd name="T10" fmla="*/ 4 w 4"/>
                <a:gd name="T11" fmla="*/ 1 h 1"/>
                <a:gd name="T12" fmla="*/ 3 w 4"/>
                <a:gd name="T13" fmla="*/ 1 h 1"/>
                <a:gd name="T14" fmla="*/ 3 w 4"/>
                <a:gd name="T15" fmla="*/ 1 h 1"/>
                <a:gd name="T16" fmla="*/ 2 w 4"/>
                <a:gd name="T17" fmla="*/ 1 h 1"/>
                <a:gd name="T18" fmla="*/ 1 w 4"/>
                <a:gd name="T19" fmla="*/ 1 h 1"/>
                <a:gd name="T20" fmla="*/ 1 w 4"/>
                <a:gd name="T21" fmla="*/ 1 h 1"/>
                <a:gd name="T22" fmla="*/ 0 w 4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55" name="Freeform 146"/>
            <p:cNvSpPr>
              <a:spLocks/>
            </p:cNvSpPr>
            <p:nvPr/>
          </p:nvSpPr>
          <p:spPr bwMode="gray">
            <a:xfrm>
              <a:off x="6279281" y="2356813"/>
              <a:ext cx="2598" cy="742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0 h 2"/>
                <a:gd name="T4" fmla="*/ 3 w 6"/>
                <a:gd name="T5" fmla="*/ 0 h 2"/>
                <a:gd name="T6" fmla="*/ 3 w 6"/>
                <a:gd name="T7" fmla="*/ 0 h 2"/>
                <a:gd name="T8" fmla="*/ 4 w 6"/>
                <a:gd name="T9" fmla="*/ 2 h 2"/>
                <a:gd name="T10" fmla="*/ 6 w 6"/>
                <a:gd name="T11" fmla="*/ 2 h 2"/>
                <a:gd name="T12" fmla="*/ 3 w 6"/>
                <a:gd name="T13" fmla="*/ 2 h 2"/>
                <a:gd name="T14" fmla="*/ 2 w 6"/>
                <a:gd name="T15" fmla="*/ 2 h 2"/>
                <a:gd name="T16" fmla="*/ 0 w 6"/>
                <a:gd name="T17" fmla="*/ 2 h 2"/>
                <a:gd name="T18" fmla="*/ 0 w 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56" name="Freeform 147"/>
            <p:cNvSpPr>
              <a:spLocks/>
            </p:cNvSpPr>
            <p:nvPr/>
          </p:nvSpPr>
          <p:spPr bwMode="gray">
            <a:xfrm>
              <a:off x="6267033" y="2344936"/>
              <a:ext cx="371" cy="3340"/>
            </a:xfrm>
            <a:custGeom>
              <a:avLst/>
              <a:gdLst>
                <a:gd name="T0" fmla="*/ 0 w 1"/>
                <a:gd name="T1" fmla="*/ 2 h 5"/>
                <a:gd name="T2" fmla="*/ 0 w 1"/>
                <a:gd name="T3" fmla="*/ 3 h 5"/>
                <a:gd name="T4" fmla="*/ 0 w 1"/>
                <a:gd name="T5" fmla="*/ 3 h 5"/>
                <a:gd name="T6" fmla="*/ 1 w 1"/>
                <a:gd name="T7" fmla="*/ 4 h 5"/>
                <a:gd name="T8" fmla="*/ 1 w 1"/>
                <a:gd name="T9" fmla="*/ 5 h 5"/>
                <a:gd name="T10" fmla="*/ 1 w 1"/>
                <a:gd name="T11" fmla="*/ 5 h 5"/>
                <a:gd name="T12" fmla="*/ 1 w 1"/>
                <a:gd name="T13" fmla="*/ 4 h 5"/>
                <a:gd name="T14" fmla="*/ 1 w 1"/>
                <a:gd name="T15" fmla="*/ 3 h 5"/>
                <a:gd name="T16" fmla="*/ 1 w 1"/>
                <a:gd name="T17" fmla="*/ 2 h 5"/>
                <a:gd name="T18" fmla="*/ 1 w 1"/>
                <a:gd name="T19" fmla="*/ 1 h 5"/>
                <a:gd name="T20" fmla="*/ 0 w 1"/>
                <a:gd name="T21" fmla="*/ 0 h 5"/>
                <a:gd name="T22" fmla="*/ 0 w 1"/>
                <a:gd name="T23" fmla="*/ 0 h 5"/>
                <a:gd name="T24" fmla="*/ 0 w 1"/>
                <a:gd name="T25" fmla="*/ 1 h 5"/>
                <a:gd name="T26" fmla="*/ 0 w 1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57" name="Freeform 148"/>
            <p:cNvSpPr>
              <a:spLocks/>
            </p:cNvSpPr>
            <p:nvPr/>
          </p:nvSpPr>
          <p:spPr bwMode="gray">
            <a:xfrm>
              <a:off x="6267404" y="2344193"/>
              <a:ext cx="1484" cy="1484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3 h 3"/>
                <a:gd name="T4" fmla="*/ 3 w 3"/>
                <a:gd name="T5" fmla="*/ 3 h 3"/>
                <a:gd name="T6" fmla="*/ 3 w 3"/>
                <a:gd name="T7" fmla="*/ 2 h 3"/>
                <a:gd name="T8" fmla="*/ 3 w 3"/>
                <a:gd name="T9" fmla="*/ 2 h 3"/>
                <a:gd name="T10" fmla="*/ 2 w 3"/>
                <a:gd name="T11" fmla="*/ 1 h 3"/>
                <a:gd name="T12" fmla="*/ 0 w 3"/>
                <a:gd name="T13" fmla="*/ 0 h 3"/>
                <a:gd name="T14" fmla="*/ 0 w 3"/>
                <a:gd name="T15" fmla="*/ 1 h 3"/>
                <a:gd name="T16" fmla="*/ 2 w 3"/>
                <a:gd name="T17" fmla="*/ 2 h 3"/>
                <a:gd name="T18" fmla="*/ 0 w 3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58" name="Freeform 149"/>
            <p:cNvSpPr>
              <a:spLocks/>
            </p:cNvSpPr>
            <p:nvPr/>
          </p:nvSpPr>
          <p:spPr bwMode="gray">
            <a:xfrm>
              <a:off x="6270373" y="2350874"/>
              <a:ext cx="2598" cy="2969"/>
            </a:xfrm>
            <a:custGeom>
              <a:avLst/>
              <a:gdLst>
                <a:gd name="T0" fmla="*/ 1 w 6"/>
                <a:gd name="T1" fmla="*/ 1 h 7"/>
                <a:gd name="T2" fmla="*/ 0 w 6"/>
                <a:gd name="T3" fmla="*/ 0 h 7"/>
                <a:gd name="T4" fmla="*/ 0 w 6"/>
                <a:gd name="T5" fmla="*/ 1 h 7"/>
                <a:gd name="T6" fmla="*/ 0 w 6"/>
                <a:gd name="T7" fmla="*/ 3 h 7"/>
                <a:gd name="T8" fmla="*/ 1 w 6"/>
                <a:gd name="T9" fmla="*/ 3 h 7"/>
                <a:gd name="T10" fmla="*/ 1 w 6"/>
                <a:gd name="T11" fmla="*/ 4 h 7"/>
                <a:gd name="T12" fmla="*/ 2 w 6"/>
                <a:gd name="T13" fmla="*/ 5 h 7"/>
                <a:gd name="T14" fmla="*/ 4 w 6"/>
                <a:gd name="T15" fmla="*/ 5 h 7"/>
                <a:gd name="T16" fmla="*/ 4 w 6"/>
                <a:gd name="T17" fmla="*/ 7 h 7"/>
                <a:gd name="T18" fmla="*/ 5 w 6"/>
                <a:gd name="T19" fmla="*/ 7 h 7"/>
                <a:gd name="T20" fmla="*/ 6 w 6"/>
                <a:gd name="T21" fmla="*/ 7 h 7"/>
                <a:gd name="T22" fmla="*/ 5 w 6"/>
                <a:gd name="T23" fmla="*/ 5 h 7"/>
                <a:gd name="T24" fmla="*/ 4 w 6"/>
                <a:gd name="T25" fmla="*/ 4 h 7"/>
                <a:gd name="T26" fmla="*/ 2 w 6"/>
                <a:gd name="T27" fmla="*/ 3 h 7"/>
                <a:gd name="T28" fmla="*/ 2 w 6"/>
                <a:gd name="T29" fmla="*/ 3 h 7"/>
                <a:gd name="T30" fmla="*/ 1 w 6"/>
                <a:gd name="T31" fmla="*/ 1 h 7"/>
                <a:gd name="T32" fmla="*/ 1 w 6"/>
                <a:gd name="T3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59" name="Freeform 150"/>
            <p:cNvSpPr>
              <a:spLocks/>
            </p:cNvSpPr>
            <p:nvPr/>
          </p:nvSpPr>
          <p:spPr bwMode="gray">
            <a:xfrm>
              <a:off x="6274456" y="2342337"/>
              <a:ext cx="20784" cy="17815"/>
            </a:xfrm>
            <a:custGeom>
              <a:avLst/>
              <a:gdLst>
                <a:gd name="T0" fmla="*/ 30 w 37"/>
                <a:gd name="T1" fmla="*/ 3 h 32"/>
                <a:gd name="T2" fmla="*/ 28 w 37"/>
                <a:gd name="T3" fmla="*/ 2 h 32"/>
                <a:gd name="T4" fmla="*/ 27 w 37"/>
                <a:gd name="T5" fmla="*/ 1 h 32"/>
                <a:gd name="T6" fmla="*/ 23 w 37"/>
                <a:gd name="T7" fmla="*/ 1 h 32"/>
                <a:gd name="T8" fmla="*/ 21 w 37"/>
                <a:gd name="T9" fmla="*/ 1 h 32"/>
                <a:gd name="T10" fmla="*/ 19 w 37"/>
                <a:gd name="T11" fmla="*/ 1 h 32"/>
                <a:gd name="T12" fmla="*/ 15 w 37"/>
                <a:gd name="T13" fmla="*/ 1 h 32"/>
                <a:gd name="T14" fmla="*/ 12 w 37"/>
                <a:gd name="T15" fmla="*/ 1 h 32"/>
                <a:gd name="T16" fmla="*/ 10 w 37"/>
                <a:gd name="T17" fmla="*/ 1 h 32"/>
                <a:gd name="T18" fmla="*/ 6 w 37"/>
                <a:gd name="T19" fmla="*/ 2 h 32"/>
                <a:gd name="T20" fmla="*/ 4 w 37"/>
                <a:gd name="T21" fmla="*/ 3 h 32"/>
                <a:gd name="T22" fmla="*/ 2 w 37"/>
                <a:gd name="T23" fmla="*/ 1 h 32"/>
                <a:gd name="T24" fmla="*/ 1 w 37"/>
                <a:gd name="T25" fmla="*/ 4 h 32"/>
                <a:gd name="T26" fmla="*/ 1 w 37"/>
                <a:gd name="T27" fmla="*/ 8 h 32"/>
                <a:gd name="T28" fmla="*/ 4 w 37"/>
                <a:gd name="T29" fmla="*/ 10 h 32"/>
                <a:gd name="T30" fmla="*/ 5 w 37"/>
                <a:gd name="T31" fmla="*/ 14 h 32"/>
                <a:gd name="T32" fmla="*/ 10 w 37"/>
                <a:gd name="T33" fmla="*/ 18 h 32"/>
                <a:gd name="T34" fmla="*/ 16 w 37"/>
                <a:gd name="T35" fmla="*/ 22 h 32"/>
                <a:gd name="T36" fmla="*/ 18 w 37"/>
                <a:gd name="T37" fmla="*/ 25 h 32"/>
                <a:gd name="T38" fmla="*/ 22 w 37"/>
                <a:gd name="T39" fmla="*/ 28 h 32"/>
                <a:gd name="T40" fmla="*/ 26 w 37"/>
                <a:gd name="T41" fmla="*/ 31 h 32"/>
                <a:gd name="T42" fmla="*/ 29 w 37"/>
                <a:gd name="T43" fmla="*/ 32 h 32"/>
                <a:gd name="T44" fmla="*/ 30 w 37"/>
                <a:gd name="T45" fmla="*/ 30 h 32"/>
                <a:gd name="T46" fmla="*/ 29 w 37"/>
                <a:gd name="T47" fmla="*/ 28 h 32"/>
                <a:gd name="T48" fmla="*/ 29 w 37"/>
                <a:gd name="T49" fmla="*/ 26 h 32"/>
                <a:gd name="T50" fmla="*/ 30 w 37"/>
                <a:gd name="T51" fmla="*/ 25 h 32"/>
                <a:gd name="T52" fmla="*/ 30 w 37"/>
                <a:gd name="T53" fmla="*/ 23 h 32"/>
                <a:gd name="T54" fmla="*/ 32 w 37"/>
                <a:gd name="T55" fmla="*/ 22 h 32"/>
                <a:gd name="T56" fmla="*/ 33 w 37"/>
                <a:gd name="T57" fmla="*/ 21 h 32"/>
                <a:gd name="T58" fmla="*/ 32 w 37"/>
                <a:gd name="T59" fmla="*/ 20 h 32"/>
                <a:gd name="T60" fmla="*/ 34 w 37"/>
                <a:gd name="T61" fmla="*/ 19 h 32"/>
                <a:gd name="T62" fmla="*/ 35 w 37"/>
                <a:gd name="T63" fmla="*/ 18 h 32"/>
                <a:gd name="T64" fmla="*/ 37 w 37"/>
                <a:gd name="T65" fmla="*/ 18 h 32"/>
                <a:gd name="T66" fmla="*/ 37 w 37"/>
                <a:gd name="T67" fmla="*/ 16 h 32"/>
                <a:gd name="T68" fmla="*/ 35 w 37"/>
                <a:gd name="T69" fmla="*/ 14 h 32"/>
                <a:gd name="T70" fmla="*/ 35 w 37"/>
                <a:gd name="T71" fmla="*/ 13 h 32"/>
                <a:gd name="T72" fmla="*/ 36 w 37"/>
                <a:gd name="T73" fmla="*/ 13 h 32"/>
                <a:gd name="T74" fmla="*/ 37 w 37"/>
                <a:gd name="T75" fmla="*/ 12 h 32"/>
                <a:gd name="T76" fmla="*/ 36 w 37"/>
                <a:gd name="T77" fmla="*/ 11 h 32"/>
                <a:gd name="T78" fmla="*/ 33 w 37"/>
                <a:gd name="T79" fmla="*/ 10 h 32"/>
                <a:gd name="T80" fmla="*/ 32 w 37"/>
                <a:gd name="T81" fmla="*/ 8 h 32"/>
                <a:gd name="T82" fmla="*/ 33 w 37"/>
                <a:gd name="T83" fmla="*/ 6 h 32"/>
                <a:gd name="T84" fmla="*/ 33 w 37"/>
                <a:gd name="T85" fmla="*/ 4 h 32"/>
                <a:gd name="T86" fmla="*/ 34 w 37"/>
                <a:gd name="T87" fmla="*/ 3 h 32"/>
                <a:gd name="T88" fmla="*/ 32 w 37"/>
                <a:gd name="T8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" h="32">
                  <a:moveTo>
                    <a:pt x="31" y="2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7"/>
                    <a:pt x="9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12" y="19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4" y="20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1" y="23"/>
                    <a:pt x="31" y="22"/>
                    <a:pt x="31" y="22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19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5" y="19"/>
                    <a:pt x="35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0"/>
                    <a:pt x="34" y="10"/>
                  </a:cubicBezTo>
                  <a:cubicBezTo>
                    <a:pt x="34" y="10"/>
                    <a:pt x="33" y="10"/>
                    <a:pt x="33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60" name="Freeform 151"/>
            <p:cNvSpPr>
              <a:spLocks/>
            </p:cNvSpPr>
            <p:nvPr/>
          </p:nvSpPr>
          <p:spPr bwMode="gray">
            <a:xfrm>
              <a:off x="6316396" y="2404691"/>
              <a:ext cx="16331" cy="5196"/>
            </a:xfrm>
            <a:custGeom>
              <a:avLst/>
              <a:gdLst>
                <a:gd name="T0" fmla="*/ 1 w 30"/>
                <a:gd name="T1" fmla="*/ 2 h 9"/>
                <a:gd name="T2" fmla="*/ 0 w 30"/>
                <a:gd name="T3" fmla="*/ 5 h 9"/>
                <a:gd name="T4" fmla="*/ 2 w 30"/>
                <a:gd name="T5" fmla="*/ 5 h 9"/>
                <a:gd name="T6" fmla="*/ 5 w 30"/>
                <a:gd name="T7" fmla="*/ 6 h 9"/>
                <a:gd name="T8" fmla="*/ 6 w 30"/>
                <a:gd name="T9" fmla="*/ 6 h 9"/>
                <a:gd name="T10" fmla="*/ 10 w 30"/>
                <a:gd name="T11" fmla="*/ 6 h 9"/>
                <a:gd name="T12" fmla="*/ 12 w 30"/>
                <a:gd name="T13" fmla="*/ 6 h 9"/>
                <a:gd name="T14" fmla="*/ 13 w 30"/>
                <a:gd name="T15" fmla="*/ 8 h 9"/>
                <a:gd name="T16" fmla="*/ 15 w 30"/>
                <a:gd name="T17" fmla="*/ 9 h 9"/>
                <a:gd name="T18" fmla="*/ 17 w 30"/>
                <a:gd name="T19" fmla="*/ 8 h 9"/>
                <a:gd name="T20" fmla="*/ 17 w 30"/>
                <a:gd name="T21" fmla="*/ 8 h 9"/>
                <a:gd name="T22" fmla="*/ 21 w 30"/>
                <a:gd name="T23" fmla="*/ 7 h 9"/>
                <a:gd name="T24" fmla="*/ 23 w 30"/>
                <a:gd name="T25" fmla="*/ 6 h 9"/>
                <a:gd name="T26" fmla="*/ 25 w 30"/>
                <a:gd name="T27" fmla="*/ 6 h 9"/>
                <a:gd name="T28" fmla="*/ 28 w 30"/>
                <a:gd name="T29" fmla="*/ 6 h 9"/>
                <a:gd name="T30" fmla="*/ 29 w 30"/>
                <a:gd name="T31" fmla="*/ 5 h 9"/>
                <a:gd name="T32" fmla="*/ 30 w 30"/>
                <a:gd name="T33" fmla="*/ 5 h 9"/>
                <a:gd name="T34" fmla="*/ 30 w 30"/>
                <a:gd name="T35" fmla="*/ 4 h 9"/>
                <a:gd name="T36" fmla="*/ 28 w 30"/>
                <a:gd name="T37" fmla="*/ 3 h 9"/>
                <a:gd name="T38" fmla="*/ 26 w 30"/>
                <a:gd name="T39" fmla="*/ 3 h 9"/>
                <a:gd name="T40" fmla="*/ 24 w 30"/>
                <a:gd name="T41" fmla="*/ 5 h 9"/>
                <a:gd name="T42" fmla="*/ 24 w 30"/>
                <a:gd name="T43" fmla="*/ 4 h 9"/>
                <a:gd name="T44" fmla="*/ 24 w 30"/>
                <a:gd name="T45" fmla="*/ 3 h 9"/>
                <a:gd name="T46" fmla="*/ 21 w 30"/>
                <a:gd name="T47" fmla="*/ 2 h 9"/>
                <a:gd name="T48" fmla="*/ 18 w 30"/>
                <a:gd name="T49" fmla="*/ 2 h 9"/>
                <a:gd name="T50" fmla="*/ 15 w 30"/>
                <a:gd name="T51" fmla="*/ 2 h 9"/>
                <a:gd name="T52" fmla="*/ 13 w 30"/>
                <a:gd name="T53" fmla="*/ 3 h 9"/>
                <a:gd name="T54" fmla="*/ 9 w 30"/>
                <a:gd name="T55" fmla="*/ 3 h 9"/>
                <a:gd name="T56" fmla="*/ 8 w 30"/>
                <a:gd name="T57" fmla="*/ 3 h 9"/>
                <a:gd name="T58" fmla="*/ 6 w 30"/>
                <a:gd name="T59" fmla="*/ 1 h 9"/>
                <a:gd name="T60" fmla="*/ 3 w 30"/>
                <a:gd name="T61" fmla="*/ 2 h 9"/>
                <a:gd name="T62" fmla="*/ 2 w 30"/>
                <a:gd name="T63" fmla="*/ 0 h 9"/>
                <a:gd name="T64" fmla="*/ 2 w 30"/>
                <a:gd name="T65" fmla="*/ 2 h 9"/>
                <a:gd name="T66" fmla="*/ 1 w 30"/>
                <a:gd name="T6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9">
                  <a:moveTo>
                    <a:pt x="1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7"/>
                    <a:pt x="21" y="7"/>
                    <a:pt x="21" y="7"/>
                  </a:cubicBezTo>
                  <a:cubicBezTo>
                    <a:pt x="21" y="7"/>
                    <a:pt x="21" y="6"/>
                    <a:pt x="23" y="6"/>
                  </a:cubicBezTo>
                  <a:cubicBezTo>
                    <a:pt x="24" y="6"/>
                    <a:pt x="25" y="7"/>
                    <a:pt x="25" y="6"/>
                  </a:cubicBezTo>
                  <a:cubicBezTo>
                    <a:pt x="26" y="6"/>
                    <a:pt x="28" y="6"/>
                    <a:pt x="28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61" name="Freeform 152"/>
            <p:cNvSpPr>
              <a:spLocks/>
            </p:cNvSpPr>
            <p:nvPr/>
          </p:nvSpPr>
          <p:spPr bwMode="gray">
            <a:xfrm>
              <a:off x="6323076" y="2399866"/>
              <a:ext cx="1484" cy="1856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2 h 4"/>
                <a:gd name="T4" fmla="*/ 2 w 3"/>
                <a:gd name="T5" fmla="*/ 2 h 4"/>
                <a:gd name="T6" fmla="*/ 2 w 3"/>
                <a:gd name="T7" fmla="*/ 4 h 4"/>
                <a:gd name="T8" fmla="*/ 3 w 3"/>
                <a:gd name="T9" fmla="*/ 2 h 4"/>
                <a:gd name="T10" fmla="*/ 3 w 3"/>
                <a:gd name="T11" fmla="*/ 2 h 4"/>
                <a:gd name="T12" fmla="*/ 2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62" name="Freeform 153"/>
            <p:cNvSpPr>
              <a:spLocks/>
            </p:cNvSpPr>
            <p:nvPr/>
          </p:nvSpPr>
          <p:spPr bwMode="gray">
            <a:xfrm>
              <a:off x="6352026" y="2393185"/>
              <a:ext cx="3340" cy="3711"/>
            </a:xfrm>
            <a:custGeom>
              <a:avLst/>
              <a:gdLst>
                <a:gd name="T0" fmla="*/ 1 w 6"/>
                <a:gd name="T1" fmla="*/ 3 h 7"/>
                <a:gd name="T2" fmla="*/ 2 w 6"/>
                <a:gd name="T3" fmla="*/ 2 h 7"/>
                <a:gd name="T4" fmla="*/ 2 w 6"/>
                <a:gd name="T5" fmla="*/ 1 h 7"/>
                <a:gd name="T6" fmla="*/ 3 w 6"/>
                <a:gd name="T7" fmla="*/ 1 h 7"/>
                <a:gd name="T8" fmla="*/ 4 w 6"/>
                <a:gd name="T9" fmla="*/ 0 h 7"/>
                <a:gd name="T10" fmla="*/ 5 w 6"/>
                <a:gd name="T11" fmla="*/ 0 h 7"/>
                <a:gd name="T12" fmla="*/ 6 w 6"/>
                <a:gd name="T13" fmla="*/ 0 h 7"/>
                <a:gd name="T14" fmla="*/ 5 w 6"/>
                <a:gd name="T15" fmla="*/ 1 h 7"/>
                <a:gd name="T16" fmla="*/ 5 w 6"/>
                <a:gd name="T17" fmla="*/ 2 h 7"/>
                <a:gd name="T18" fmla="*/ 5 w 6"/>
                <a:gd name="T19" fmla="*/ 3 h 7"/>
                <a:gd name="T20" fmla="*/ 5 w 6"/>
                <a:gd name="T21" fmla="*/ 4 h 7"/>
                <a:gd name="T22" fmla="*/ 4 w 6"/>
                <a:gd name="T23" fmla="*/ 5 h 7"/>
                <a:gd name="T24" fmla="*/ 3 w 6"/>
                <a:gd name="T25" fmla="*/ 5 h 7"/>
                <a:gd name="T26" fmla="*/ 3 w 6"/>
                <a:gd name="T27" fmla="*/ 6 h 7"/>
                <a:gd name="T28" fmla="*/ 3 w 6"/>
                <a:gd name="T29" fmla="*/ 7 h 7"/>
                <a:gd name="T30" fmla="*/ 2 w 6"/>
                <a:gd name="T31" fmla="*/ 7 h 7"/>
                <a:gd name="T32" fmla="*/ 2 w 6"/>
                <a:gd name="T33" fmla="*/ 6 h 7"/>
                <a:gd name="T34" fmla="*/ 2 w 6"/>
                <a:gd name="T35" fmla="*/ 5 h 7"/>
                <a:gd name="T36" fmla="*/ 1 w 6"/>
                <a:gd name="T37" fmla="*/ 5 h 7"/>
                <a:gd name="T38" fmla="*/ 1 w 6"/>
                <a:gd name="T39" fmla="*/ 4 h 7"/>
                <a:gd name="T40" fmla="*/ 1 w 6"/>
                <a:gd name="T41" fmla="*/ 3 h 7"/>
                <a:gd name="T42" fmla="*/ 1 w 6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63" name="Freeform 159"/>
            <p:cNvSpPr>
              <a:spLocks/>
            </p:cNvSpPr>
            <p:nvPr/>
          </p:nvSpPr>
          <p:spPr bwMode="gray">
            <a:xfrm>
              <a:off x="6133790" y="2264767"/>
              <a:ext cx="27465" cy="31919"/>
            </a:xfrm>
            <a:custGeom>
              <a:avLst/>
              <a:gdLst>
                <a:gd name="T0" fmla="*/ 8 w 48"/>
                <a:gd name="T1" fmla="*/ 55 h 56"/>
                <a:gd name="T2" fmla="*/ 6 w 48"/>
                <a:gd name="T3" fmla="*/ 55 h 56"/>
                <a:gd name="T4" fmla="*/ 8 w 48"/>
                <a:gd name="T5" fmla="*/ 52 h 56"/>
                <a:gd name="T6" fmla="*/ 4 w 48"/>
                <a:gd name="T7" fmla="*/ 54 h 56"/>
                <a:gd name="T8" fmla="*/ 4 w 48"/>
                <a:gd name="T9" fmla="*/ 52 h 56"/>
                <a:gd name="T10" fmla="*/ 4 w 48"/>
                <a:gd name="T11" fmla="*/ 50 h 56"/>
                <a:gd name="T12" fmla="*/ 0 w 48"/>
                <a:gd name="T13" fmla="*/ 49 h 56"/>
                <a:gd name="T14" fmla="*/ 5 w 48"/>
                <a:gd name="T15" fmla="*/ 47 h 56"/>
                <a:gd name="T16" fmla="*/ 1 w 48"/>
                <a:gd name="T17" fmla="*/ 46 h 56"/>
                <a:gd name="T18" fmla="*/ 2 w 48"/>
                <a:gd name="T19" fmla="*/ 44 h 56"/>
                <a:gd name="T20" fmla="*/ 6 w 48"/>
                <a:gd name="T21" fmla="*/ 43 h 56"/>
                <a:gd name="T22" fmla="*/ 8 w 48"/>
                <a:gd name="T23" fmla="*/ 40 h 56"/>
                <a:gd name="T24" fmla="*/ 8 w 48"/>
                <a:gd name="T25" fmla="*/ 38 h 56"/>
                <a:gd name="T26" fmla="*/ 11 w 48"/>
                <a:gd name="T27" fmla="*/ 34 h 56"/>
                <a:gd name="T28" fmla="*/ 15 w 48"/>
                <a:gd name="T29" fmla="*/ 32 h 56"/>
                <a:gd name="T30" fmla="*/ 13 w 48"/>
                <a:gd name="T31" fmla="*/ 30 h 56"/>
                <a:gd name="T32" fmla="*/ 10 w 48"/>
                <a:gd name="T33" fmla="*/ 28 h 56"/>
                <a:gd name="T34" fmla="*/ 6 w 48"/>
                <a:gd name="T35" fmla="*/ 25 h 56"/>
                <a:gd name="T36" fmla="*/ 8 w 48"/>
                <a:gd name="T37" fmla="*/ 22 h 56"/>
                <a:gd name="T38" fmla="*/ 10 w 48"/>
                <a:gd name="T39" fmla="*/ 20 h 56"/>
                <a:gd name="T40" fmla="*/ 8 w 48"/>
                <a:gd name="T41" fmla="*/ 18 h 56"/>
                <a:gd name="T42" fmla="*/ 8 w 48"/>
                <a:gd name="T43" fmla="*/ 14 h 56"/>
                <a:gd name="T44" fmla="*/ 13 w 48"/>
                <a:gd name="T45" fmla="*/ 14 h 56"/>
                <a:gd name="T46" fmla="*/ 16 w 48"/>
                <a:gd name="T47" fmla="*/ 16 h 56"/>
                <a:gd name="T48" fmla="*/ 20 w 48"/>
                <a:gd name="T49" fmla="*/ 16 h 56"/>
                <a:gd name="T50" fmla="*/ 21 w 48"/>
                <a:gd name="T51" fmla="*/ 14 h 56"/>
                <a:gd name="T52" fmla="*/ 24 w 48"/>
                <a:gd name="T53" fmla="*/ 12 h 56"/>
                <a:gd name="T54" fmla="*/ 21 w 48"/>
                <a:gd name="T55" fmla="*/ 10 h 56"/>
                <a:gd name="T56" fmla="*/ 23 w 48"/>
                <a:gd name="T57" fmla="*/ 8 h 56"/>
                <a:gd name="T58" fmla="*/ 24 w 48"/>
                <a:gd name="T59" fmla="*/ 4 h 56"/>
                <a:gd name="T60" fmla="*/ 28 w 48"/>
                <a:gd name="T61" fmla="*/ 3 h 56"/>
                <a:gd name="T62" fmla="*/ 31 w 48"/>
                <a:gd name="T63" fmla="*/ 2 h 56"/>
                <a:gd name="T64" fmla="*/ 35 w 48"/>
                <a:gd name="T65" fmla="*/ 2 h 56"/>
                <a:gd name="T66" fmla="*/ 37 w 48"/>
                <a:gd name="T67" fmla="*/ 4 h 56"/>
                <a:gd name="T68" fmla="*/ 40 w 48"/>
                <a:gd name="T69" fmla="*/ 3 h 56"/>
                <a:gd name="T70" fmla="*/ 44 w 48"/>
                <a:gd name="T71" fmla="*/ 4 h 56"/>
                <a:gd name="T72" fmla="*/ 46 w 48"/>
                <a:gd name="T73" fmla="*/ 8 h 56"/>
                <a:gd name="T74" fmla="*/ 45 w 48"/>
                <a:gd name="T75" fmla="*/ 10 h 56"/>
                <a:gd name="T76" fmla="*/ 47 w 48"/>
                <a:gd name="T77" fmla="*/ 12 h 56"/>
                <a:gd name="T78" fmla="*/ 48 w 48"/>
                <a:gd name="T79" fmla="*/ 16 h 56"/>
                <a:gd name="T80" fmla="*/ 46 w 48"/>
                <a:gd name="T81" fmla="*/ 19 h 56"/>
                <a:gd name="T82" fmla="*/ 42 w 48"/>
                <a:gd name="T83" fmla="*/ 21 h 56"/>
                <a:gd name="T84" fmla="*/ 40 w 48"/>
                <a:gd name="T85" fmla="*/ 22 h 56"/>
                <a:gd name="T86" fmla="*/ 42 w 48"/>
                <a:gd name="T87" fmla="*/ 28 h 56"/>
                <a:gd name="T88" fmla="*/ 42 w 48"/>
                <a:gd name="T89" fmla="*/ 33 h 56"/>
                <a:gd name="T90" fmla="*/ 40 w 48"/>
                <a:gd name="T91" fmla="*/ 41 h 56"/>
                <a:gd name="T92" fmla="*/ 38 w 48"/>
                <a:gd name="T93" fmla="*/ 46 h 56"/>
                <a:gd name="T94" fmla="*/ 36 w 48"/>
                <a:gd name="T95" fmla="*/ 49 h 56"/>
                <a:gd name="T96" fmla="*/ 33 w 48"/>
                <a:gd name="T97" fmla="*/ 48 h 56"/>
                <a:gd name="T98" fmla="*/ 29 w 48"/>
                <a:gd name="T99" fmla="*/ 48 h 56"/>
                <a:gd name="T100" fmla="*/ 25 w 48"/>
                <a:gd name="T101" fmla="*/ 50 h 56"/>
                <a:gd name="T102" fmla="*/ 21 w 48"/>
                <a:gd name="T103" fmla="*/ 52 h 56"/>
                <a:gd name="T104" fmla="*/ 18 w 48"/>
                <a:gd name="T105" fmla="*/ 52 h 56"/>
                <a:gd name="T106" fmla="*/ 17 w 48"/>
                <a:gd name="T107" fmla="*/ 55 h 56"/>
                <a:gd name="T108" fmla="*/ 11 w 48"/>
                <a:gd name="T10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" h="56">
                  <a:moveTo>
                    <a:pt x="11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3"/>
                    <a:pt x="6" y="53"/>
                  </a:cubicBezTo>
                  <a:cubicBezTo>
                    <a:pt x="5" y="53"/>
                    <a:pt x="5" y="54"/>
                    <a:pt x="5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2"/>
                    <a:pt x="4" y="52"/>
                  </a:cubicBezTo>
                  <a:cubicBezTo>
                    <a:pt x="4" y="52"/>
                    <a:pt x="5" y="52"/>
                    <a:pt x="5" y="52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8" y="50"/>
                    <a:pt x="6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0"/>
                  </a:cubicBezTo>
                  <a:cubicBezTo>
                    <a:pt x="2" y="50"/>
                    <a:pt x="0" y="49"/>
                    <a:pt x="0" y="49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2" y="47"/>
                  </a:cubicBezTo>
                  <a:cubicBezTo>
                    <a:pt x="2" y="47"/>
                    <a:pt x="3" y="47"/>
                    <a:pt x="3" y="47"/>
                  </a:cubicBezTo>
                  <a:cubicBezTo>
                    <a:pt x="3" y="47"/>
                    <a:pt x="5" y="47"/>
                    <a:pt x="5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5"/>
                    <a:pt x="3" y="46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4"/>
                    <a:pt x="6" y="43"/>
                  </a:cubicBezTo>
                  <a:cubicBezTo>
                    <a:pt x="6" y="43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8" y="38"/>
                    <a:pt x="7" y="39"/>
                    <a:pt x="8" y="38"/>
                  </a:cubicBezTo>
                  <a:cubicBezTo>
                    <a:pt x="9" y="36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5" y="32"/>
                    <a:pt x="15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3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4"/>
                    <a:pt x="11" y="14"/>
                  </a:cubicBezTo>
                  <a:cubicBezTo>
                    <a:pt x="11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8"/>
                    <a:pt x="21" y="8"/>
                  </a:cubicBezTo>
                  <a:cubicBezTo>
                    <a:pt x="21" y="8"/>
                    <a:pt x="23" y="8"/>
                    <a:pt x="23" y="8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9"/>
                    <a:pt x="46" y="9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5" y="19"/>
                    <a:pt x="45" y="18"/>
                    <a:pt x="44" y="19"/>
                  </a:cubicBezTo>
                  <a:cubicBezTo>
                    <a:pt x="44" y="20"/>
                    <a:pt x="44" y="21"/>
                    <a:pt x="44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6"/>
                  </a:cubicBezTo>
                  <a:cubicBezTo>
                    <a:pt x="41" y="27"/>
                    <a:pt x="42" y="28"/>
                    <a:pt x="42" y="28"/>
                  </a:cubicBezTo>
                  <a:cubicBezTo>
                    <a:pt x="42" y="28"/>
                    <a:pt x="42" y="28"/>
                    <a:pt x="42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8"/>
                    <a:pt x="33" y="48"/>
                  </a:cubicBezTo>
                  <a:cubicBezTo>
                    <a:pt x="32" y="49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2"/>
                    <a:pt x="21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8" y="55"/>
                    <a:pt x="16" y="55"/>
                  </a:cubicBezTo>
                  <a:cubicBezTo>
                    <a:pt x="14" y="55"/>
                    <a:pt x="13" y="55"/>
                    <a:pt x="13" y="55"/>
                  </a:cubicBezTo>
                  <a:cubicBezTo>
                    <a:pt x="12" y="56"/>
                    <a:pt x="12" y="56"/>
                    <a:pt x="12" y="56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64" name="Freeform 160"/>
            <p:cNvSpPr>
              <a:spLocks/>
            </p:cNvSpPr>
            <p:nvPr/>
          </p:nvSpPr>
          <p:spPr bwMode="gray">
            <a:xfrm>
              <a:off x="6239197" y="2317471"/>
              <a:ext cx="42682" cy="18186"/>
            </a:xfrm>
            <a:custGeom>
              <a:avLst/>
              <a:gdLst>
                <a:gd name="T0" fmla="*/ 68 w 75"/>
                <a:gd name="T1" fmla="*/ 2 h 32"/>
                <a:gd name="T2" fmla="*/ 61 w 75"/>
                <a:gd name="T3" fmla="*/ 1 h 32"/>
                <a:gd name="T4" fmla="*/ 55 w 75"/>
                <a:gd name="T5" fmla="*/ 1 h 32"/>
                <a:gd name="T6" fmla="*/ 49 w 75"/>
                <a:gd name="T7" fmla="*/ 5 h 32"/>
                <a:gd name="T8" fmla="*/ 40 w 75"/>
                <a:gd name="T9" fmla="*/ 5 h 32"/>
                <a:gd name="T10" fmla="*/ 34 w 75"/>
                <a:gd name="T11" fmla="*/ 11 h 32"/>
                <a:gd name="T12" fmla="*/ 33 w 75"/>
                <a:gd name="T13" fmla="*/ 17 h 32"/>
                <a:gd name="T14" fmla="*/ 28 w 75"/>
                <a:gd name="T15" fmla="*/ 17 h 32"/>
                <a:gd name="T16" fmla="*/ 25 w 75"/>
                <a:gd name="T17" fmla="*/ 17 h 32"/>
                <a:gd name="T18" fmla="*/ 23 w 75"/>
                <a:gd name="T19" fmla="*/ 18 h 32"/>
                <a:gd name="T20" fmla="*/ 19 w 75"/>
                <a:gd name="T21" fmla="*/ 18 h 32"/>
                <a:gd name="T22" fmla="*/ 17 w 75"/>
                <a:gd name="T23" fmla="*/ 20 h 32"/>
                <a:gd name="T24" fmla="*/ 13 w 75"/>
                <a:gd name="T25" fmla="*/ 21 h 32"/>
                <a:gd name="T26" fmla="*/ 11 w 75"/>
                <a:gd name="T27" fmla="*/ 19 h 32"/>
                <a:gd name="T28" fmla="*/ 9 w 75"/>
                <a:gd name="T29" fmla="*/ 20 h 32"/>
                <a:gd name="T30" fmla="*/ 7 w 75"/>
                <a:gd name="T31" fmla="*/ 22 h 32"/>
                <a:gd name="T32" fmla="*/ 5 w 75"/>
                <a:gd name="T33" fmla="*/ 21 h 32"/>
                <a:gd name="T34" fmla="*/ 3 w 75"/>
                <a:gd name="T35" fmla="*/ 19 h 32"/>
                <a:gd name="T36" fmla="*/ 1 w 75"/>
                <a:gd name="T37" fmla="*/ 20 h 32"/>
                <a:gd name="T38" fmla="*/ 0 w 75"/>
                <a:gd name="T39" fmla="*/ 23 h 32"/>
                <a:gd name="T40" fmla="*/ 1 w 75"/>
                <a:gd name="T41" fmla="*/ 25 h 32"/>
                <a:gd name="T42" fmla="*/ 4 w 75"/>
                <a:gd name="T43" fmla="*/ 27 h 32"/>
                <a:gd name="T44" fmla="*/ 6 w 75"/>
                <a:gd name="T45" fmla="*/ 28 h 32"/>
                <a:gd name="T46" fmla="*/ 8 w 75"/>
                <a:gd name="T47" fmla="*/ 26 h 32"/>
                <a:gd name="T48" fmla="*/ 9 w 75"/>
                <a:gd name="T49" fmla="*/ 27 h 32"/>
                <a:gd name="T50" fmla="*/ 10 w 75"/>
                <a:gd name="T51" fmla="*/ 27 h 32"/>
                <a:gd name="T52" fmla="*/ 12 w 75"/>
                <a:gd name="T53" fmla="*/ 28 h 32"/>
                <a:gd name="T54" fmla="*/ 14 w 75"/>
                <a:gd name="T55" fmla="*/ 28 h 32"/>
                <a:gd name="T56" fmla="*/ 16 w 75"/>
                <a:gd name="T57" fmla="*/ 26 h 32"/>
                <a:gd name="T58" fmla="*/ 20 w 75"/>
                <a:gd name="T59" fmla="*/ 26 h 32"/>
                <a:gd name="T60" fmla="*/ 23 w 75"/>
                <a:gd name="T61" fmla="*/ 25 h 32"/>
                <a:gd name="T62" fmla="*/ 25 w 75"/>
                <a:gd name="T63" fmla="*/ 25 h 32"/>
                <a:gd name="T64" fmla="*/ 25 w 75"/>
                <a:gd name="T65" fmla="*/ 27 h 32"/>
                <a:gd name="T66" fmla="*/ 26 w 75"/>
                <a:gd name="T67" fmla="*/ 28 h 32"/>
                <a:gd name="T68" fmla="*/ 27 w 75"/>
                <a:gd name="T69" fmla="*/ 29 h 32"/>
                <a:gd name="T70" fmla="*/ 31 w 75"/>
                <a:gd name="T71" fmla="*/ 30 h 32"/>
                <a:gd name="T72" fmla="*/ 35 w 75"/>
                <a:gd name="T73" fmla="*/ 30 h 32"/>
                <a:gd name="T74" fmla="*/ 37 w 75"/>
                <a:gd name="T75" fmla="*/ 30 h 32"/>
                <a:gd name="T76" fmla="*/ 44 w 75"/>
                <a:gd name="T77" fmla="*/ 31 h 32"/>
                <a:gd name="T78" fmla="*/ 50 w 75"/>
                <a:gd name="T79" fmla="*/ 32 h 32"/>
                <a:gd name="T80" fmla="*/ 53 w 75"/>
                <a:gd name="T81" fmla="*/ 29 h 32"/>
                <a:gd name="T82" fmla="*/ 56 w 75"/>
                <a:gd name="T83" fmla="*/ 28 h 32"/>
                <a:gd name="T84" fmla="*/ 59 w 75"/>
                <a:gd name="T85" fmla="*/ 28 h 32"/>
                <a:gd name="T86" fmla="*/ 62 w 75"/>
                <a:gd name="T87" fmla="*/ 27 h 32"/>
                <a:gd name="T88" fmla="*/ 63 w 75"/>
                <a:gd name="T89" fmla="*/ 25 h 32"/>
                <a:gd name="T90" fmla="*/ 68 w 75"/>
                <a:gd name="T91" fmla="*/ 25 h 32"/>
                <a:gd name="T92" fmla="*/ 69 w 75"/>
                <a:gd name="T93" fmla="*/ 23 h 32"/>
                <a:gd name="T94" fmla="*/ 69 w 75"/>
                <a:gd name="T95" fmla="*/ 20 h 32"/>
                <a:gd name="T96" fmla="*/ 70 w 75"/>
                <a:gd name="T97" fmla="*/ 18 h 32"/>
                <a:gd name="T98" fmla="*/ 72 w 75"/>
                <a:gd name="T99" fmla="*/ 16 h 32"/>
                <a:gd name="T100" fmla="*/ 74 w 75"/>
                <a:gd name="T101" fmla="*/ 13 h 32"/>
                <a:gd name="T102" fmla="*/ 74 w 75"/>
                <a:gd name="T103" fmla="*/ 10 h 32"/>
                <a:gd name="T104" fmla="*/ 73 w 75"/>
                <a:gd name="T105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32">
                  <a:moveTo>
                    <a:pt x="73" y="5"/>
                  </a:moveTo>
                  <a:cubicBezTo>
                    <a:pt x="72" y="3"/>
                    <a:pt x="72" y="3"/>
                    <a:pt x="72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5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6" y="28"/>
                  </a:cubicBezTo>
                  <a:cubicBezTo>
                    <a:pt x="7" y="28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5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5" y="31"/>
                    <a:pt x="45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7" y="25"/>
                    <a:pt x="67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4"/>
                    <a:pt x="74" y="14"/>
                  </a:cubicBezTo>
                  <a:cubicBezTo>
                    <a:pt x="74" y="14"/>
                    <a:pt x="74" y="14"/>
                    <a:pt x="74" y="13"/>
                  </a:cubicBezTo>
                  <a:cubicBezTo>
                    <a:pt x="74" y="13"/>
                    <a:pt x="75" y="12"/>
                    <a:pt x="75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4" y="10"/>
                    <a:pt x="74" y="10"/>
                  </a:cubicBezTo>
                  <a:cubicBezTo>
                    <a:pt x="74" y="10"/>
                    <a:pt x="73" y="9"/>
                    <a:pt x="73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73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65" name="Freeform 161"/>
            <p:cNvSpPr>
              <a:spLocks/>
            </p:cNvSpPr>
            <p:nvPr/>
          </p:nvSpPr>
          <p:spPr bwMode="gray">
            <a:xfrm>
              <a:off x="6266662" y="2275159"/>
              <a:ext cx="53445" cy="41569"/>
            </a:xfrm>
            <a:custGeom>
              <a:avLst/>
              <a:gdLst>
                <a:gd name="T0" fmla="*/ 0 w 95"/>
                <a:gd name="T1" fmla="*/ 18 h 74"/>
                <a:gd name="T2" fmla="*/ 0 w 95"/>
                <a:gd name="T3" fmla="*/ 22 h 74"/>
                <a:gd name="T4" fmla="*/ 0 w 95"/>
                <a:gd name="T5" fmla="*/ 27 h 74"/>
                <a:gd name="T6" fmla="*/ 2 w 95"/>
                <a:gd name="T7" fmla="*/ 30 h 74"/>
                <a:gd name="T8" fmla="*/ 5 w 95"/>
                <a:gd name="T9" fmla="*/ 36 h 74"/>
                <a:gd name="T10" fmla="*/ 4 w 95"/>
                <a:gd name="T11" fmla="*/ 42 h 74"/>
                <a:gd name="T12" fmla="*/ 8 w 95"/>
                <a:gd name="T13" fmla="*/ 47 h 74"/>
                <a:gd name="T14" fmla="*/ 9 w 95"/>
                <a:gd name="T15" fmla="*/ 51 h 74"/>
                <a:gd name="T16" fmla="*/ 13 w 95"/>
                <a:gd name="T17" fmla="*/ 54 h 74"/>
                <a:gd name="T18" fmla="*/ 19 w 95"/>
                <a:gd name="T19" fmla="*/ 56 h 74"/>
                <a:gd name="T20" fmla="*/ 25 w 95"/>
                <a:gd name="T21" fmla="*/ 60 h 74"/>
                <a:gd name="T22" fmla="*/ 29 w 95"/>
                <a:gd name="T23" fmla="*/ 59 h 74"/>
                <a:gd name="T24" fmla="*/ 33 w 95"/>
                <a:gd name="T25" fmla="*/ 62 h 74"/>
                <a:gd name="T26" fmla="*/ 40 w 95"/>
                <a:gd name="T27" fmla="*/ 65 h 74"/>
                <a:gd name="T28" fmla="*/ 45 w 95"/>
                <a:gd name="T29" fmla="*/ 69 h 74"/>
                <a:gd name="T30" fmla="*/ 48 w 95"/>
                <a:gd name="T31" fmla="*/ 68 h 74"/>
                <a:gd name="T32" fmla="*/ 52 w 95"/>
                <a:gd name="T33" fmla="*/ 69 h 74"/>
                <a:gd name="T34" fmla="*/ 58 w 95"/>
                <a:gd name="T35" fmla="*/ 70 h 74"/>
                <a:gd name="T36" fmla="*/ 63 w 95"/>
                <a:gd name="T37" fmla="*/ 70 h 74"/>
                <a:gd name="T38" fmla="*/ 70 w 95"/>
                <a:gd name="T39" fmla="*/ 69 h 74"/>
                <a:gd name="T40" fmla="*/ 75 w 95"/>
                <a:gd name="T41" fmla="*/ 72 h 74"/>
                <a:gd name="T42" fmla="*/ 80 w 95"/>
                <a:gd name="T43" fmla="*/ 74 h 74"/>
                <a:gd name="T44" fmla="*/ 81 w 95"/>
                <a:gd name="T45" fmla="*/ 70 h 74"/>
                <a:gd name="T46" fmla="*/ 81 w 95"/>
                <a:gd name="T47" fmla="*/ 67 h 74"/>
                <a:gd name="T48" fmla="*/ 87 w 95"/>
                <a:gd name="T49" fmla="*/ 60 h 74"/>
                <a:gd name="T50" fmla="*/ 93 w 95"/>
                <a:gd name="T51" fmla="*/ 56 h 74"/>
                <a:gd name="T52" fmla="*/ 94 w 95"/>
                <a:gd name="T53" fmla="*/ 52 h 74"/>
                <a:gd name="T54" fmla="*/ 92 w 95"/>
                <a:gd name="T55" fmla="*/ 49 h 74"/>
                <a:gd name="T56" fmla="*/ 90 w 95"/>
                <a:gd name="T57" fmla="*/ 44 h 74"/>
                <a:gd name="T58" fmla="*/ 90 w 95"/>
                <a:gd name="T59" fmla="*/ 37 h 74"/>
                <a:gd name="T60" fmla="*/ 88 w 95"/>
                <a:gd name="T61" fmla="*/ 34 h 74"/>
                <a:gd name="T62" fmla="*/ 86 w 95"/>
                <a:gd name="T63" fmla="*/ 31 h 74"/>
                <a:gd name="T64" fmla="*/ 92 w 95"/>
                <a:gd name="T65" fmla="*/ 29 h 74"/>
                <a:gd name="T66" fmla="*/ 93 w 95"/>
                <a:gd name="T67" fmla="*/ 23 h 74"/>
                <a:gd name="T68" fmla="*/ 90 w 95"/>
                <a:gd name="T69" fmla="*/ 15 h 74"/>
                <a:gd name="T70" fmla="*/ 87 w 95"/>
                <a:gd name="T71" fmla="*/ 8 h 74"/>
                <a:gd name="T72" fmla="*/ 82 w 95"/>
                <a:gd name="T73" fmla="*/ 6 h 74"/>
                <a:gd name="T74" fmla="*/ 69 w 95"/>
                <a:gd name="T75" fmla="*/ 6 h 74"/>
                <a:gd name="T76" fmla="*/ 54 w 95"/>
                <a:gd name="T77" fmla="*/ 5 h 74"/>
                <a:gd name="T78" fmla="*/ 49 w 95"/>
                <a:gd name="T79" fmla="*/ 6 h 74"/>
                <a:gd name="T80" fmla="*/ 42 w 95"/>
                <a:gd name="T81" fmla="*/ 5 h 74"/>
                <a:gd name="T82" fmla="*/ 40 w 95"/>
                <a:gd name="T83" fmla="*/ 1 h 74"/>
                <a:gd name="T84" fmla="*/ 36 w 95"/>
                <a:gd name="T85" fmla="*/ 0 h 74"/>
                <a:gd name="T86" fmla="*/ 31 w 95"/>
                <a:gd name="T87" fmla="*/ 0 h 74"/>
                <a:gd name="T88" fmla="*/ 26 w 95"/>
                <a:gd name="T89" fmla="*/ 2 h 74"/>
                <a:gd name="T90" fmla="*/ 22 w 95"/>
                <a:gd name="T91" fmla="*/ 4 h 74"/>
                <a:gd name="T92" fmla="*/ 18 w 95"/>
                <a:gd name="T93" fmla="*/ 6 h 74"/>
                <a:gd name="T94" fmla="*/ 15 w 95"/>
                <a:gd name="T95" fmla="*/ 7 h 74"/>
                <a:gd name="T96" fmla="*/ 11 w 95"/>
                <a:gd name="T97" fmla="*/ 8 h 74"/>
                <a:gd name="T98" fmla="*/ 7 w 95"/>
                <a:gd name="T99" fmla="*/ 9 h 74"/>
                <a:gd name="T100" fmla="*/ 3 w 95"/>
                <a:gd name="T101" fmla="*/ 11 h 74"/>
                <a:gd name="T102" fmla="*/ 0 w 95"/>
                <a:gd name="T103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74">
                  <a:moveTo>
                    <a:pt x="0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8" y="70"/>
                    <a:pt x="48" y="69"/>
                  </a:cubicBezTo>
                  <a:cubicBezTo>
                    <a:pt x="48" y="69"/>
                    <a:pt x="48" y="68"/>
                    <a:pt x="48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9"/>
                    <a:pt x="81" y="68"/>
                    <a:pt x="81" y="68"/>
                  </a:cubicBezTo>
                  <a:cubicBezTo>
                    <a:pt x="81" y="68"/>
                    <a:pt x="81" y="67"/>
                    <a:pt x="81" y="67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9"/>
                    <a:pt x="87" y="8"/>
                  </a:cubicBezTo>
                  <a:cubicBezTo>
                    <a:pt x="87" y="8"/>
                    <a:pt x="86" y="7"/>
                    <a:pt x="86" y="7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77" y="6"/>
                    <a:pt x="77" y="6"/>
                  </a:cubicBezTo>
                  <a:cubicBezTo>
                    <a:pt x="76" y="6"/>
                    <a:pt x="69" y="6"/>
                    <a:pt x="69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8" y="6"/>
                    <a:pt x="47" y="6"/>
                  </a:cubicBezTo>
                  <a:cubicBezTo>
                    <a:pt x="47" y="6"/>
                    <a:pt x="44" y="6"/>
                    <a:pt x="44" y="6"/>
                  </a:cubicBezTo>
                  <a:cubicBezTo>
                    <a:pt x="43" y="6"/>
                    <a:pt x="42" y="5"/>
                    <a:pt x="42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66" name="Freeform 163"/>
            <p:cNvSpPr>
              <a:spLocks/>
            </p:cNvSpPr>
            <p:nvPr/>
          </p:nvSpPr>
          <p:spPr bwMode="gray">
            <a:xfrm>
              <a:off x="6295611" y="2271448"/>
              <a:ext cx="17073" cy="7052"/>
            </a:xfrm>
            <a:custGeom>
              <a:avLst/>
              <a:gdLst>
                <a:gd name="T0" fmla="*/ 28 w 30"/>
                <a:gd name="T1" fmla="*/ 13 h 13"/>
                <a:gd name="T2" fmla="*/ 25 w 30"/>
                <a:gd name="T3" fmla="*/ 13 h 13"/>
                <a:gd name="T4" fmla="*/ 17 w 30"/>
                <a:gd name="T5" fmla="*/ 13 h 13"/>
                <a:gd name="T6" fmla="*/ 10 w 30"/>
                <a:gd name="T7" fmla="*/ 13 h 13"/>
                <a:gd name="T8" fmla="*/ 7 w 30"/>
                <a:gd name="T9" fmla="*/ 12 h 13"/>
                <a:gd name="T10" fmla="*/ 2 w 30"/>
                <a:gd name="T11" fmla="*/ 12 h 13"/>
                <a:gd name="T12" fmla="*/ 0 w 30"/>
                <a:gd name="T13" fmla="*/ 12 h 13"/>
                <a:gd name="T14" fmla="*/ 2 w 30"/>
                <a:gd name="T15" fmla="*/ 10 h 13"/>
                <a:gd name="T16" fmla="*/ 3 w 30"/>
                <a:gd name="T17" fmla="*/ 10 h 13"/>
                <a:gd name="T18" fmla="*/ 5 w 30"/>
                <a:gd name="T19" fmla="*/ 9 h 13"/>
                <a:gd name="T20" fmla="*/ 4 w 30"/>
                <a:gd name="T21" fmla="*/ 7 h 13"/>
                <a:gd name="T22" fmla="*/ 4 w 30"/>
                <a:gd name="T23" fmla="*/ 6 h 13"/>
                <a:gd name="T24" fmla="*/ 4 w 30"/>
                <a:gd name="T25" fmla="*/ 5 h 13"/>
                <a:gd name="T26" fmla="*/ 5 w 30"/>
                <a:gd name="T27" fmla="*/ 5 h 13"/>
                <a:gd name="T28" fmla="*/ 7 w 30"/>
                <a:gd name="T29" fmla="*/ 5 h 13"/>
                <a:gd name="T30" fmla="*/ 9 w 30"/>
                <a:gd name="T31" fmla="*/ 5 h 13"/>
                <a:gd name="T32" fmla="*/ 10 w 30"/>
                <a:gd name="T33" fmla="*/ 5 h 13"/>
                <a:gd name="T34" fmla="*/ 12 w 30"/>
                <a:gd name="T35" fmla="*/ 4 h 13"/>
                <a:gd name="T36" fmla="*/ 12 w 30"/>
                <a:gd name="T37" fmla="*/ 4 h 13"/>
                <a:gd name="T38" fmla="*/ 12 w 30"/>
                <a:gd name="T39" fmla="*/ 2 h 13"/>
                <a:gd name="T40" fmla="*/ 12 w 30"/>
                <a:gd name="T41" fmla="*/ 1 h 13"/>
                <a:gd name="T42" fmla="*/ 13 w 30"/>
                <a:gd name="T43" fmla="*/ 0 h 13"/>
                <a:gd name="T44" fmla="*/ 15 w 30"/>
                <a:gd name="T45" fmla="*/ 0 h 13"/>
                <a:gd name="T46" fmla="*/ 18 w 30"/>
                <a:gd name="T47" fmla="*/ 2 h 13"/>
                <a:gd name="T48" fmla="*/ 20 w 30"/>
                <a:gd name="T49" fmla="*/ 3 h 13"/>
                <a:gd name="T50" fmla="*/ 23 w 30"/>
                <a:gd name="T51" fmla="*/ 3 h 13"/>
                <a:gd name="T52" fmla="*/ 24 w 30"/>
                <a:gd name="T53" fmla="*/ 3 h 13"/>
                <a:gd name="T54" fmla="*/ 26 w 30"/>
                <a:gd name="T55" fmla="*/ 3 h 13"/>
                <a:gd name="T56" fmla="*/ 29 w 30"/>
                <a:gd name="T57" fmla="*/ 4 h 13"/>
                <a:gd name="T58" fmla="*/ 30 w 30"/>
                <a:gd name="T59" fmla="*/ 6 h 13"/>
                <a:gd name="T60" fmla="*/ 30 w 30"/>
                <a:gd name="T61" fmla="*/ 9 h 13"/>
                <a:gd name="T62" fmla="*/ 29 w 30"/>
                <a:gd name="T63" fmla="*/ 10 h 13"/>
                <a:gd name="T64" fmla="*/ 28 w 30"/>
                <a:gd name="T65" fmla="*/ 12 h 13"/>
                <a:gd name="T66" fmla="*/ 28 w 30"/>
                <a:gd name="T6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13">
                  <a:moveTo>
                    <a:pt x="28" y="13"/>
                  </a:moveTo>
                  <a:cubicBezTo>
                    <a:pt x="28" y="13"/>
                    <a:pt x="25" y="13"/>
                    <a:pt x="25" y="13"/>
                  </a:cubicBezTo>
                  <a:cubicBezTo>
                    <a:pt x="24" y="13"/>
                    <a:pt x="17" y="13"/>
                    <a:pt x="17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8" y="1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67" name="Freeform 164"/>
            <p:cNvSpPr>
              <a:spLocks/>
            </p:cNvSpPr>
            <p:nvPr/>
          </p:nvSpPr>
          <p:spPr bwMode="gray">
            <a:xfrm>
              <a:off x="6280394" y="2313759"/>
              <a:ext cx="30063" cy="12248"/>
            </a:xfrm>
            <a:custGeom>
              <a:avLst/>
              <a:gdLst>
                <a:gd name="T0" fmla="*/ 1 w 53"/>
                <a:gd name="T1" fmla="*/ 17 h 22"/>
                <a:gd name="T2" fmla="*/ 0 w 53"/>
                <a:gd name="T3" fmla="*/ 15 h 22"/>
                <a:gd name="T4" fmla="*/ 0 w 53"/>
                <a:gd name="T5" fmla="*/ 12 h 22"/>
                <a:gd name="T6" fmla="*/ 3 w 53"/>
                <a:gd name="T7" fmla="*/ 9 h 22"/>
                <a:gd name="T8" fmla="*/ 7 w 53"/>
                <a:gd name="T9" fmla="*/ 9 h 22"/>
                <a:gd name="T10" fmla="*/ 11 w 53"/>
                <a:gd name="T11" fmla="*/ 5 h 22"/>
                <a:gd name="T12" fmla="*/ 16 w 53"/>
                <a:gd name="T13" fmla="*/ 0 h 22"/>
                <a:gd name="T14" fmla="*/ 20 w 53"/>
                <a:gd name="T15" fmla="*/ 1 h 22"/>
                <a:gd name="T16" fmla="*/ 23 w 53"/>
                <a:gd name="T17" fmla="*/ 1 h 22"/>
                <a:gd name="T18" fmla="*/ 25 w 53"/>
                <a:gd name="T19" fmla="*/ 0 h 22"/>
                <a:gd name="T20" fmla="*/ 27 w 53"/>
                <a:gd name="T21" fmla="*/ 1 h 22"/>
                <a:gd name="T22" fmla="*/ 31 w 53"/>
                <a:gd name="T23" fmla="*/ 2 h 22"/>
                <a:gd name="T24" fmla="*/ 35 w 53"/>
                <a:gd name="T25" fmla="*/ 2 h 22"/>
                <a:gd name="T26" fmla="*/ 38 w 53"/>
                <a:gd name="T27" fmla="*/ 2 h 22"/>
                <a:gd name="T28" fmla="*/ 42 w 53"/>
                <a:gd name="T29" fmla="*/ 1 h 22"/>
                <a:gd name="T30" fmla="*/ 46 w 53"/>
                <a:gd name="T31" fmla="*/ 2 h 22"/>
                <a:gd name="T32" fmla="*/ 50 w 53"/>
                <a:gd name="T33" fmla="*/ 4 h 22"/>
                <a:gd name="T34" fmla="*/ 53 w 53"/>
                <a:gd name="T35" fmla="*/ 6 h 22"/>
                <a:gd name="T36" fmla="*/ 53 w 53"/>
                <a:gd name="T37" fmla="*/ 9 h 22"/>
                <a:gd name="T38" fmla="*/ 52 w 53"/>
                <a:gd name="T39" fmla="*/ 10 h 22"/>
                <a:gd name="T40" fmla="*/ 51 w 53"/>
                <a:gd name="T41" fmla="*/ 12 h 22"/>
                <a:gd name="T42" fmla="*/ 51 w 53"/>
                <a:gd name="T43" fmla="*/ 14 h 22"/>
                <a:gd name="T44" fmla="*/ 49 w 53"/>
                <a:gd name="T45" fmla="*/ 14 h 22"/>
                <a:gd name="T46" fmla="*/ 46 w 53"/>
                <a:gd name="T47" fmla="*/ 14 h 22"/>
                <a:gd name="T48" fmla="*/ 43 w 53"/>
                <a:gd name="T49" fmla="*/ 13 h 22"/>
                <a:gd name="T50" fmla="*/ 41 w 53"/>
                <a:gd name="T51" fmla="*/ 12 h 22"/>
                <a:gd name="T52" fmla="*/ 38 w 53"/>
                <a:gd name="T53" fmla="*/ 12 h 22"/>
                <a:gd name="T54" fmla="*/ 34 w 53"/>
                <a:gd name="T55" fmla="*/ 14 h 22"/>
                <a:gd name="T56" fmla="*/ 33 w 53"/>
                <a:gd name="T57" fmla="*/ 16 h 22"/>
                <a:gd name="T58" fmla="*/ 29 w 53"/>
                <a:gd name="T59" fmla="*/ 17 h 22"/>
                <a:gd name="T60" fmla="*/ 26 w 53"/>
                <a:gd name="T61" fmla="*/ 16 h 22"/>
                <a:gd name="T62" fmla="*/ 23 w 53"/>
                <a:gd name="T63" fmla="*/ 18 h 22"/>
                <a:gd name="T64" fmla="*/ 21 w 53"/>
                <a:gd name="T65" fmla="*/ 18 h 22"/>
                <a:gd name="T66" fmla="*/ 18 w 53"/>
                <a:gd name="T67" fmla="*/ 20 h 22"/>
                <a:gd name="T68" fmla="*/ 18 w 53"/>
                <a:gd name="T69" fmla="*/ 22 h 22"/>
                <a:gd name="T70" fmla="*/ 12 w 53"/>
                <a:gd name="T71" fmla="*/ 22 h 22"/>
                <a:gd name="T72" fmla="*/ 8 w 53"/>
                <a:gd name="T73" fmla="*/ 22 h 22"/>
                <a:gd name="T74" fmla="*/ 5 w 53"/>
                <a:gd name="T75" fmla="*/ 21 h 22"/>
                <a:gd name="T76" fmla="*/ 3 w 53"/>
                <a:gd name="T7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22">
                  <a:moveTo>
                    <a:pt x="2" y="18"/>
                  </a:moveTo>
                  <a:cubicBezTo>
                    <a:pt x="2" y="18"/>
                    <a:pt x="1" y="17"/>
                    <a:pt x="1" y="17"/>
                  </a:cubicBezTo>
                  <a:cubicBezTo>
                    <a:pt x="1" y="17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3" y="2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68" name="Freeform 165"/>
            <p:cNvSpPr>
              <a:spLocks/>
            </p:cNvSpPr>
            <p:nvPr/>
          </p:nvSpPr>
          <p:spPr bwMode="gray">
            <a:xfrm>
              <a:off x="6290044" y="2336770"/>
              <a:ext cx="23011" cy="27836"/>
            </a:xfrm>
            <a:custGeom>
              <a:avLst/>
              <a:gdLst>
                <a:gd name="T0" fmla="*/ 1 w 41"/>
                <a:gd name="T1" fmla="*/ 42 h 50"/>
                <a:gd name="T2" fmla="*/ 2 w 41"/>
                <a:gd name="T3" fmla="*/ 41 h 50"/>
                <a:gd name="T4" fmla="*/ 1 w 41"/>
                <a:gd name="T5" fmla="*/ 39 h 50"/>
                <a:gd name="T6" fmla="*/ 0 w 41"/>
                <a:gd name="T7" fmla="*/ 37 h 50"/>
                <a:gd name="T8" fmla="*/ 2 w 41"/>
                <a:gd name="T9" fmla="*/ 36 h 50"/>
                <a:gd name="T10" fmla="*/ 2 w 41"/>
                <a:gd name="T11" fmla="*/ 34 h 50"/>
                <a:gd name="T12" fmla="*/ 4 w 41"/>
                <a:gd name="T13" fmla="*/ 32 h 50"/>
                <a:gd name="T14" fmla="*/ 5 w 41"/>
                <a:gd name="T15" fmla="*/ 32 h 50"/>
                <a:gd name="T16" fmla="*/ 4 w 41"/>
                <a:gd name="T17" fmla="*/ 30 h 50"/>
                <a:gd name="T18" fmla="*/ 5 w 41"/>
                <a:gd name="T19" fmla="*/ 29 h 50"/>
                <a:gd name="T20" fmla="*/ 7 w 41"/>
                <a:gd name="T21" fmla="*/ 29 h 50"/>
                <a:gd name="T22" fmla="*/ 9 w 41"/>
                <a:gd name="T23" fmla="*/ 28 h 50"/>
                <a:gd name="T24" fmla="*/ 9 w 41"/>
                <a:gd name="T25" fmla="*/ 26 h 50"/>
                <a:gd name="T26" fmla="*/ 8 w 41"/>
                <a:gd name="T27" fmla="*/ 25 h 50"/>
                <a:gd name="T28" fmla="*/ 7 w 41"/>
                <a:gd name="T29" fmla="*/ 23 h 50"/>
                <a:gd name="T30" fmla="*/ 8 w 41"/>
                <a:gd name="T31" fmla="*/ 23 h 50"/>
                <a:gd name="T32" fmla="*/ 9 w 41"/>
                <a:gd name="T33" fmla="*/ 22 h 50"/>
                <a:gd name="T34" fmla="*/ 8 w 41"/>
                <a:gd name="T35" fmla="*/ 21 h 50"/>
                <a:gd name="T36" fmla="*/ 6 w 41"/>
                <a:gd name="T37" fmla="*/ 20 h 50"/>
                <a:gd name="T38" fmla="*/ 4 w 41"/>
                <a:gd name="T39" fmla="*/ 19 h 50"/>
                <a:gd name="T40" fmla="*/ 4 w 41"/>
                <a:gd name="T41" fmla="*/ 17 h 50"/>
                <a:gd name="T42" fmla="*/ 5 w 41"/>
                <a:gd name="T43" fmla="*/ 15 h 50"/>
                <a:gd name="T44" fmla="*/ 6 w 41"/>
                <a:gd name="T45" fmla="*/ 13 h 50"/>
                <a:gd name="T46" fmla="*/ 5 w 41"/>
                <a:gd name="T47" fmla="*/ 12 h 50"/>
                <a:gd name="T48" fmla="*/ 3 w 41"/>
                <a:gd name="T49" fmla="*/ 12 h 50"/>
                <a:gd name="T50" fmla="*/ 3 w 41"/>
                <a:gd name="T51" fmla="*/ 9 h 50"/>
                <a:gd name="T52" fmla="*/ 5 w 41"/>
                <a:gd name="T53" fmla="*/ 8 h 50"/>
                <a:gd name="T54" fmla="*/ 2 w 41"/>
                <a:gd name="T55" fmla="*/ 7 h 50"/>
                <a:gd name="T56" fmla="*/ 1 w 41"/>
                <a:gd name="T57" fmla="*/ 5 h 50"/>
                <a:gd name="T58" fmla="*/ 0 w 41"/>
                <a:gd name="T59" fmla="*/ 3 h 50"/>
                <a:gd name="T60" fmla="*/ 5 w 41"/>
                <a:gd name="T61" fmla="*/ 2 h 50"/>
                <a:gd name="T62" fmla="*/ 10 w 41"/>
                <a:gd name="T63" fmla="*/ 0 h 50"/>
                <a:gd name="T64" fmla="*/ 12 w 41"/>
                <a:gd name="T65" fmla="*/ 0 h 50"/>
                <a:gd name="T66" fmla="*/ 15 w 41"/>
                <a:gd name="T67" fmla="*/ 1 h 50"/>
                <a:gd name="T68" fmla="*/ 17 w 41"/>
                <a:gd name="T69" fmla="*/ 3 h 50"/>
                <a:gd name="T70" fmla="*/ 19 w 41"/>
                <a:gd name="T71" fmla="*/ 4 h 50"/>
                <a:gd name="T72" fmla="*/ 20 w 41"/>
                <a:gd name="T73" fmla="*/ 7 h 50"/>
                <a:gd name="T74" fmla="*/ 21 w 41"/>
                <a:gd name="T75" fmla="*/ 10 h 50"/>
                <a:gd name="T76" fmla="*/ 26 w 41"/>
                <a:gd name="T77" fmla="*/ 12 h 50"/>
                <a:gd name="T78" fmla="*/ 26 w 41"/>
                <a:gd name="T79" fmla="*/ 15 h 50"/>
                <a:gd name="T80" fmla="*/ 27 w 41"/>
                <a:gd name="T81" fmla="*/ 18 h 50"/>
                <a:gd name="T82" fmla="*/ 32 w 41"/>
                <a:gd name="T83" fmla="*/ 19 h 50"/>
                <a:gd name="T84" fmla="*/ 35 w 41"/>
                <a:gd name="T85" fmla="*/ 19 h 50"/>
                <a:gd name="T86" fmla="*/ 38 w 41"/>
                <a:gd name="T87" fmla="*/ 19 h 50"/>
                <a:gd name="T88" fmla="*/ 37 w 41"/>
                <a:gd name="T89" fmla="*/ 21 h 50"/>
                <a:gd name="T90" fmla="*/ 38 w 41"/>
                <a:gd name="T91" fmla="*/ 24 h 50"/>
                <a:gd name="T92" fmla="*/ 36 w 41"/>
                <a:gd name="T93" fmla="*/ 26 h 50"/>
                <a:gd name="T94" fmla="*/ 36 w 41"/>
                <a:gd name="T95" fmla="*/ 30 h 50"/>
                <a:gd name="T96" fmla="*/ 38 w 41"/>
                <a:gd name="T97" fmla="*/ 33 h 50"/>
                <a:gd name="T98" fmla="*/ 40 w 41"/>
                <a:gd name="T99" fmla="*/ 35 h 50"/>
                <a:gd name="T100" fmla="*/ 40 w 41"/>
                <a:gd name="T101" fmla="*/ 38 h 50"/>
                <a:gd name="T102" fmla="*/ 37 w 41"/>
                <a:gd name="T103" fmla="*/ 40 h 50"/>
                <a:gd name="T104" fmla="*/ 36 w 41"/>
                <a:gd name="T105" fmla="*/ 44 h 50"/>
                <a:gd name="T106" fmla="*/ 31 w 41"/>
                <a:gd name="T107" fmla="*/ 46 h 50"/>
                <a:gd name="T108" fmla="*/ 26 w 41"/>
                <a:gd name="T109" fmla="*/ 47 h 50"/>
                <a:gd name="T110" fmla="*/ 21 w 41"/>
                <a:gd name="T111" fmla="*/ 49 h 50"/>
                <a:gd name="T112" fmla="*/ 17 w 41"/>
                <a:gd name="T113" fmla="*/ 47 h 50"/>
                <a:gd name="T114" fmla="*/ 14 w 41"/>
                <a:gd name="T115" fmla="*/ 44 h 50"/>
                <a:gd name="T116" fmla="*/ 9 w 41"/>
                <a:gd name="T117" fmla="*/ 44 h 50"/>
                <a:gd name="T118" fmla="*/ 7 w 41"/>
                <a:gd name="T119" fmla="*/ 48 h 50"/>
                <a:gd name="T120" fmla="*/ 3 w 41"/>
                <a:gd name="T121" fmla="*/ 48 h 50"/>
                <a:gd name="T122" fmla="*/ 0 w 41"/>
                <a:gd name="T12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" h="50">
                  <a:moveTo>
                    <a:pt x="0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3" y="33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6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6" y="28"/>
                    <a:pt x="36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69" name="Freeform 166"/>
            <p:cNvSpPr>
              <a:spLocks/>
            </p:cNvSpPr>
            <p:nvPr/>
          </p:nvSpPr>
          <p:spPr bwMode="gray">
            <a:xfrm>
              <a:off x="6293756" y="2361637"/>
              <a:ext cx="8908" cy="17815"/>
            </a:xfrm>
            <a:custGeom>
              <a:avLst/>
              <a:gdLst>
                <a:gd name="T0" fmla="*/ 13 w 16"/>
                <a:gd name="T1" fmla="*/ 5 h 32"/>
                <a:gd name="T2" fmla="*/ 12 w 16"/>
                <a:gd name="T3" fmla="*/ 4 h 32"/>
                <a:gd name="T4" fmla="*/ 11 w 16"/>
                <a:gd name="T5" fmla="*/ 3 h 32"/>
                <a:gd name="T6" fmla="*/ 10 w 16"/>
                <a:gd name="T7" fmla="*/ 2 h 32"/>
                <a:gd name="T8" fmla="*/ 9 w 16"/>
                <a:gd name="T9" fmla="*/ 1 h 32"/>
                <a:gd name="T10" fmla="*/ 8 w 16"/>
                <a:gd name="T11" fmla="*/ 0 h 32"/>
                <a:gd name="T12" fmla="*/ 6 w 16"/>
                <a:gd name="T13" fmla="*/ 0 h 32"/>
                <a:gd name="T14" fmla="*/ 4 w 16"/>
                <a:gd name="T15" fmla="*/ 0 h 32"/>
                <a:gd name="T16" fmla="*/ 3 w 16"/>
                <a:gd name="T17" fmla="*/ 0 h 32"/>
                <a:gd name="T18" fmla="*/ 1 w 16"/>
                <a:gd name="T19" fmla="*/ 1 h 32"/>
                <a:gd name="T20" fmla="*/ 1 w 16"/>
                <a:gd name="T21" fmla="*/ 3 h 32"/>
                <a:gd name="T22" fmla="*/ 1 w 16"/>
                <a:gd name="T23" fmla="*/ 4 h 32"/>
                <a:gd name="T24" fmla="*/ 0 w 16"/>
                <a:gd name="T25" fmla="*/ 5 h 32"/>
                <a:gd name="T26" fmla="*/ 0 w 16"/>
                <a:gd name="T27" fmla="*/ 6 h 32"/>
                <a:gd name="T28" fmla="*/ 1 w 16"/>
                <a:gd name="T29" fmla="*/ 7 h 32"/>
                <a:gd name="T30" fmla="*/ 1 w 16"/>
                <a:gd name="T31" fmla="*/ 8 h 32"/>
                <a:gd name="T32" fmla="*/ 2 w 16"/>
                <a:gd name="T33" fmla="*/ 9 h 32"/>
                <a:gd name="T34" fmla="*/ 2 w 16"/>
                <a:gd name="T35" fmla="*/ 10 h 32"/>
                <a:gd name="T36" fmla="*/ 2 w 16"/>
                <a:gd name="T37" fmla="*/ 11 h 32"/>
                <a:gd name="T38" fmla="*/ 2 w 16"/>
                <a:gd name="T39" fmla="*/ 13 h 32"/>
                <a:gd name="T40" fmla="*/ 2 w 16"/>
                <a:gd name="T41" fmla="*/ 14 h 32"/>
                <a:gd name="T42" fmla="*/ 2 w 16"/>
                <a:gd name="T43" fmla="*/ 15 h 32"/>
                <a:gd name="T44" fmla="*/ 2 w 16"/>
                <a:gd name="T45" fmla="*/ 16 h 32"/>
                <a:gd name="T46" fmla="*/ 1 w 16"/>
                <a:gd name="T47" fmla="*/ 18 h 32"/>
                <a:gd name="T48" fmla="*/ 1 w 16"/>
                <a:gd name="T49" fmla="*/ 19 h 32"/>
                <a:gd name="T50" fmla="*/ 1 w 16"/>
                <a:gd name="T51" fmla="*/ 20 h 32"/>
                <a:gd name="T52" fmla="*/ 1 w 16"/>
                <a:gd name="T53" fmla="*/ 22 h 32"/>
                <a:gd name="T54" fmla="*/ 1 w 16"/>
                <a:gd name="T55" fmla="*/ 22 h 32"/>
                <a:gd name="T56" fmla="*/ 1 w 16"/>
                <a:gd name="T57" fmla="*/ 24 h 32"/>
                <a:gd name="T58" fmla="*/ 2 w 16"/>
                <a:gd name="T59" fmla="*/ 25 h 32"/>
                <a:gd name="T60" fmla="*/ 3 w 16"/>
                <a:gd name="T61" fmla="*/ 26 h 32"/>
                <a:gd name="T62" fmla="*/ 4 w 16"/>
                <a:gd name="T63" fmla="*/ 27 h 32"/>
                <a:gd name="T64" fmla="*/ 5 w 16"/>
                <a:gd name="T65" fmla="*/ 28 h 32"/>
                <a:gd name="T66" fmla="*/ 7 w 16"/>
                <a:gd name="T67" fmla="*/ 30 h 32"/>
                <a:gd name="T68" fmla="*/ 8 w 16"/>
                <a:gd name="T69" fmla="*/ 31 h 32"/>
                <a:gd name="T70" fmla="*/ 8 w 16"/>
                <a:gd name="T71" fmla="*/ 32 h 32"/>
                <a:gd name="T72" fmla="*/ 10 w 16"/>
                <a:gd name="T73" fmla="*/ 30 h 32"/>
                <a:gd name="T74" fmla="*/ 10 w 16"/>
                <a:gd name="T75" fmla="*/ 29 h 32"/>
                <a:gd name="T76" fmla="*/ 11 w 16"/>
                <a:gd name="T77" fmla="*/ 28 h 32"/>
                <a:gd name="T78" fmla="*/ 12 w 16"/>
                <a:gd name="T79" fmla="*/ 27 h 32"/>
                <a:gd name="T80" fmla="*/ 12 w 16"/>
                <a:gd name="T81" fmla="*/ 26 h 32"/>
                <a:gd name="T82" fmla="*/ 14 w 16"/>
                <a:gd name="T83" fmla="*/ 24 h 32"/>
                <a:gd name="T84" fmla="*/ 15 w 16"/>
                <a:gd name="T85" fmla="*/ 23 h 32"/>
                <a:gd name="T86" fmla="*/ 16 w 16"/>
                <a:gd name="T87" fmla="*/ 22 h 32"/>
                <a:gd name="T88" fmla="*/ 16 w 16"/>
                <a:gd name="T89" fmla="*/ 21 h 32"/>
                <a:gd name="T90" fmla="*/ 15 w 16"/>
                <a:gd name="T91" fmla="*/ 20 h 32"/>
                <a:gd name="T92" fmla="*/ 15 w 16"/>
                <a:gd name="T93" fmla="*/ 19 h 32"/>
                <a:gd name="T94" fmla="*/ 14 w 16"/>
                <a:gd name="T95" fmla="*/ 18 h 32"/>
                <a:gd name="T96" fmla="*/ 13 w 16"/>
                <a:gd name="T97" fmla="*/ 17 h 32"/>
                <a:gd name="T98" fmla="*/ 12 w 16"/>
                <a:gd name="T99" fmla="*/ 16 h 32"/>
                <a:gd name="T100" fmla="*/ 12 w 16"/>
                <a:gd name="T101" fmla="*/ 15 h 32"/>
                <a:gd name="T102" fmla="*/ 11 w 16"/>
                <a:gd name="T103" fmla="*/ 13 h 32"/>
                <a:gd name="T104" fmla="*/ 12 w 16"/>
                <a:gd name="T105" fmla="*/ 11 h 32"/>
                <a:gd name="T106" fmla="*/ 12 w 16"/>
                <a:gd name="T107" fmla="*/ 9 h 32"/>
                <a:gd name="T108" fmla="*/ 13 w 16"/>
                <a:gd name="T109" fmla="*/ 8 h 32"/>
                <a:gd name="T110" fmla="*/ 13 w 16"/>
                <a:gd name="T111" fmla="*/ 8 h 32"/>
                <a:gd name="T112" fmla="*/ 13 w 16"/>
                <a:gd name="T113" fmla="*/ 6 h 32"/>
                <a:gd name="T114" fmla="*/ 13 w 16"/>
                <a:gd name="T115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" h="32"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9" y="30"/>
                    <a:pt x="10" y="29"/>
                  </a:cubicBezTo>
                  <a:cubicBezTo>
                    <a:pt x="10" y="29"/>
                    <a:pt x="11" y="28"/>
                    <a:pt x="11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70" name="Freeform 167"/>
            <p:cNvSpPr>
              <a:spLocks/>
            </p:cNvSpPr>
            <p:nvPr/>
          </p:nvSpPr>
          <p:spPr bwMode="gray">
            <a:xfrm>
              <a:off x="6299694" y="2362008"/>
              <a:ext cx="13361" cy="10021"/>
            </a:xfrm>
            <a:custGeom>
              <a:avLst/>
              <a:gdLst>
                <a:gd name="T0" fmla="*/ 19 w 24"/>
                <a:gd name="T1" fmla="*/ 0 h 18"/>
                <a:gd name="T2" fmla="*/ 16 w 24"/>
                <a:gd name="T3" fmla="*/ 0 h 18"/>
                <a:gd name="T4" fmla="*/ 14 w 24"/>
                <a:gd name="T5" fmla="*/ 1 h 18"/>
                <a:gd name="T6" fmla="*/ 12 w 24"/>
                <a:gd name="T7" fmla="*/ 1 h 18"/>
                <a:gd name="T8" fmla="*/ 11 w 24"/>
                <a:gd name="T9" fmla="*/ 2 h 18"/>
                <a:gd name="T10" fmla="*/ 9 w 24"/>
                <a:gd name="T11" fmla="*/ 2 h 18"/>
                <a:gd name="T12" fmla="*/ 7 w 24"/>
                <a:gd name="T13" fmla="*/ 2 h 18"/>
                <a:gd name="T14" fmla="*/ 5 w 24"/>
                <a:gd name="T15" fmla="*/ 3 h 18"/>
                <a:gd name="T16" fmla="*/ 4 w 24"/>
                <a:gd name="T17" fmla="*/ 4 h 18"/>
                <a:gd name="T18" fmla="*/ 2 w 24"/>
                <a:gd name="T19" fmla="*/ 4 h 18"/>
                <a:gd name="T20" fmla="*/ 2 w 24"/>
                <a:gd name="T21" fmla="*/ 5 h 18"/>
                <a:gd name="T22" fmla="*/ 2 w 24"/>
                <a:gd name="T23" fmla="*/ 7 h 18"/>
                <a:gd name="T24" fmla="*/ 2 w 24"/>
                <a:gd name="T25" fmla="*/ 7 h 18"/>
                <a:gd name="T26" fmla="*/ 1 w 24"/>
                <a:gd name="T27" fmla="*/ 8 h 18"/>
                <a:gd name="T28" fmla="*/ 1 w 24"/>
                <a:gd name="T29" fmla="*/ 10 h 18"/>
                <a:gd name="T30" fmla="*/ 0 w 24"/>
                <a:gd name="T31" fmla="*/ 12 h 18"/>
                <a:gd name="T32" fmla="*/ 1 w 24"/>
                <a:gd name="T33" fmla="*/ 14 h 18"/>
                <a:gd name="T34" fmla="*/ 1 w 24"/>
                <a:gd name="T35" fmla="*/ 15 h 18"/>
                <a:gd name="T36" fmla="*/ 2 w 24"/>
                <a:gd name="T37" fmla="*/ 16 h 18"/>
                <a:gd name="T38" fmla="*/ 3 w 24"/>
                <a:gd name="T39" fmla="*/ 17 h 18"/>
                <a:gd name="T40" fmla="*/ 4 w 24"/>
                <a:gd name="T41" fmla="*/ 18 h 18"/>
                <a:gd name="T42" fmla="*/ 7 w 24"/>
                <a:gd name="T43" fmla="*/ 17 h 18"/>
                <a:gd name="T44" fmla="*/ 9 w 24"/>
                <a:gd name="T45" fmla="*/ 17 h 18"/>
                <a:gd name="T46" fmla="*/ 11 w 24"/>
                <a:gd name="T47" fmla="*/ 17 h 18"/>
                <a:gd name="T48" fmla="*/ 12 w 24"/>
                <a:gd name="T49" fmla="*/ 17 h 18"/>
                <a:gd name="T50" fmla="*/ 13 w 24"/>
                <a:gd name="T51" fmla="*/ 17 h 18"/>
                <a:gd name="T52" fmla="*/ 14 w 24"/>
                <a:gd name="T53" fmla="*/ 16 h 18"/>
                <a:gd name="T54" fmla="*/ 15 w 24"/>
                <a:gd name="T55" fmla="*/ 15 h 18"/>
                <a:gd name="T56" fmla="*/ 15 w 24"/>
                <a:gd name="T57" fmla="*/ 15 h 18"/>
                <a:gd name="T58" fmla="*/ 17 w 24"/>
                <a:gd name="T59" fmla="*/ 15 h 18"/>
                <a:gd name="T60" fmla="*/ 18 w 24"/>
                <a:gd name="T61" fmla="*/ 15 h 18"/>
                <a:gd name="T62" fmla="*/ 20 w 24"/>
                <a:gd name="T63" fmla="*/ 15 h 18"/>
                <a:gd name="T64" fmla="*/ 20 w 24"/>
                <a:gd name="T65" fmla="*/ 15 h 18"/>
                <a:gd name="T66" fmla="*/ 22 w 24"/>
                <a:gd name="T67" fmla="*/ 15 h 18"/>
                <a:gd name="T68" fmla="*/ 22 w 24"/>
                <a:gd name="T69" fmla="*/ 14 h 18"/>
                <a:gd name="T70" fmla="*/ 22 w 24"/>
                <a:gd name="T71" fmla="*/ 13 h 18"/>
                <a:gd name="T72" fmla="*/ 22 w 24"/>
                <a:gd name="T73" fmla="*/ 13 h 18"/>
                <a:gd name="T74" fmla="*/ 23 w 24"/>
                <a:gd name="T75" fmla="*/ 13 h 18"/>
                <a:gd name="T76" fmla="*/ 23 w 24"/>
                <a:gd name="T77" fmla="*/ 12 h 18"/>
                <a:gd name="T78" fmla="*/ 24 w 24"/>
                <a:gd name="T79" fmla="*/ 12 h 18"/>
                <a:gd name="T80" fmla="*/ 24 w 24"/>
                <a:gd name="T81" fmla="*/ 11 h 18"/>
                <a:gd name="T82" fmla="*/ 24 w 24"/>
                <a:gd name="T83" fmla="*/ 11 h 18"/>
                <a:gd name="T84" fmla="*/ 24 w 24"/>
                <a:gd name="T85" fmla="*/ 10 h 18"/>
                <a:gd name="T86" fmla="*/ 24 w 24"/>
                <a:gd name="T87" fmla="*/ 9 h 18"/>
                <a:gd name="T88" fmla="*/ 24 w 24"/>
                <a:gd name="T89" fmla="*/ 9 h 18"/>
                <a:gd name="T90" fmla="*/ 24 w 24"/>
                <a:gd name="T91" fmla="*/ 8 h 18"/>
                <a:gd name="T92" fmla="*/ 24 w 24"/>
                <a:gd name="T93" fmla="*/ 7 h 18"/>
                <a:gd name="T94" fmla="*/ 24 w 24"/>
                <a:gd name="T95" fmla="*/ 6 h 18"/>
                <a:gd name="T96" fmla="*/ 23 w 24"/>
                <a:gd name="T97" fmla="*/ 5 h 18"/>
                <a:gd name="T98" fmla="*/ 23 w 24"/>
                <a:gd name="T99" fmla="*/ 5 h 18"/>
                <a:gd name="T100" fmla="*/ 22 w 24"/>
                <a:gd name="T101" fmla="*/ 4 h 18"/>
                <a:gd name="T102" fmla="*/ 21 w 24"/>
                <a:gd name="T103" fmla="*/ 4 h 18"/>
                <a:gd name="T104" fmla="*/ 21 w 24"/>
                <a:gd name="T105" fmla="*/ 3 h 18"/>
                <a:gd name="T106" fmla="*/ 20 w 24"/>
                <a:gd name="T107" fmla="*/ 3 h 18"/>
                <a:gd name="T108" fmla="*/ 19 w 24"/>
                <a:gd name="T109" fmla="*/ 2 h 18"/>
                <a:gd name="T110" fmla="*/ 19 w 24"/>
                <a:gd name="T111" fmla="*/ 1 h 18"/>
                <a:gd name="T112" fmla="*/ 19 w 24"/>
                <a:gd name="T113" fmla="*/ 1 h 18"/>
                <a:gd name="T114" fmla="*/ 19 w 24"/>
                <a:gd name="T1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" h="18">
                  <a:moveTo>
                    <a:pt x="1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71" name="Freeform 168"/>
            <p:cNvSpPr>
              <a:spLocks/>
            </p:cNvSpPr>
            <p:nvPr/>
          </p:nvSpPr>
          <p:spPr bwMode="gray">
            <a:xfrm>
              <a:off x="6299694" y="2322295"/>
              <a:ext cx="50848" cy="31548"/>
            </a:xfrm>
            <a:custGeom>
              <a:avLst/>
              <a:gdLst>
                <a:gd name="T0" fmla="*/ 79 w 90"/>
                <a:gd name="T1" fmla="*/ 49 h 55"/>
                <a:gd name="T2" fmla="*/ 81 w 90"/>
                <a:gd name="T3" fmla="*/ 45 h 55"/>
                <a:gd name="T4" fmla="*/ 82 w 90"/>
                <a:gd name="T5" fmla="*/ 42 h 55"/>
                <a:gd name="T6" fmla="*/ 83 w 90"/>
                <a:gd name="T7" fmla="*/ 41 h 55"/>
                <a:gd name="T8" fmla="*/ 88 w 90"/>
                <a:gd name="T9" fmla="*/ 41 h 55"/>
                <a:gd name="T10" fmla="*/ 89 w 90"/>
                <a:gd name="T11" fmla="*/ 38 h 55"/>
                <a:gd name="T12" fmla="*/ 88 w 90"/>
                <a:gd name="T13" fmla="*/ 35 h 55"/>
                <a:gd name="T14" fmla="*/ 82 w 90"/>
                <a:gd name="T15" fmla="*/ 36 h 55"/>
                <a:gd name="T16" fmla="*/ 76 w 90"/>
                <a:gd name="T17" fmla="*/ 34 h 55"/>
                <a:gd name="T18" fmla="*/ 74 w 90"/>
                <a:gd name="T19" fmla="*/ 30 h 55"/>
                <a:gd name="T20" fmla="*/ 75 w 90"/>
                <a:gd name="T21" fmla="*/ 24 h 55"/>
                <a:gd name="T22" fmla="*/ 74 w 90"/>
                <a:gd name="T23" fmla="*/ 17 h 55"/>
                <a:gd name="T24" fmla="*/ 70 w 90"/>
                <a:gd name="T25" fmla="*/ 12 h 55"/>
                <a:gd name="T26" fmla="*/ 67 w 90"/>
                <a:gd name="T27" fmla="*/ 8 h 55"/>
                <a:gd name="T28" fmla="*/ 65 w 90"/>
                <a:gd name="T29" fmla="*/ 3 h 55"/>
                <a:gd name="T30" fmla="*/ 60 w 90"/>
                <a:gd name="T31" fmla="*/ 0 h 55"/>
                <a:gd name="T32" fmla="*/ 56 w 90"/>
                <a:gd name="T33" fmla="*/ 3 h 55"/>
                <a:gd name="T34" fmla="*/ 51 w 90"/>
                <a:gd name="T35" fmla="*/ 4 h 55"/>
                <a:gd name="T36" fmla="*/ 46 w 90"/>
                <a:gd name="T37" fmla="*/ 5 h 55"/>
                <a:gd name="T38" fmla="*/ 40 w 90"/>
                <a:gd name="T39" fmla="*/ 5 h 55"/>
                <a:gd name="T40" fmla="*/ 37 w 90"/>
                <a:gd name="T41" fmla="*/ 4 h 55"/>
                <a:gd name="T42" fmla="*/ 29 w 90"/>
                <a:gd name="T43" fmla="*/ 3 h 55"/>
                <a:gd name="T44" fmla="*/ 24 w 90"/>
                <a:gd name="T45" fmla="*/ 3 h 55"/>
                <a:gd name="T46" fmla="*/ 23 w 90"/>
                <a:gd name="T47" fmla="*/ 4 h 55"/>
                <a:gd name="T48" fmla="*/ 21 w 90"/>
                <a:gd name="T49" fmla="*/ 6 h 55"/>
                <a:gd name="T50" fmla="*/ 18 w 90"/>
                <a:gd name="T51" fmla="*/ 7 h 55"/>
                <a:gd name="T52" fmla="*/ 14 w 90"/>
                <a:gd name="T53" fmla="*/ 10 h 55"/>
                <a:gd name="T54" fmla="*/ 13 w 90"/>
                <a:gd name="T55" fmla="*/ 13 h 55"/>
                <a:gd name="T56" fmla="*/ 12 w 90"/>
                <a:gd name="T57" fmla="*/ 15 h 55"/>
                <a:gd name="T58" fmla="*/ 11 w 90"/>
                <a:gd name="T59" fmla="*/ 17 h 55"/>
                <a:gd name="T60" fmla="*/ 9 w 90"/>
                <a:gd name="T61" fmla="*/ 20 h 55"/>
                <a:gd name="T62" fmla="*/ 6 w 90"/>
                <a:gd name="T63" fmla="*/ 24 h 55"/>
                <a:gd name="T64" fmla="*/ 3 w 90"/>
                <a:gd name="T65" fmla="*/ 25 h 55"/>
                <a:gd name="T66" fmla="*/ 0 w 90"/>
                <a:gd name="T67" fmla="*/ 26 h 55"/>
                <a:gd name="T68" fmla="*/ 0 w 90"/>
                <a:gd name="T69" fmla="*/ 28 h 55"/>
                <a:gd name="T70" fmla="*/ 3 w 90"/>
                <a:gd name="T71" fmla="*/ 30 h 55"/>
                <a:gd name="T72" fmla="*/ 3 w 90"/>
                <a:gd name="T73" fmla="*/ 33 h 55"/>
                <a:gd name="T74" fmla="*/ 6 w 90"/>
                <a:gd name="T75" fmla="*/ 36 h 55"/>
                <a:gd name="T76" fmla="*/ 9 w 90"/>
                <a:gd name="T77" fmla="*/ 38 h 55"/>
                <a:gd name="T78" fmla="*/ 10 w 90"/>
                <a:gd name="T79" fmla="*/ 41 h 55"/>
                <a:gd name="T80" fmla="*/ 13 w 90"/>
                <a:gd name="T81" fmla="*/ 44 h 55"/>
                <a:gd name="T82" fmla="*/ 16 w 90"/>
                <a:gd name="T83" fmla="*/ 44 h 55"/>
                <a:gd name="T84" fmla="*/ 19 w 90"/>
                <a:gd name="T85" fmla="*/ 43 h 55"/>
                <a:gd name="T86" fmla="*/ 21 w 90"/>
                <a:gd name="T87" fmla="*/ 45 h 55"/>
                <a:gd name="T88" fmla="*/ 20 w 90"/>
                <a:gd name="T89" fmla="*/ 47 h 55"/>
                <a:gd name="T90" fmla="*/ 22 w 90"/>
                <a:gd name="T91" fmla="*/ 49 h 55"/>
                <a:gd name="T92" fmla="*/ 24 w 90"/>
                <a:gd name="T93" fmla="*/ 51 h 55"/>
                <a:gd name="T94" fmla="*/ 26 w 90"/>
                <a:gd name="T95" fmla="*/ 53 h 55"/>
                <a:gd name="T96" fmla="*/ 29 w 90"/>
                <a:gd name="T97" fmla="*/ 53 h 55"/>
                <a:gd name="T98" fmla="*/ 34 w 90"/>
                <a:gd name="T99" fmla="*/ 54 h 55"/>
                <a:gd name="T100" fmla="*/ 38 w 90"/>
                <a:gd name="T101" fmla="*/ 55 h 55"/>
                <a:gd name="T102" fmla="*/ 46 w 90"/>
                <a:gd name="T103" fmla="*/ 55 h 55"/>
                <a:gd name="T104" fmla="*/ 52 w 90"/>
                <a:gd name="T105" fmla="*/ 55 h 55"/>
                <a:gd name="T106" fmla="*/ 56 w 90"/>
                <a:gd name="T107" fmla="*/ 52 h 55"/>
                <a:gd name="T108" fmla="*/ 59 w 90"/>
                <a:gd name="T109" fmla="*/ 50 h 55"/>
                <a:gd name="T110" fmla="*/ 65 w 90"/>
                <a:gd name="T111" fmla="*/ 50 h 55"/>
                <a:gd name="T112" fmla="*/ 71 w 90"/>
                <a:gd name="T113" fmla="*/ 52 h 55"/>
                <a:gd name="T114" fmla="*/ 78 w 90"/>
                <a:gd name="T11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0" h="55">
                  <a:moveTo>
                    <a:pt x="79" y="52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4" y="41"/>
                    <a:pt x="83" y="41"/>
                  </a:cubicBezTo>
                  <a:cubicBezTo>
                    <a:pt x="82" y="41"/>
                    <a:pt x="85" y="41"/>
                    <a:pt x="85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3" y="52"/>
                    <a:pt x="74" y="53"/>
                  </a:cubicBezTo>
                  <a:cubicBezTo>
                    <a:pt x="74" y="54"/>
                    <a:pt x="75" y="54"/>
                    <a:pt x="75" y="54"/>
                  </a:cubicBezTo>
                  <a:cubicBezTo>
                    <a:pt x="78" y="54"/>
                    <a:pt x="78" y="54"/>
                    <a:pt x="78" y="54"/>
                  </a:cubicBezTo>
                  <a:lnTo>
                    <a:pt x="79" y="5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72" name="Freeform 169"/>
            <p:cNvSpPr>
              <a:spLocks/>
            </p:cNvSpPr>
            <p:nvPr/>
          </p:nvSpPr>
          <p:spPr bwMode="gray">
            <a:xfrm>
              <a:off x="6334582" y="2320811"/>
              <a:ext cx="17073" cy="20784"/>
            </a:xfrm>
            <a:custGeom>
              <a:avLst/>
              <a:gdLst>
                <a:gd name="T0" fmla="*/ 0 w 39"/>
                <a:gd name="T1" fmla="*/ 4 h 48"/>
                <a:gd name="T2" fmla="*/ 3 w 39"/>
                <a:gd name="T3" fmla="*/ 6 h 48"/>
                <a:gd name="T4" fmla="*/ 4 w 39"/>
                <a:gd name="T5" fmla="*/ 8 h 48"/>
                <a:gd name="T6" fmla="*/ 4 w 39"/>
                <a:gd name="T7" fmla="*/ 10 h 48"/>
                <a:gd name="T8" fmla="*/ 6 w 39"/>
                <a:gd name="T9" fmla="*/ 12 h 48"/>
                <a:gd name="T10" fmla="*/ 7 w 39"/>
                <a:gd name="T11" fmla="*/ 15 h 48"/>
                <a:gd name="T12" fmla="*/ 8 w 39"/>
                <a:gd name="T13" fmla="*/ 16 h 48"/>
                <a:gd name="T14" fmla="*/ 9 w 39"/>
                <a:gd name="T15" fmla="*/ 17 h 48"/>
                <a:gd name="T16" fmla="*/ 11 w 39"/>
                <a:gd name="T17" fmla="*/ 20 h 48"/>
                <a:gd name="T18" fmla="*/ 13 w 39"/>
                <a:gd name="T19" fmla="*/ 24 h 48"/>
                <a:gd name="T20" fmla="*/ 15 w 39"/>
                <a:gd name="T21" fmla="*/ 25 h 48"/>
                <a:gd name="T22" fmla="*/ 16 w 39"/>
                <a:gd name="T23" fmla="*/ 26 h 48"/>
                <a:gd name="T24" fmla="*/ 17 w 39"/>
                <a:gd name="T25" fmla="*/ 29 h 48"/>
                <a:gd name="T26" fmla="*/ 17 w 39"/>
                <a:gd name="T27" fmla="*/ 33 h 48"/>
                <a:gd name="T28" fmla="*/ 17 w 39"/>
                <a:gd name="T29" fmla="*/ 35 h 48"/>
                <a:gd name="T30" fmla="*/ 16 w 39"/>
                <a:gd name="T31" fmla="*/ 38 h 48"/>
                <a:gd name="T32" fmla="*/ 16 w 39"/>
                <a:gd name="T33" fmla="*/ 41 h 48"/>
                <a:gd name="T34" fmla="*/ 16 w 39"/>
                <a:gd name="T35" fmla="*/ 43 h 48"/>
                <a:gd name="T36" fmla="*/ 17 w 39"/>
                <a:gd name="T37" fmla="*/ 46 h 48"/>
                <a:gd name="T38" fmla="*/ 17 w 39"/>
                <a:gd name="T39" fmla="*/ 48 h 48"/>
                <a:gd name="T40" fmla="*/ 18 w 39"/>
                <a:gd name="T41" fmla="*/ 48 h 48"/>
                <a:gd name="T42" fmla="*/ 20 w 39"/>
                <a:gd name="T43" fmla="*/ 47 h 48"/>
                <a:gd name="T44" fmla="*/ 21 w 39"/>
                <a:gd name="T45" fmla="*/ 46 h 48"/>
                <a:gd name="T46" fmla="*/ 24 w 39"/>
                <a:gd name="T47" fmla="*/ 43 h 48"/>
                <a:gd name="T48" fmla="*/ 25 w 39"/>
                <a:gd name="T49" fmla="*/ 41 h 48"/>
                <a:gd name="T50" fmla="*/ 26 w 39"/>
                <a:gd name="T51" fmla="*/ 38 h 48"/>
                <a:gd name="T52" fmla="*/ 26 w 39"/>
                <a:gd name="T53" fmla="*/ 35 h 48"/>
                <a:gd name="T54" fmla="*/ 28 w 39"/>
                <a:gd name="T55" fmla="*/ 33 h 48"/>
                <a:gd name="T56" fmla="*/ 31 w 39"/>
                <a:gd name="T57" fmla="*/ 33 h 48"/>
                <a:gd name="T58" fmla="*/ 34 w 39"/>
                <a:gd name="T59" fmla="*/ 33 h 48"/>
                <a:gd name="T60" fmla="*/ 37 w 39"/>
                <a:gd name="T61" fmla="*/ 33 h 48"/>
                <a:gd name="T62" fmla="*/ 39 w 39"/>
                <a:gd name="T63" fmla="*/ 33 h 48"/>
                <a:gd name="T64" fmla="*/ 39 w 39"/>
                <a:gd name="T65" fmla="*/ 32 h 48"/>
                <a:gd name="T66" fmla="*/ 39 w 39"/>
                <a:gd name="T67" fmla="*/ 29 h 48"/>
                <a:gd name="T68" fmla="*/ 38 w 39"/>
                <a:gd name="T69" fmla="*/ 26 h 48"/>
                <a:gd name="T70" fmla="*/ 37 w 39"/>
                <a:gd name="T71" fmla="*/ 25 h 48"/>
                <a:gd name="T72" fmla="*/ 35 w 39"/>
                <a:gd name="T73" fmla="*/ 24 h 48"/>
                <a:gd name="T74" fmla="*/ 33 w 39"/>
                <a:gd name="T75" fmla="*/ 21 h 48"/>
                <a:gd name="T76" fmla="*/ 30 w 39"/>
                <a:gd name="T77" fmla="*/ 17 h 48"/>
                <a:gd name="T78" fmla="*/ 28 w 39"/>
                <a:gd name="T79" fmla="*/ 15 h 48"/>
                <a:gd name="T80" fmla="*/ 28 w 39"/>
                <a:gd name="T81" fmla="*/ 12 h 48"/>
                <a:gd name="T82" fmla="*/ 26 w 39"/>
                <a:gd name="T83" fmla="*/ 11 h 48"/>
                <a:gd name="T84" fmla="*/ 25 w 39"/>
                <a:gd name="T85" fmla="*/ 8 h 48"/>
                <a:gd name="T86" fmla="*/ 21 w 39"/>
                <a:gd name="T87" fmla="*/ 7 h 48"/>
                <a:gd name="T88" fmla="*/ 17 w 39"/>
                <a:gd name="T89" fmla="*/ 6 h 48"/>
                <a:gd name="T90" fmla="*/ 16 w 39"/>
                <a:gd name="T91" fmla="*/ 4 h 48"/>
                <a:gd name="T92" fmla="*/ 13 w 39"/>
                <a:gd name="T93" fmla="*/ 3 h 48"/>
                <a:gd name="T94" fmla="*/ 12 w 39"/>
                <a:gd name="T95" fmla="*/ 0 h 48"/>
                <a:gd name="T96" fmla="*/ 9 w 39"/>
                <a:gd name="T97" fmla="*/ 0 h 48"/>
                <a:gd name="T98" fmla="*/ 7 w 39"/>
                <a:gd name="T99" fmla="*/ 2 h 48"/>
                <a:gd name="T100" fmla="*/ 3 w 39"/>
                <a:gd name="T101" fmla="*/ 3 h 48"/>
                <a:gd name="T102" fmla="*/ 0 w 39"/>
                <a:gd name="T103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" h="48">
                  <a:moveTo>
                    <a:pt x="0" y="4"/>
                  </a:moveTo>
                  <a:lnTo>
                    <a:pt x="3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7" y="35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7" y="48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4" y="43"/>
                  </a:lnTo>
                  <a:lnTo>
                    <a:pt x="25" y="41"/>
                  </a:lnTo>
                  <a:lnTo>
                    <a:pt x="26" y="38"/>
                  </a:lnTo>
                  <a:lnTo>
                    <a:pt x="26" y="35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39" y="29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35" y="24"/>
                  </a:lnTo>
                  <a:lnTo>
                    <a:pt x="33" y="21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6" y="11"/>
                  </a:lnTo>
                  <a:lnTo>
                    <a:pt x="25" y="8"/>
                  </a:lnTo>
                  <a:lnTo>
                    <a:pt x="21" y="7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3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73" name="Freeform 170"/>
            <p:cNvSpPr>
              <a:spLocks/>
            </p:cNvSpPr>
            <p:nvPr/>
          </p:nvSpPr>
          <p:spPr bwMode="gray">
            <a:xfrm>
              <a:off x="6308973" y="2293346"/>
              <a:ext cx="97613" cy="55301"/>
            </a:xfrm>
            <a:custGeom>
              <a:avLst/>
              <a:gdLst>
                <a:gd name="T0" fmla="*/ 64 w 173"/>
                <a:gd name="T1" fmla="*/ 88 h 98"/>
                <a:gd name="T2" fmla="*/ 66 w 173"/>
                <a:gd name="T3" fmla="*/ 78 h 98"/>
                <a:gd name="T4" fmla="*/ 76 w 173"/>
                <a:gd name="T5" fmla="*/ 73 h 98"/>
                <a:gd name="T6" fmla="*/ 67 w 173"/>
                <a:gd name="T7" fmla="*/ 60 h 98"/>
                <a:gd name="T8" fmla="*/ 56 w 173"/>
                <a:gd name="T9" fmla="*/ 51 h 98"/>
                <a:gd name="T10" fmla="*/ 43 w 173"/>
                <a:gd name="T11" fmla="*/ 52 h 98"/>
                <a:gd name="T12" fmla="*/ 31 w 173"/>
                <a:gd name="T13" fmla="*/ 56 h 98"/>
                <a:gd name="T14" fmla="*/ 21 w 173"/>
                <a:gd name="T15" fmla="*/ 56 h 98"/>
                <a:gd name="T16" fmla="*/ 8 w 173"/>
                <a:gd name="T17" fmla="*/ 54 h 98"/>
                <a:gd name="T18" fmla="*/ 1 w 173"/>
                <a:gd name="T19" fmla="*/ 51 h 98"/>
                <a:gd name="T20" fmla="*/ 2 w 173"/>
                <a:gd name="T21" fmla="*/ 45 h 98"/>
                <a:gd name="T22" fmla="*/ 6 w 173"/>
                <a:gd name="T23" fmla="*/ 38 h 98"/>
                <a:gd name="T24" fmla="*/ 14 w 173"/>
                <a:gd name="T25" fmla="*/ 26 h 98"/>
                <a:gd name="T26" fmla="*/ 18 w 173"/>
                <a:gd name="T27" fmla="*/ 18 h 98"/>
                <a:gd name="T28" fmla="*/ 17 w 173"/>
                <a:gd name="T29" fmla="*/ 10 h 98"/>
                <a:gd name="T30" fmla="*/ 22 w 173"/>
                <a:gd name="T31" fmla="*/ 7 h 98"/>
                <a:gd name="T32" fmla="*/ 36 w 173"/>
                <a:gd name="T33" fmla="*/ 6 h 98"/>
                <a:gd name="T34" fmla="*/ 48 w 173"/>
                <a:gd name="T35" fmla="*/ 9 h 98"/>
                <a:gd name="T36" fmla="*/ 62 w 173"/>
                <a:gd name="T37" fmla="*/ 11 h 98"/>
                <a:gd name="T38" fmla="*/ 70 w 173"/>
                <a:gd name="T39" fmla="*/ 12 h 98"/>
                <a:gd name="T40" fmla="*/ 80 w 173"/>
                <a:gd name="T41" fmla="*/ 14 h 98"/>
                <a:gd name="T42" fmla="*/ 84 w 173"/>
                <a:gd name="T43" fmla="*/ 7 h 98"/>
                <a:gd name="T44" fmla="*/ 92 w 173"/>
                <a:gd name="T45" fmla="*/ 4 h 98"/>
                <a:gd name="T46" fmla="*/ 99 w 173"/>
                <a:gd name="T47" fmla="*/ 1 h 98"/>
                <a:gd name="T48" fmla="*/ 108 w 173"/>
                <a:gd name="T49" fmla="*/ 0 h 98"/>
                <a:gd name="T50" fmla="*/ 115 w 173"/>
                <a:gd name="T51" fmla="*/ 2 h 98"/>
                <a:gd name="T52" fmla="*/ 118 w 173"/>
                <a:gd name="T53" fmla="*/ 8 h 98"/>
                <a:gd name="T54" fmla="*/ 118 w 173"/>
                <a:gd name="T55" fmla="*/ 13 h 98"/>
                <a:gd name="T56" fmla="*/ 127 w 173"/>
                <a:gd name="T57" fmla="*/ 17 h 98"/>
                <a:gd name="T58" fmla="*/ 130 w 173"/>
                <a:gd name="T59" fmla="*/ 25 h 98"/>
                <a:gd name="T60" fmla="*/ 136 w 173"/>
                <a:gd name="T61" fmla="*/ 26 h 98"/>
                <a:gd name="T62" fmla="*/ 145 w 173"/>
                <a:gd name="T63" fmla="*/ 26 h 98"/>
                <a:gd name="T64" fmla="*/ 152 w 173"/>
                <a:gd name="T65" fmla="*/ 30 h 98"/>
                <a:gd name="T66" fmla="*/ 160 w 173"/>
                <a:gd name="T67" fmla="*/ 31 h 98"/>
                <a:gd name="T68" fmla="*/ 173 w 173"/>
                <a:gd name="T69" fmla="*/ 36 h 98"/>
                <a:gd name="T70" fmla="*/ 170 w 173"/>
                <a:gd name="T71" fmla="*/ 47 h 98"/>
                <a:gd name="T72" fmla="*/ 171 w 173"/>
                <a:gd name="T73" fmla="*/ 57 h 98"/>
                <a:gd name="T74" fmla="*/ 158 w 173"/>
                <a:gd name="T75" fmla="*/ 60 h 98"/>
                <a:gd name="T76" fmla="*/ 153 w 173"/>
                <a:gd name="T77" fmla="*/ 66 h 98"/>
                <a:gd name="T78" fmla="*/ 146 w 173"/>
                <a:gd name="T79" fmla="*/ 69 h 98"/>
                <a:gd name="T80" fmla="*/ 136 w 173"/>
                <a:gd name="T81" fmla="*/ 71 h 98"/>
                <a:gd name="T82" fmla="*/ 131 w 173"/>
                <a:gd name="T83" fmla="*/ 74 h 98"/>
                <a:gd name="T84" fmla="*/ 125 w 173"/>
                <a:gd name="T85" fmla="*/ 77 h 98"/>
                <a:gd name="T86" fmla="*/ 125 w 173"/>
                <a:gd name="T87" fmla="*/ 83 h 98"/>
                <a:gd name="T88" fmla="*/ 135 w 173"/>
                <a:gd name="T89" fmla="*/ 86 h 98"/>
                <a:gd name="T90" fmla="*/ 135 w 173"/>
                <a:gd name="T91" fmla="*/ 91 h 98"/>
                <a:gd name="T92" fmla="*/ 125 w 173"/>
                <a:gd name="T93" fmla="*/ 93 h 98"/>
                <a:gd name="T94" fmla="*/ 115 w 173"/>
                <a:gd name="T95" fmla="*/ 98 h 98"/>
                <a:gd name="T96" fmla="*/ 111 w 173"/>
                <a:gd name="T97" fmla="*/ 92 h 98"/>
                <a:gd name="T98" fmla="*/ 103 w 173"/>
                <a:gd name="T99" fmla="*/ 87 h 98"/>
                <a:gd name="T100" fmla="*/ 110 w 173"/>
                <a:gd name="T101" fmla="*/ 81 h 98"/>
                <a:gd name="T102" fmla="*/ 104 w 173"/>
                <a:gd name="T103" fmla="*/ 78 h 98"/>
                <a:gd name="T104" fmla="*/ 95 w 173"/>
                <a:gd name="T105" fmla="*/ 74 h 98"/>
                <a:gd name="T106" fmla="*/ 100 w 173"/>
                <a:gd name="T107" fmla="*/ 72 h 98"/>
                <a:gd name="T108" fmla="*/ 96 w 173"/>
                <a:gd name="T109" fmla="*/ 68 h 98"/>
                <a:gd name="T110" fmla="*/ 95 w 173"/>
                <a:gd name="T111" fmla="*/ 67 h 98"/>
                <a:gd name="T112" fmla="*/ 85 w 173"/>
                <a:gd name="T113" fmla="*/ 73 h 98"/>
                <a:gd name="T114" fmla="*/ 78 w 173"/>
                <a:gd name="T115" fmla="*/ 81 h 98"/>
                <a:gd name="T116" fmla="*/ 73 w 173"/>
                <a:gd name="T117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98">
                  <a:moveTo>
                    <a:pt x="74" y="89"/>
                  </a:moveTo>
                  <a:cubicBezTo>
                    <a:pt x="73" y="88"/>
                    <a:pt x="73" y="88"/>
                    <a:pt x="73" y="88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5"/>
                    <a:pt x="6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3" y="7"/>
                    <a:pt x="44" y="7"/>
                  </a:cubicBezTo>
                  <a:cubicBezTo>
                    <a:pt x="44" y="7"/>
                    <a:pt x="45" y="8"/>
                    <a:pt x="4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50" y="10"/>
                    <a:pt x="50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2"/>
                    <a:pt x="82" y="11"/>
                  </a:cubicBezTo>
                  <a:cubicBezTo>
                    <a:pt x="82" y="11"/>
                    <a:pt x="82" y="10"/>
                    <a:pt x="82" y="10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3" y="30"/>
                    <a:pt x="153" y="31"/>
                    <a:pt x="153" y="31"/>
                  </a:cubicBezTo>
                  <a:cubicBezTo>
                    <a:pt x="154" y="31"/>
                    <a:pt x="155" y="30"/>
                    <a:pt x="155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63" y="33"/>
                    <a:pt x="164" y="32"/>
                    <a:pt x="165" y="32"/>
                  </a:cubicBezTo>
                  <a:cubicBezTo>
                    <a:pt x="165" y="32"/>
                    <a:pt x="167" y="33"/>
                    <a:pt x="167" y="33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9" y="34"/>
                    <a:pt x="170" y="36"/>
                    <a:pt x="170" y="36"/>
                  </a:cubicBezTo>
                  <a:cubicBezTo>
                    <a:pt x="171" y="36"/>
                    <a:pt x="173" y="36"/>
                    <a:pt x="173" y="36"/>
                  </a:cubicBezTo>
                  <a:cubicBezTo>
                    <a:pt x="173" y="36"/>
                    <a:pt x="173" y="38"/>
                    <a:pt x="173" y="38"/>
                  </a:cubicBezTo>
                  <a:cubicBezTo>
                    <a:pt x="173" y="38"/>
                    <a:pt x="173" y="40"/>
                    <a:pt x="173" y="40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41"/>
                    <a:pt x="171" y="42"/>
                    <a:pt x="171" y="43"/>
                  </a:cubicBezTo>
                  <a:cubicBezTo>
                    <a:pt x="171" y="43"/>
                    <a:pt x="172" y="45"/>
                    <a:pt x="172" y="45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7" y="57"/>
                    <a:pt x="166" y="57"/>
                  </a:cubicBezTo>
                  <a:cubicBezTo>
                    <a:pt x="166" y="57"/>
                    <a:pt x="164" y="57"/>
                    <a:pt x="164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6" y="75"/>
                    <a:pt x="126" y="75"/>
                    <a:pt x="126" y="75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78"/>
                    <a:pt x="123" y="79"/>
                  </a:cubicBezTo>
                  <a:cubicBezTo>
                    <a:pt x="123" y="79"/>
                    <a:pt x="123" y="80"/>
                    <a:pt x="123" y="80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8" y="86"/>
                    <a:pt x="138" y="86"/>
                    <a:pt x="138" y="86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90"/>
                    <a:pt x="139" y="90"/>
                    <a:pt x="139" y="90"/>
                  </a:cubicBezTo>
                  <a:cubicBezTo>
                    <a:pt x="139" y="90"/>
                    <a:pt x="138" y="90"/>
                    <a:pt x="137" y="90"/>
                  </a:cubicBezTo>
                  <a:cubicBezTo>
                    <a:pt x="137" y="91"/>
                    <a:pt x="135" y="91"/>
                    <a:pt x="135" y="91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91"/>
                    <a:pt x="128" y="91"/>
                    <a:pt x="127" y="92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0" y="95"/>
                    <a:pt x="120" y="95"/>
                    <a:pt x="120" y="95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7" y="78"/>
                  </a:cubicBezTo>
                  <a:cubicBezTo>
                    <a:pt x="97" y="78"/>
                    <a:pt x="94" y="77"/>
                    <a:pt x="94" y="77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9" y="72"/>
                    <a:pt x="98" y="72"/>
                  </a:cubicBezTo>
                  <a:cubicBezTo>
                    <a:pt x="98" y="73"/>
                    <a:pt x="97" y="72"/>
                    <a:pt x="97" y="72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69"/>
                  </a:cubicBezTo>
                  <a:cubicBezTo>
                    <a:pt x="96" y="69"/>
                    <a:pt x="96" y="68"/>
                    <a:pt x="96" y="68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2"/>
                    <a:pt x="92" y="72"/>
                  </a:cubicBezTo>
                  <a:cubicBezTo>
                    <a:pt x="91" y="72"/>
                    <a:pt x="90" y="72"/>
                    <a:pt x="90" y="72"/>
                  </a:cubicBezTo>
                  <a:cubicBezTo>
                    <a:pt x="90" y="72"/>
                    <a:pt x="90" y="72"/>
                    <a:pt x="87" y="72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2"/>
                    <a:pt x="76" y="82"/>
                    <a:pt x="75" y="83"/>
                  </a:cubicBezTo>
                  <a:cubicBezTo>
                    <a:pt x="75" y="83"/>
                    <a:pt x="74" y="84"/>
                    <a:pt x="74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4" y="88"/>
                    <a:pt x="74" y="88"/>
                    <a:pt x="74" y="88"/>
                  </a:cubicBezTo>
                  <a:lnTo>
                    <a:pt x="74" y="8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74" name="Freeform 171"/>
            <p:cNvSpPr>
              <a:spLocks/>
            </p:cNvSpPr>
            <p:nvPr/>
          </p:nvSpPr>
          <p:spPr bwMode="gray">
            <a:xfrm>
              <a:off x="6314911" y="2264767"/>
              <a:ext cx="51590" cy="36373"/>
            </a:xfrm>
            <a:custGeom>
              <a:avLst/>
              <a:gdLst>
                <a:gd name="T0" fmla="*/ 79 w 91"/>
                <a:gd name="T1" fmla="*/ 54 h 64"/>
                <a:gd name="T2" fmla="*/ 75 w 91"/>
                <a:gd name="T3" fmla="*/ 54 h 64"/>
                <a:gd name="T4" fmla="*/ 73 w 91"/>
                <a:gd name="T5" fmla="*/ 57 h 64"/>
                <a:gd name="T6" fmla="*/ 71 w 91"/>
                <a:gd name="T7" fmla="*/ 61 h 64"/>
                <a:gd name="T8" fmla="*/ 70 w 91"/>
                <a:gd name="T9" fmla="*/ 64 h 64"/>
                <a:gd name="T10" fmla="*/ 67 w 91"/>
                <a:gd name="T11" fmla="*/ 61 h 64"/>
                <a:gd name="T12" fmla="*/ 64 w 91"/>
                <a:gd name="T13" fmla="*/ 62 h 64"/>
                <a:gd name="T14" fmla="*/ 59 w 91"/>
                <a:gd name="T15" fmla="*/ 62 h 64"/>
                <a:gd name="T16" fmla="*/ 56 w 91"/>
                <a:gd name="T17" fmla="*/ 60 h 64"/>
                <a:gd name="T18" fmla="*/ 51 w 91"/>
                <a:gd name="T19" fmla="*/ 61 h 64"/>
                <a:gd name="T20" fmla="*/ 45 w 91"/>
                <a:gd name="T21" fmla="*/ 61 h 64"/>
                <a:gd name="T22" fmla="*/ 39 w 91"/>
                <a:gd name="T23" fmla="*/ 60 h 64"/>
                <a:gd name="T24" fmla="*/ 34 w 91"/>
                <a:gd name="T25" fmla="*/ 58 h 64"/>
                <a:gd name="T26" fmla="*/ 29 w 91"/>
                <a:gd name="T27" fmla="*/ 57 h 64"/>
                <a:gd name="T28" fmla="*/ 20 w 91"/>
                <a:gd name="T29" fmla="*/ 56 h 64"/>
                <a:gd name="T30" fmla="*/ 15 w 91"/>
                <a:gd name="T31" fmla="*/ 56 h 64"/>
                <a:gd name="T32" fmla="*/ 11 w 91"/>
                <a:gd name="T33" fmla="*/ 57 h 64"/>
                <a:gd name="T34" fmla="*/ 9 w 91"/>
                <a:gd name="T35" fmla="*/ 58 h 64"/>
                <a:gd name="T36" fmla="*/ 7 w 91"/>
                <a:gd name="T37" fmla="*/ 60 h 64"/>
                <a:gd name="T38" fmla="*/ 4 w 91"/>
                <a:gd name="T39" fmla="*/ 60 h 64"/>
                <a:gd name="T40" fmla="*/ 4 w 91"/>
                <a:gd name="T41" fmla="*/ 54 h 64"/>
                <a:gd name="T42" fmla="*/ 1 w 91"/>
                <a:gd name="T43" fmla="*/ 52 h 64"/>
                <a:gd name="T44" fmla="*/ 2 w 91"/>
                <a:gd name="T45" fmla="*/ 48 h 64"/>
                <a:gd name="T46" fmla="*/ 7 w 91"/>
                <a:gd name="T47" fmla="*/ 46 h 64"/>
                <a:gd name="T48" fmla="*/ 5 w 91"/>
                <a:gd name="T49" fmla="*/ 38 h 64"/>
                <a:gd name="T50" fmla="*/ 3 w 91"/>
                <a:gd name="T51" fmla="*/ 30 h 64"/>
                <a:gd name="T52" fmla="*/ 10 w 91"/>
                <a:gd name="T53" fmla="*/ 30 h 64"/>
                <a:gd name="T54" fmla="*/ 16 w 91"/>
                <a:gd name="T55" fmla="*/ 27 h 64"/>
                <a:gd name="T56" fmla="*/ 20 w 91"/>
                <a:gd name="T57" fmla="*/ 26 h 64"/>
                <a:gd name="T58" fmla="*/ 24 w 91"/>
                <a:gd name="T59" fmla="*/ 23 h 64"/>
                <a:gd name="T60" fmla="*/ 25 w 91"/>
                <a:gd name="T61" fmla="*/ 17 h 64"/>
                <a:gd name="T62" fmla="*/ 29 w 91"/>
                <a:gd name="T63" fmla="*/ 14 h 64"/>
                <a:gd name="T64" fmla="*/ 33 w 91"/>
                <a:gd name="T65" fmla="*/ 12 h 64"/>
                <a:gd name="T66" fmla="*/ 33 w 91"/>
                <a:gd name="T67" fmla="*/ 7 h 64"/>
                <a:gd name="T68" fmla="*/ 40 w 91"/>
                <a:gd name="T69" fmla="*/ 4 h 64"/>
                <a:gd name="T70" fmla="*/ 45 w 91"/>
                <a:gd name="T71" fmla="*/ 2 h 64"/>
                <a:gd name="T72" fmla="*/ 48 w 91"/>
                <a:gd name="T73" fmla="*/ 0 h 64"/>
                <a:gd name="T74" fmla="*/ 52 w 91"/>
                <a:gd name="T75" fmla="*/ 1 h 64"/>
                <a:gd name="T76" fmla="*/ 55 w 91"/>
                <a:gd name="T77" fmla="*/ 2 h 64"/>
                <a:gd name="T78" fmla="*/ 59 w 91"/>
                <a:gd name="T79" fmla="*/ 2 h 64"/>
                <a:gd name="T80" fmla="*/ 59 w 91"/>
                <a:gd name="T81" fmla="*/ 6 h 64"/>
                <a:gd name="T82" fmla="*/ 65 w 91"/>
                <a:gd name="T83" fmla="*/ 4 h 64"/>
                <a:gd name="T84" fmla="*/ 69 w 91"/>
                <a:gd name="T85" fmla="*/ 4 h 64"/>
                <a:gd name="T86" fmla="*/ 73 w 91"/>
                <a:gd name="T87" fmla="*/ 8 h 64"/>
                <a:gd name="T88" fmla="*/ 74 w 91"/>
                <a:gd name="T89" fmla="*/ 13 h 64"/>
                <a:gd name="T90" fmla="*/ 74 w 91"/>
                <a:gd name="T91" fmla="*/ 15 h 64"/>
                <a:gd name="T92" fmla="*/ 74 w 91"/>
                <a:gd name="T93" fmla="*/ 18 h 64"/>
                <a:gd name="T94" fmla="*/ 77 w 91"/>
                <a:gd name="T95" fmla="*/ 22 h 64"/>
                <a:gd name="T96" fmla="*/ 82 w 91"/>
                <a:gd name="T97" fmla="*/ 28 h 64"/>
                <a:gd name="T98" fmla="*/ 83 w 91"/>
                <a:gd name="T99" fmla="*/ 31 h 64"/>
                <a:gd name="T100" fmla="*/ 86 w 91"/>
                <a:gd name="T101" fmla="*/ 32 h 64"/>
                <a:gd name="T102" fmla="*/ 91 w 91"/>
                <a:gd name="T103" fmla="*/ 37 h 64"/>
                <a:gd name="T104" fmla="*/ 87 w 91"/>
                <a:gd name="T105" fmla="*/ 40 h 64"/>
                <a:gd name="T106" fmla="*/ 81 w 91"/>
                <a:gd name="T107" fmla="*/ 40 h 64"/>
                <a:gd name="T108" fmla="*/ 79 w 91"/>
                <a:gd name="T109" fmla="*/ 43 h 64"/>
                <a:gd name="T110" fmla="*/ 81 w 91"/>
                <a:gd name="T111" fmla="*/ 48 h 64"/>
                <a:gd name="T112" fmla="*/ 82 w 91"/>
                <a:gd name="T113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" h="64">
                  <a:moveTo>
                    <a:pt x="82" y="54"/>
                  </a:moveTo>
                  <a:cubicBezTo>
                    <a:pt x="81" y="54"/>
                    <a:pt x="81" y="54"/>
                    <a:pt x="81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2"/>
                    <a:pt x="71" y="63"/>
                    <a:pt x="71" y="63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0" y="60"/>
                    <a:pt x="39" y="60"/>
                  </a:cubicBezTo>
                  <a:cubicBezTo>
                    <a:pt x="39" y="60"/>
                    <a:pt x="37" y="59"/>
                    <a:pt x="37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0" y="57"/>
                    <a:pt x="10" y="57"/>
                  </a:cubicBezTo>
                  <a:cubicBezTo>
                    <a:pt x="10" y="57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3" y="26"/>
                    <a:pt x="23" y="25"/>
                  </a:cubicBezTo>
                  <a:cubicBezTo>
                    <a:pt x="23" y="25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2"/>
                    <a:pt x="33" y="12"/>
                  </a:cubicBezTo>
                  <a:cubicBezTo>
                    <a:pt x="33" y="11"/>
                    <a:pt x="32" y="11"/>
                    <a:pt x="32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8" y="6"/>
                    <a:pt x="59" y="6"/>
                  </a:cubicBezTo>
                  <a:cubicBezTo>
                    <a:pt x="60" y="6"/>
                    <a:pt x="62" y="5"/>
                    <a:pt x="62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3"/>
                    <a:pt x="82" y="53"/>
                    <a:pt x="82" y="53"/>
                  </a:cubicBezTo>
                  <a:lnTo>
                    <a:pt x="82" y="5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75" name="Freeform 172"/>
            <p:cNvSpPr>
              <a:spLocks/>
            </p:cNvSpPr>
            <p:nvPr/>
          </p:nvSpPr>
          <p:spPr bwMode="gray">
            <a:xfrm>
              <a:off x="6297838" y="2366091"/>
              <a:ext cx="36002" cy="34888"/>
            </a:xfrm>
            <a:custGeom>
              <a:avLst/>
              <a:gdLst>
                <a:gd name="T0" fmla="*/ 0 w 63"/>
                <a:gd name="T1" fmla="*/ 24 h 62"/>
                <a:gd name="T2" fmla="*/ 5 w 63"/>
                <a:gd name="T3" fmla="*/ 28 h 62"/>
                <a:gd name="T4" fmla="*/ 8 w 63"/>
                <a:gd name="T5" fmla="*/ 30 h 62"/>
                <a:gd name="T6" fmla="*/ 5 w 63"/>
                <a:gd name="T7" fmla="*/ 30 h 62"/>
                <a:gd name="T8" fmla="*/ 7 w 63"/>
                <a:gd name="T9" fmla="*/ 34 h 62"/>
                <a:gd name="T10" fmla="*/ 10 w 63"/>
                <a:gd name="T11" fmla="*/ 36 h 62"/>
                <a:gd name="T12" fmla="*/ 13 w 63"/>
                <a:gd name="T13" fmla="*/ 38 h 62"/>
                <a:gd name="T14" fmla="*/ 17 w 63"/>
                <a:gd name="T15" fmla="*/ 37 h 62"/>
                <a:gd name="T16" fmla="*/ 22 w 63"/>
                <a:gd name="T17" fmla="*/ 38 h 62"/>
                <a:gd name="T18" fmla="*/ 27 w 63"/>
                <a:gd name="T19" fmla="*/ 41 h 62"/>
                <a:gd name="T20" fmla="*/ 25 w 63"/>
                <a:gd name="T21" fmla="*/ 42 h 62"/>
                <a:gd name="T22" fmla="*/ 23 w 63"/>
                <a:gd name="T23" fmla="*/ 42 h 62"/>
                <a:gd name="T24" fmla="*/ 17 w 63"/>
                <a:gd name="T25" fmla="*/ 39 h 62"/>
                <a:gd name="T26" fmla="*/ 13 w 63"/>
                <a:gd name="T27" fmla="*/ 39 h 62"/>
                <a:gd name="T28" fmla="*/ 9 w 63"/>
                <a:gd name="T29" fmla="*/ 40 h 62"/>
                <a:gd name="T30" fmla="*/ 8 w 63"/>
                <a:gd name="T31" fmla="*/ 43 h 62"/>
                <a:gd name="T32" fmla="*/ 11 w 63"/>
                <a:gd name="T33" fmla="*/ 47 h 62"/>
                <a:gd name="T34" fmla="*/ 12 w 63"/>
                <a:gd name="T35" fmla="*/ 51 h 62"/>
                <a:gd name="T36" fmla="*/ 12 w 63"/>
                <a:gd name="T37" fmla="*/ 54 h 62"/>
                <a:gd name="T38" fmla="*/ 14 w 63"/>
                <a:gd name="T39" fmla="*/ 56 h 62"/>
                <a:gd name="T40" fmla="*/ 16 w 63"/>
                <a:gd name="T41" fmla="*/ 54 h 62"/>
                <a:gd name="T42" fmla="*/ 18 w 63"/>
                <a:gd name="T43" fmla="*/ 57 h 62"/>
                <a:gd name="T44" fmla="*/ 20 w 63"/>
                <a:gd name="T45" fmla="*/ 60 h 62"/>
                <a:gd name="T46" fmla="*/ 21 w 63"/>
                <a:gd name="T47" fmla="*/ 57 h 62"/>
                <a:gd name="T48" fmla="*/ 24 w 63"/>
                <a:gd name="T49" fmla="*/ 59 h 62"/>
                <a:gd name="T50" fmla="*/ 26 w 63"/>
                <a:gd name="T51" fmla="*/ 61 h 62"/>
                <a:gd name="T52" fmla="*/ 25 w 63"/>
                <a:gd name="T53" fmla="*/ 58 h 62"/>
                <a:gd name="T54" fmla="*/ 25 w 63"/>
                <a:gd name="T55" fmla="*/ 54 h 62"/>
                <a:gd name="T56" fmla="*/ 23 w 63"/>
                <a:gd name="T57" fmla="*/ 49 h 62"/>
                <a:gd name="T58" fmla="*/ 26 w 63"/>
                <a:gd name="T59" fmla="*/ 49 h 62"/>
                <a:gd name="T60" fmla="*/ 29 w 63"/>
                <a:gd name="T61" fmla="*/ 50 h 62"/>
                <a:gd name="T62" fmla="*/ 29 w 63"/>
                <a:gd name="T63" fmla="*/ 48 h 62"/>
                <a:gd name="T64" fmla="*/ 27 w 63"/>
                <a:gd name="T65" fmla="*/ 45 h 62"/>
                <a:gd name="T66" fmla="*/ 29 w 63"/>
                <a:gd name="T67" fmla="*/ 43 h 62"/>
                <a:gd name="T68" fmla="*/ 33 w 63"/>
                <a:gd name="T69" fmla="*/ 45 h 62"/>
                <a:gd name="T70" fmla="*/ 36 w 63"/>
                <a:gd name="T71" fmla="*/ 47 h 62"/>
                <a:gd name="T72" fmla="*/ 36 w 63"/>
                <a:gd name="T73" fmla="*/ 43 h 62"/>
                <a:gd name="T74" fmla="*/ 33 w 63"/>
                <a:gd name="T75" fmla="*/ 39 h 62"/>
                <a:gd name="T76" fmla="*/ 29 w 63"/>
                <a:gd name="T77" fmla="*/ 36 h 62"/>
                <a:gd name="T78" fmla="*/ 26 w 63"/>
                <a:gd name="T79" fmla="*/ 34 h 62"/>
                <a:gd name="T80" fmla="*/ 22 w 63"/>
                <a:gd name="T81" fmla="*/ 32 h 62"/>
                <a:gd name="T82" fmla="*/ 27 w 63"/>
                <a:gd name="T83" fmla="*/ 31 h 62"/>
                <a:gd name="T84" fmla="*/ 25 w 63"/>
                <a:gd name="T85" fmla="*/ 28 h 62"/>
                <a:gd name="T86" fmla="*/ 28 w 63"/>
                <a:gd name="T87" fmla="*/ 29 h 62"/>
                <a:gd name="T88" fmla="*/ 28 w 63"/>
                <a:gd name="T89" fmla="*/ 26 h 62"/>
                <a:gd name="T90" fmla="*/ 25 w 63"/>
                <a:gd name="T91" fmla="*/ 21 h 62"/>
                <a:gd name="T92" fmla="*/ 24 w 63"/>
                <a:gd name="T93" fmla="*/ 17 h 62"/>
                <a:gd name="T94" fmla="*/ 27 w 63"/>
                <a:gd name="T95" fmla="*/ 15 h 62"/>
                <a:gd name="T96" fmla="*/ 32 w 63"/>
                <a:gd name="T97" fmla="*/ 22 h 62"/>
                <a:gd name="T98" fmla="*/ 34 w 63"/>
                <a:gd name="T99" fmla="*/ 19 h 62"/>
                <a:gd name="T100" fmla="*/ 35 w 63"/>
                <a:gd name="T101" fmla="*/ 18 h 62"/>
                <a:gd name="T102" fmla="*/ 38 w 63"/>
                <a:gd name="T103" fmla="*/ 16 h 62"/>
                <a:gd name="T104" fmla="*/ 38 w 63"/>
                <a:gd name="T105" fmla="*/ 12 h 62"/>
                <a:gd name="T106" fmla="*/ 47 w 63"/>
                <a:gd name="T107" fmla="*/ 10 h 62"/>
                <a:gd name="T108" fmla="*/ 54 w 63"/>
                <a:gd name="T109" fmla="*/ 11 h 62"/>
                <a:gd name="T110" fmla="*/ 60 w 63"/>
                <a:gd name="T111" fmla="*/ 8 h 62"/>
                <a:gd name="T112" fmla="*/ 59 w 63"/>
                <a:gd name="T113" fmla="*/ 1 h 62"/>
                <a:gd name="T114" fmla="*/ 51 w 63"/>
                <a:gd name="T115" fmla="*/ 7 h 62"/>
                <a:gd name="T116" fmla="*/ 39 w 63"/>
                <a:gd name="T117" fmla="*/ 4 h 62"/>
                <a:gd name="T118" fmla="*/ 27 w 63"/>
                <a:gd name="T119" fmla="*/ 4 h 62"/>
                <a:gd name="T120" fmla="*/ 23 w 63"/>
                <a:gd name="T121" fmla="*/ 8 h 62"/>
                <a:gd name="T122" fmla="*/ 15 w 63"/>
                <a:gd name="T123" fmla="*/ 10 h 62"/>
                <a:gd name="T124" fmla="*/ 8 w 63"/>
                <a:gd name="T125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2">
                  <a:moveTo>
                    <a:pt x="6" y="16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9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7"/>
                    <a:pt x="18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2"/>
                    <a:pt x="26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4"/>
                    <a:pt x="25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9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5" y="54"/>
                    <a:pt x="15" y="54"/>
                  </a:cubicBezTo>
                  <a:cubicBezTo>
                    <a:pt x="15" y="54"/>
                    <a:pt x="15" y="53"/>
                    <a:pt x="15" y="53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8" y="51"/>
                    <a:pt x="28" y="51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8" y="44"/>
                  </a:cubicBezTo>
                  <a:cubicBezTo>
                    <a:pt x="28" y="44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4" y="40"/>
                    <a:pt x="34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5" y="34"/>
                    <a:pt x="25" y="34"/>
                  </a:cubicBezTo>
                  <a:cubicBezTo>
                    <a:pt x="25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2"/>
                    <a:pt x="27" y="32"/>
                  </a:cubicBezTo>
                  <a:cubicBezTo>
                    <a:pt x="27" y="32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30" y="30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5" y="20"/>
                  </a:cubicBezTo>
                  <a:cubicBezTo>
                    <a:pt x="35" y="20"/>
                    <a:pt x="35" y="21"/>
                    <a:pt x="35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5" y="12"/>
                    <a:pt x="36" y="12"/>
                  </a:cubicBezTo>
                  <a:cubicBezTo>
                    <a:pt x="36" y="12"/>
                    <a:pt x="38" y="11"/>
                    <a:pt x="38" y="12"/>
                  </a:cubicBezTo>
                  <a:cubicBezTo>
                    <a:pt x="39" y="12"/>
                    <a:pt x="41" y="12"/>
                    <a:pt x="41" y="12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7" y="10"/>
                  </a:cubicBezTo>
                  <a:cubicBezTo>
                    <a:pt x="47" y="10"/>
                    <a:pt x="48" y="10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1" y="12"/>
                    <a:pt x="51" y="11"/>
                  </a:cubicBezTo>
                  <a:cubicBezTo>
                    <a:pt x="51" y="11"/>
                    <a:pt x="52" y="11"/>
                    <a:pt x="52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76" name="Freeform 173"/>
            <p:cNvSpPr>
              <a:spLocks/>
            </p:cNvSpPr>
            <p:nvPr/>
          </p:nvSpPr>
          <p:spPr bwMode="gray">
            <a:xfrm>
              <a:off x="6313056" y="2383535"/>
              <a:ext cx="8908" cy="7423"/>
            </a:xfrm>
            <a:custGeom>
              <a:avLst/>
              <a:gdLst>
                <a:gd name="T0" fmla="*/ 6 w 15"/>
                <a:gd name="T1" fmla="*/ 4 h 13"/>
                <a:gd name="T2" fmla="*/ 5 w 15"/>
                <a:gd name="T3" fmla="*/ 3 h 13"/>
                <a:gd name="T4" fmla="*/ 5 w 15"/>
                <a:gd name="T5" fmla="*/ 3 h 13"/>
                <a:gd name="T6" fmla="*/ 4 w 15"/>
                <a:gd name="T7" fmla="*/ 2 h 13"/>
                <a:gd name="T8" fmla="*/ 4 w 15"/>
                <a:gd name="T9" fmla="*/ 2 h 13"/>
                <a:gd name="T10" fmla="*/ 3 w 15"/>
                <a:gd name="T11" fmla="*/ 1 h 13"/>
                <a:gd name="T12" fmla="*/ 2 w 15"/>
                <a:gd name="T13" fmla="*/ 0 h 13"/>
                <a:gd name="T14" fmla="*/ 2 w 15"/>
                <a:gd name="T15" fmla="*/ 0 h 13"/>
                <a:gd name="T16" fmla="*/ 1 w 15"/>
                <a:gd name="T17" fmla="*/ 0 h 13"/>
                <a:gd name="T18" fmla="*/ 1 w 15"/>
                <a:gd name="T19" fmla="*/ 0 h 13"/>
                <a:gd name="T20" fmla="*/ 1 w 15"/>
                <a:gd name="T21" fmla="*/ 0 h 13"/>
                <a:gd name="T22" fmla="*/ 1 w 15"/>
                <a:gd name="T23" fmla="*/ 1 h 13"/>
                <a:gd name="T24" fmla="*/ 0 w 15"/>
                <a:gd name="T25" fmla="*/ 1 h 13"/>
                <a:gd name="T26" fmla="*/ 0 w 15"/>
                <a:gd name="T27" fmla="*/ 2 h 13"/>
                <a:gd name="T28" fmla="*/ 1 w 15"/>
                <a:gd name="T29" fmla="*/ 2 h 13"/>
                <a:gd name="T30" fmla="*/ 2 w 15"/>
                <a:gd name="T31" fmla="*/ 3 h 13"/>
                <a:gd name="T32" fmla="*/ 2 w 15"/>
                <a:gd name="T33" fmla="*/ 3 h 13"/>
                <a:gd name="T34" fmla="*/ 3 w 15"/>
                <a:gd name="T35" fmla="*/ 3 h 13"/>
                <a:gd name="T36" fmla="*/ 3 w 15"/>
                <a:gd name="T37" fmla="*/ 4 h 13"/>
                <a:gd name="T38" fmla="*/ 3 w 15"/>
                <a:gd name="T39" fmla="*/ 5 h 13"/>
                <a:gd name="T40" fmla="*/ 4 w 15"/>
                <a:gd name="T41" fmla="*/ 5 h 13"/>
                <a:gd name="T42" fmla="*/ 5 w 15"/>
                <a:gd name="T43" fmla="*/ 6 h 13"/>
                <a:gd name="T44" fmla="*/ 6 w 15"/>
                <a:gd name="T45" fmla="*/ 7 h 13"/>
                <a:gd name="T46" fmla="*/ 7 w 15"/>
                <a:gd name="T47" fmla="*/ 8 h 13"/>
                <a:gd name="T48" fmla="*/ 8 w 15"/>
                <a:gd name="T49" fmla="*/ 8 h 13"/>
                <a:gd name="T50" fmla="*/ 8 w 15"/>
                <a:gd name="T51" fmla="*/ 8 h 13"/>
                <a:gd name="T52" fmla="*/ 9 w 15"/>
                <a:gd name="T53" fmla="*/ 8 h 13"/>
                <a:gd name="T54" fmla="*/ 9 w 15"/>
                <a:gd name="T55" fmla="*/ 9 h 13"/>
                <a:gd name="T56" fmla="*/ 10 w 15"/>
                <a:gd name="T57" fmla="*/ 9 h 13"/>
                <a:gd name="T58" fmla="*/ 10 w 15"/>
                <a:gd name="T59" fmla="*/ 10 h 13"/>
                <a:gd name="T60" fmla="*/ 10 w 15"/>
                <a:gd name="T61" fmla="*/ 10 h 13"/>
                <a:gd name="T62" fmla="*/ 11 w 15"/>
                <a:gd name="T63" fmla="*/ 11 h 13"/>
                <a:gd name="T64" fmla="*/ 11 w 15"/>
                <a:gd name="T65" fmla="*/ 12 h 13"/>
                <a:gd name="T66" fmla="*/ 13 w 15"/>
                <a:gd name="T67" fmla="*/ 13 h 13"/>
                <a:gd name="T68" fmla="*/ 14 w 15"/>
                <a:gd name="T69" fmla="*/ 13 h 13"/>
                <a:gd name="T70" fmla="*/ 14 w 15"/>
                <a:gd name="T71" fmla="*/ 13 h 13"/>
                <a:gd name="T72" fmla="*/ 15 w 15"/>
                <a:gd name="T73" fmla="*/ 12 h 13"/>
                <a:gd name="T74" fmla="*/ 14 w 15"/>
                <a:gd name="T75" fmla="*/ 12 h 13"/>
                <a:gd name="T76" fmla="*/ 13 w 15"/>
                <a:gd name="T77" fmla="*/ 11 h 13"/>
                <a:gd name="T78" fmla="*/ 12 w 15"/>
                <a:gd name="T79" fmla="*/ 11 h 13"/>
                <a:gd name="T80" fmla="*/ 12 w 15"/>
                <a:gd name="T81" fmla="*/ 10 h 13"/>
                <a:gd name="T82" fmla="*/ 11 w 15"/>
                <a:gd name="T83" fmla="*/ 9 h 13"/>
                <a:gd name="T84" fmla="*/ 11 w 15"/>
                <a:gd name="T85" fmla="*/ 9 h 13"/>
                <a:gd name="T86" fmla="*/ 11 w 15"/>
                <a:gd name="T87" fmla="*/ 8 h 13"/>
                <a:gd name="T88" fmla="*/ 11 w 15"/>
                <a:gd name="T89" fmla="*/ 7 h 13"/>
                <a:gd name="T90" fmla="*/ 11 w 15"/>
                <a:gd name="T91" fmla="*/ 6 h 13"/>
                <a:gd name="T92" fmla="*/ 10 w 15"/>
                <a:gd name="T93" fmla="*/ 5 h 13"/>
                <a:gd name="T94" fmla="*/ 10 w 15"/>
                <a:gd name="T95" fmla="*/ 5 h 13"/>
                <a:gd name="T96" fmla="*/ 9 w 15"/>
                <a:gd name="T97" fmla="*/ 5 h 13"/>
                <a:gd name="T98" fmla="*/ 8 w 15"/>
                <a:gd name="T99" fmla="*/ 5 h 13"/>
                <a:gd name="T100" fmla="*/ 7 w 15"/>
                <a:gd name="T101" fmla="*/ 5 h 13"/>
                <a:gd name="T102" fmla="*/ 7 w 15"/>
                <a:gd name="T103" fmla="*/ 4 h 13"/>
                <a:gd name="T104" fmla="*/ 6 w 15"/>
                <a:gd name="T10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" h="13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1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77" name="Freeform 174"/>
            <p:cNvSpPr>
              <a:spLocks/>
            </p:cNvSpPr>
            <p:nvPr/>
          </p:nvSpPr>
          <p:spPr bwMode="gray">
            <a:xfrm>
              <a:off x="6299323" y="2389474"/>
              <a:ext cx="1856" cy="1484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0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2 h 3"/>
                <a:gd name="T10" fmla="*/ 1 w 4"/>
                <a:gd name="T11" fmla="*/ 3 h 3"/>
                <a:gd name="T12" fmla="*/ 1 w 4"/>
                <a:gd name="T13" fmla="*/ 3 h 3"/>
                <a:gd name="T14" fmla="*/ 2 w 4"/>
                <a:gd name="T15" fmla="*/ 3 h 3"/>
                <a:gd name="T16" fmla="*/ 2 w 4"/>
                <a:gd name="T17" fmla="*/ 3 h 3"/>
                <a:gd name="T18" fmla="*/ 4 w 4"/>
                <a:gd name="T19" fmla="*/ 3 h 3"/>
                <a:gd name="T20" fmla="*/ 2 w 4"/>
                <a:gd name="T21" fmla="*/ 2 h 3"/>
                <a:gd name="T22" fmla="*/ 2 w 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78" name="Freeform 175"/>
            <p:cNvSpPr>
              <a:spLocks/>
            </p:cNvSpPr>
            <p:nvPr/>
          </p:nvSpPr>
          <p:spPr bwMode="gray">
            <a:xfrm>
              <a:off x="6297838" y="2386504"/>
              <a:ext cx="2227" cy="2227"/>
            </a:xfrm>
            <a:custGeom>
              <a:avLst/>
              <a:gdLst>
                <a:gd name="T0" fmla="*/ 2 w 4"/>
                <a:gd name="T1" fmla="*/ 3 h 4"/>
                <a:gd name="T2" fmla="*/ 3 w 4"/>
                <a:gd name="T3" fmla="*/ 4 h 4"/>
                <a:gd name="T4" fmla="*/ 4 w 4"/>
                <a:gd name="T5" fmla="*/ 3 h 4"/>
                <a:gd name="T6" fmla="*/ 4 w 4"/>
                <a:gd name="T7" fmla="*/ 3 h 4"/>
                <a:gd name="T8" fmla="*/ 3 w 4"/>
                <a:gd name="T9" fmla="*/ 2 h 4"/>
                <a:gd name="T10" fmla="*/ 3 w 4"/>
                <a:gd name="T11" fmla="*/ 1 h 4"/>
                <a:gd name="T12" fmla="*/ 3 w 4"/>
                <a:gd name="T13" fmla="*/ 1 h 4"/>
                <a:gd name="T14" fmla="*/ 2 w 4"/>
                <a:gd name="T15" fmla="*/ 0 h 4"/>
                <a:gd name="T16" fmla="*/ 1 w 4"/>
                <a:gd name="T17" fmla="*/ 1 h 4"/>
                <a:gd name="T18" fmla="*/ 1 w 4"/>
                <a:gd name="T19" fmla="*/ 1 h 4"/>
                <a:gd name="T20" fmla="*/ 0 w 4"/>
                <a:gd name="T21" fmla="*/ 1 h 4"/>
                <a:gd name="T22" fmla="*/ 0 w 4"/>
                <a:gd name="T23" fmla="*/ 2 h 4"/>
                <a:gd name="T24" fmla="*/ 0 w 4"/>
                <a:gd name="T25" fmla="*/ 2 h 4"/>
                <a:gd name="T26" fmla="*/ 0 w 4"/>
                <a:gd name="T27" fmla="*/ 2 h 4"/>
                <a:gd name="T28" fmla="*/ 1 w 4"/>
                <a:gd name="T29" fmla="*/ 2 h 4"/>
                <a:gd name="T30" fmla="*/ 2 w 4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79" name="Freeform 176"/>
            <p:cNvSpPr>
              <a:spLocks/>
            </p:cNvSpPr>
            <p:nvPr/>
          </p:nvSpPr>
          <p:spPr bwMode="gray">
            <a:xfrm>
              <a:off x="6299323" y="2383164"/>
              <a:ext cx="742" cy="1484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2 w 2"/>
                <a:gd name="T5" fmla="*/ 3 h 3"/>
                <a:gd name="T6" fmla="*/ 2 w 2"/>
                <a:gd name="T7" fmla="*/ 2 h 3"/>
                <a:gd name="T8" fmla="*/ 2 w 2"/>
                <a:gd name="T9" fmla="*/ 1 h 3"/>
                <a:gd name="T10" fmla="*/ 2 w 2"/>
                <a:gd name="T11" fmla="*/ 1 h 3"/>
                <a:gd name="T12" fmla="*/ 1 w 2"/>
                <a:gd name="T13" fmla="*/ 2 h 3"/>
                <a:gd name="T14" fmla="*/ 0 w 2"/>
                <a:gd name="T15" fmla="*/ 2 h 3"/>
                <a:gd name="T16" fmla="*/ 0 w 2"/>
                <a:gd name="T17" fmla="*/ 3 h 3"/>
                <a:gd name="T18" fmla="*/ 1 w 2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80" name="Freeform 177"/>
            <p:cNvSpPr>
              <a:spLocks/>
            </p:cNvSpPr>
            <p:nvPr/>
          </p:nvSpPr>
          <p:spPr bwMode="gray">
            <a:xfrm>
              <a:off x="6322334" y="2390958"/>
              <a:ext cx="742" cy="2227"/>
            </a:xfrm>
            <a:custGeom>
              <a:avLst/>
              <a:gdLst>
                <a:gd name="T0" fmla="*/ 0 w 2"/>
                <a:gd name="T1" fmla="*/ 1 h 5"/>
                <a:gd name="T2" fmla="*/ 0 w 2"/>
                <a:gd name="T3" fmla="*/ 0 h 5"/>
                <a:gd name="T4" fmla="*/ 1 w 2"/>
                <a:gd name="T5" fmla="*/ 1 h 5"/>
                <a:gd name="T6" fmla="*/ 2 w 2"/>
                <a:gd name="T7" fmla="*/ 3 h 5"/>
                <a:gd name="T8" fmla="*/ 2 w 2"/>
                <a:gd name="T9" fmla="*/ 4 h 5"/>
                <a:gd name="T10" fmla="*/ 2 w 2"/>
                <a:gd name="T11" fmla="*/ 5 h 5"/>
                <a:gd name="T12" fmla="*/ 2 w 2"/>
                <a:gd name="T13" fmla="*/ 4 h 5"/>
                <a:gd name="T14" fmla="*/ 1 w 2"/>
                <a:gd name="T15" fmla="*/ 4 h 5"/>
                <a:gd name="T16" fmla="*/ 0 w 2"/>
                <a:gd name="T17" fmla="*/ 3 h 5"/>
                <a:gd name="T18" fmla="*/ 0 w 2"/>
                <a:gd name="T19" fmla="*/ 1 h 5"/>
                <a:gd name="T20" fmla="*/ 0 w 2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81" name="Freeform 178"/>
            <p:cNvSpPr>
              <a:spLocks/>
            </p:cNvSpPr>
            <p:nvPr/>
          </p:nvSpPr>
          <p:spPr bwMode="gray">
            <a:xfrm>
              <a:off x="6323076" y="2393185"/>
              <a:ext cx="1856" cy="1113"/>
            </a:xfrm>
            <a:custGeom>
              <a:avLst/>
              <a:gdLst>
                <a:gd name="T0" fmla="*/ 0 w 4"/>
                <a:gd name="T1" fmla="*/ 0 h 3"/>
                <a:gd name="T2" fmla="*/ 2 w 4"/>
                <a:gd name="T3" fmla="*/ 1 h 3"/>
                <a:gd name="T4" fmla="*/ 3 w 4"/>
                <a:gd name="T5" fmla="*/ 3 h 3"/>
                <a:gd name="T6" fmla="*/ 3 w 4"/>
                <a:gd name="T7" fmla="*/ 3 h 3"/>
                <a:gd name="T8" fmla="*/ 4 w 4"/>
                <a:gd name="T9" fmla="*/ 1 h 3"/>
                <a:gd name="T10" fmla="*/ 3 w 4"/>
                <a:gd name="T11" fmla="*/ 1 h 3"/>
                <a:gd name="T12" fmla="*/ 0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82" name="Freeform 179"/>
            <p:cNvSpPr>
              <a:spLocks/>
            </p:cNvSpPr>
            <p:nvPr/>
          </p:nvSpPr>
          <p:spPr bwMode="gray">
            <a:xfrm>
              <a:off x="6324190" y="2396525"/>
              <a:ext cx="742" cy="1113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1 h 3"/>
                <a:gd name="T4" fmla="*/ 1 w 2"/>
                <a:gd name="T5" fmla="*/ 0 h 3"/>
                <a:gd name="T6" fmla="*/ 1 w 2"/>
                <a:gd name="T7" fmla="*/ 1 h 3"/>
                <a:gd name="T8" fmla="*/ 0 w 2"/>
                <a:gd name="T9" fmla="*/ 3 h 3"/>
                <a:gd name="T10" fmla="*/ 1 w 2"/>
                <a:gd name="T11" fmla="*/ 3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83" name="Freeform 180"/>
            <p:cNvSpPr>
              <a:spLocks/>
            </p:cNvSpPr>
            <p:nvPr/>
          </p:nvSpPr>
          <p:spPr bwMode="gray">
            <a:xfrm>
              <a:off x="6303034" y="2262540"/>
              <a:ext cx="30806" cy="19300"/>
            </a:xfrm>
            <a:custGeom>
              <a:avLst/>
              <a:gdLst>
                <a:gd name="T0" fmla="*/ 5 w 54"/>
                <a:gd name="T1" fmla="*/ 17 h 34"/>
                <a:gd name="T2" fmla="*/ 10 w 54"/>
                <a:gd name="T3" fmla="*/ 18 h 34"/>
                <a:gd name="T4" fmla="*/ 13 w 54"/>
                <a:gd name="T5" fmla="*/ 18 h 34"/>
                <a:gd name="T6" fmla="*/ 17 w 54"/>
                <a:gd name="T7" fmla="*/ 21 h 34"/>
                <a:gd name="T8" fmla="*/ 16 w 54"/>
                <a:gd name="T9" fmla="*/ 25 h 34"/>
                <a:gd name="T10" fmla="*/ 15 w 54"/>
                <a:gd name="T11" fmla="*/ 28 h 34"/>
                <a:gd name="T12" fmla="*/ 19 w 54"/>
                <a:gd name="T13" fmla="*/ 28 h 34"/>
                <a:gd name="T14" fmla="*/ 22 w 54"/>
                <a:gd name="T15" fmla="*/ 30 h 34"/>
                <a:gd name="T16" fmla="*/ 24 w 54"/>
                <a:gd name="T17" fmla="*/ 34 h 34"/>
                <a:gd name="T18" fmla="*/ 29 w 54"/>
                <a:gd name="T19" fmla="*/ 34 h 34"/>
                <a:gd name="T20" fmla="*/ 34 w 54"/>
                <a:gd name="T21" fmla="*/ 33 h 34"/>
                <a:gd name="T22" fmla="*/ 37 w 54"/>
                <a:gd name="T23" fmla="*/ 31 h 34"/>
                <a:gd name="T24" fmla="*/ 40 w 54"/>
                <a:gd name="T25" fmla="*/ 30 h 34"/>
                <a:gd name="T26" fmla="*/ 43 w 54"/>
                <a:gd name="T27" fmla="*/ 29 h 34"/>
                <a:gd name="T28" fmla="*/ 45 w 54"/>
                <a:gd name="T29" fmla="*/ 27 h 34"/>
                <a:gd name="T30" fmla="*/ 45 w 54"/>
                <a:gd name="T31" fmla="*/ 24 h 34"/>
                <a:gd name="T32" fmla="*/ 47 w 54"/>
                <a:gd name="T33" fmla="*/ 20 h 34"/>
                <a:gd name="T34" fmla="*/ 50 w 54"/>
                <a:gd name="T35" fmla="*/ 18 h 34"/>
                <a:gd name="T36" fmla="*/ 53 w 54"/>
                <a:gd name="T37" fmla="*/ 17 h 34"/>
                <a:gd name="T38" fmla="*/ 53 w 54"/>
                <a:gd name="T39" fmla="*/ 15 h 34"/>
                <a:gd name="T40" fmla="*/ 54 w 54"/>
                <a:gd name="T41" fmla="*/ 11 h 34"/>
                <a:gd name="T42" fmla="*/ 51 w 54"/>
                <a:gd name="T43" fmla="*/ 9 h 34"/>
                <a:gd name="T44" fmla="*/ 49 w 54"/>
                <a:gd name="T45" fmla="*/ 8 h 34"/>
                <a:gd name="T46" fmla="*/ 47 w 54"/>
                <a:gd name="T47" fmla="*/ 6 h 34"/>
                <a:gd name="T48" fmla="*/ 45 w 54"/>
                <a:gd name="T49" fmla="*/ 5 h 34"/>
                <a:gd name="T50" fmla="*/ 44 w 54"/>
                <a:gd name="T51" fmla="*/ 4 h 34"/>
                <a:gd name="T52" fmla="*/ 41 w 54"/>
                <a:gd name="T53" fmla="*/ 4 h 34"/>
                <a:gd name="T54" fmla="*/ 39 w 54"/>
                <a:gd name="T55" fmla="*/ 2 h 34"/>
                <a:gd name="T56" fmla="*/ 38 w 54"/>
                <a:gd name="T57" fmla="*/ 1 h 34"/>
                <a:gd name="T58" fmla="*/ 37 w 54"/>
                <a:gd name="T59" fmla="*/ 0 h 34"/>
                <a:gd name="T60" fmla="*/ 35 w 54"/>
                <a:gd name="T61" fmla="*/ 1 h 34"/>
                <a:gd name="T62" fmla="*/ 33 w 54"/>
                <a:gd name="T63" fmla="*/ 2 h 34"/>
                <a:gd name="T64" fmla="*/ 30 w 54"/>
                <a:gd name="T65" fmla="*/ 2 h 34"/>
                <a:gd name="T66" fmla="*/ 27 w 54"/>
                <a:gd name="T67" fmla="*/ 1 h 34"/>
                <a:gd name="T68" fmla="*/ 23 w 54"/>
                <a:gd name="T69" fmla="*/ 1 h 34"/>
                <a:gd name="T70" fmla="*/ 21 w 54"/>
                <a:gd name="T71" fmla="*/ 1 h 34"/>
                <a:gd name="T72" fmla="*/ 19 w 54"/>
                <a:gd name="T73" fmla="*/ 1 h 34"/>
                <a:gd name="T74" fmla="*/ 15 w 54"/>
                <a:gd name="T75" fmla="*/ 1 h 34"/>
                <a:gd name="T76" fmla="*/ 12 w 54"/>
                <a:gd name="T77" fmla="*/ 1 h 34"/>
                <a:gd name="T78" fmla="*/ 10 w 54"/>
                <a:gd name="T79" fmla="*/ 1 h 34"/>
                <a:gd name="T80" fmla="*/ 7 w 54"/>
                <a:gd name="T81" fmla="*/ 2 h 34"/>
                <a:gd name="T82" fmla="*/ 4 w 54"/>
                <a:gd name="T83" fmla="*/ 2 h 34"/>
                <a:gd name="T84" fmla="*/ 3 w 54"/>
                <a:gd name="T85" fmla="*/ 3 h 34"/>
                <a:gd name="T86" fmla="*/ 1 w 54"/>
                <a:gd name="T87" fmla="*/ 4 h 34"/>
                <a:gd name="T88" fmla="*/ 0 w 54"/>
                <a:gd name="T89" fmla="*/ 5 h 34"/>
                <a:gd name="T90" fmla="*/ 0 w 54"/>
                <a:gd name="T91" fmla="*/ 7 h 34"/>
                <a:gd name="T92" fmla="*/ 0 w 54"/>
                <a:gd name="T93" fmla="*/ 8 h 34"/>
                <a:gd name="T94" fmla="*/ 1 w 54"/>
                <a:gd name="T95" fmla="*/ 10 h 34"/>
                <a:gd name="T96" fmla="*/ 2 w 54"/>
                <a:gd name="T97" fmla="*/ 12 h 34"/>
                <a:gd name="T98" fmla="*/ 2 w 54"/>
                <a:gd name="T9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34">
                  <a:moveTo>
                    <a:pt x="2" y="15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30"/>
                    <a:pt x="22" y="30"/>
                  </a:cubicBezTo>
                  <a:cubicBezTo>
                    <a:pt x="23" y="31"/>
                    <a:pt x="23" y="32"/>
                    <a:pt x="23" y="3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4" y="30"/>
                    <a:pt x="44" y="29"/>
                  </a:cubicBezTo>
                  <a:cubicBezTo>
                    <a:pt x="44" y="29"/>
                    <a:pt x="45" y="27"/>
                    <a:pt x="45" y="27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4" y="16"/>
                    <a:pt x="54" y="16"/>
                  </a:cubicBezTo>
                  <a:cubicBezTo>
                    <a:pt x="54" y="15"/>
                    <a:pt x="53" y="15"/>
                    <a:pt x="53" y="15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84" name="Freeform 181"/>
            <p:cNvSpPr>
              <a:spLocks/>
            </p:cNvSpPr>
            <p:nvPr/>
          </p:nvSpPr>
          <p:spPr bwMode="gray">
            <a:xfrm>
              <a:off x="6302663" y="2250664"/>
              <a:ext cx="39342" cy="18186"/>
            </a:xfrm>
            <a:custGeom>
              <a:avLst/>
              <a:gdLst>
                <a:gd name="T0" fmla="*/ 2 w 70"/>
                <a:gd name="T1" fmla="*/ 26 h 33"/>
                <a:gd name="T2" fmla="*/ 4 w 70"/>
                <a:gd name="T3" fmla="*/ 25 h 33"/>
                <a:gd name="T4" fmla="*/ 8 w 70"/>
                <a:gd name="T5" fmla="*/ 24 h 33"/>
                <a:gd name="T6" fmla="*/ 12 w 70"/>
                <a:gd name="T7" fmla="*/ 23 h 33"/>
                <a:gd name="T8" fmla="*/ 16 w 70"/>
                <a:gd name="T9" fmla="*/ 23 h 33"/>
                <a:gd name="T10" fmla="*/ 20 w 70"/>
                <a:gd name="T11" fmla="*/ 23 h 33"/>
                <a:gd name="T12" fmla="*/ 24 w 70"/>
                <a:gd name="T13" fmla="*/ 23 h 33"/>
                <a:gd name="T14" fmla="*/ 29 w 70"/>
                <a:gd name="T15" fmla="*/ 24 h 33"/>
                <a:gd name="T16" fmla="*/ 34 w 70"/>
                <a:gd name="T17" fmla="*/ 24 h 33"/>
                <a:gd name="T18" fmla="*/ 37 w 70"/>
                <a:gd name="T19" fmla="*/ 22 h 33"/>
                <a:gd name="T20" fmla="*/ 39 w 70"/>
                <a:gd name="T21" fmla="*/ 23 h 33"/>
                <a:gd name="T22" fmla="*/ 41 w 70"/>
                <a:gd name="T23" fmla="*/ 25 h 33"/>
                <a:gd name="T24" fmla="*/ 45 w 70"/>
                <a:gd name="T25" fmla="*/ 26 h 33"/>
                <a:gd name="T26" fmla="*/ 47 w 70"/>
                <a:gd name="T27" fmla="*/ 28 h 33"/>
                <a:gd name="T28" fmla="*/ 50 w 70"/>
                <a:gd name="T29" fmla="*/ 30 h 33"/>
                <a:gd name="T30" fmla="*/ 53 w 70"/>
                <a:gd name="T31" fmla="*/ 32 h 33"/>
                <a:gd name="T32" fmla="*/ 59 w 70"/>
                <a:gd name="T33" fmla="*/ 30 h 33"/>
                <a:gd name="T34" fmla="*/ 66 w 70"/>
                <a:gd name="T35" fmla="*/ 29 h 33"/>
                <a:gd name="T36" fmla="*/ 69 w 70"/>
                <a:gd name="T37" fmla="*/ 26 h 33"/>
                <a:gd name="T38" fmla="*/ 70 w 70"/>
                <a:gd name="T39" fmla="*/ 23 h 33"/>
                <a:gd name="T40" fmla="*/ 69 w 70"/>
                <a:gd name="T41" fmla="*/ 21 h 33"/>
                <a:gd name="T42" fmla="*/ 67 w 70"/>
                <a:gd name="T43" fmla="*/ 18 h 33"/>
                <a:gd name="T44" fmla="*/ 65 w 70"/>
                <a:gd name="T45" fmla="*/ 16 h 33"/>
                <a:gd name="T46" fmla="*/ 66 w 70"/>
                <a:gd name="T47" fmla="*/ 13 h 33"/>
                <a:gd name="T48" fmla="*/ 65 w 70"/>
                <a:gd name="T49" fmla="*/ 8 h 33"/>
                <a:gd name="T50" fmla="*/ 61 w 70"/>
                <a:gd name="T51" fmla="*/ 7 h 33"/>
                <a:gd name="T52" fmla="*/ 55 w 70"/>
                <a:gd name="T53" fmla="*/ 7 h 33"/>
                <a:gd name="T54" fmla="*/ 50 w 70"/>
                <a:gd name="T55" fmla="*/ 4 h 33"/>
                <a:gd name="T56" fmla="*/ 44 w 70"/>
                <a:gd name="T57" fmla="*/ 1 h 33"/>
                <a:gd name="T58" fmla="*/ 38 w 70"/>
                <a:gd name="T59" fmla="*/ 0 h 33"/>
                <a:gd name="T60" fmla="*/ 34 w 70"/>
                <a:gd name="T61" fmla="*/ 2 h 33"/>
                <a:gd name="T62" fmla="*/ 33 w 70"/>
                <a:gd name="T63" fmla="*/ 5 h 33"/>
                <a:gd name="T64" fmla="*/ 34 w 70"/>
                <a:gd name="T65" fmla="*/ 9 h 33"/>
                <a:gd name="T66" fmla="*/ 31 w 70"/>
                <a:gd name="T67" fmla="*/ 12 h 33"/>
                <a:gd name="T68" fmla="*/ 28 w 70"/>
                <a:gd name="T69" fmla="*/ 14 h 33"/>
                <a:gd name="T70" fmla="*/ 23 w 70"/>
                <a:gd name="T71" fmla="*/ 13 h 33"/>
                <a:gd name="T72" fmla="*/ 21 w 70"/>
                <a:gd name="T73" fmla="*/ 10 h 33"/>
                <a:gd name="T74" fmla="*/ 18 w 70"/>
                <a:gd name="T75" fmla="*/ 7 h 33"/>
                <a:gd name="T76" fmla="*/ 16 w 70"/>
                <a:gd name="T77" fmla="*/ 5 h 33"/>
                <a:gd name="T78" fmla="*/ 13 w 70"/>
                <a:gd name="T79" fmla="*/ 4 h 33"/>
                <a:gd name="T80" fmla="*/ 10 w 70"/>
                <a:gd name="T81" fmla="*/ 6 h 33"/>
                <a:gd name="T82" fmla="*/ 6 w 70"/>
                <a:gd name="T83" fmla="*/ 8 h 33"/>
                <a:gd name="T84" fmla="*/ 4 w 70"/>
                <a:gd name="T85" fmla="*/ 10 h 33"/>
                <a:gd name="T86" fmla="*/ 4 w 70"/>
                <a:gd name="T87" fmla="*/ 14 h 33"/>
                <a:gd name="T88" fmla="*/ 1 w 70"/>
                <a:gd name="T89" fmla="*/ 17 h 33"/>
                <a:gd name="T90" fmla="*/ 0 w 70"/>
                <a:gd name="T91" fmla="*/ 21 h 33"/>
                <a:gd name="T92" fmla="*/ 0 w 70"/>
                <a:gd name="T93" fmla="*/ 24 h 33"/>
                <a:gd name="T94" fmla="*/ 1 w 70"/>
                <a:gd name="T9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33">
                  <a:moveTo>
                    <a:pt x="1" y="27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7" y="30"/>
                    <a:pt x="59" y="30"/>
                  </a:cubicBezTo>
                  <a:cubicBezTo>
                    <a:pt x="60" y="30"/>
                    <a:pt x="61" y="30"/>
                    <a:pt x="62" y="30"/>
                  </a:cubicBezTo>
                  <a:cubicBezTo>
                    <a:pt x="62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4" y="16"/>
                    <a:pt x="65" y="16"/>
                  </a:cubicBezTo>
                  <a:cubicBezTo>
                    <a:pt x="65" y="15"/>
                    <a:pt x="66" y="15"/>
                    <a:pt x="66" y="15"/>
                  </a:cubicBezTo>
                  <a:cubicBezTo>
                    <a:pt x="66" y="15"/>
                    <a:pt x="66" y="14"/>
                    <a:pt x="66" y="13"/>
                  </a:cubicBezTo>
                  <a:cubicBezTo>
                    <a:pt x="66" y="13"/>
                    <a:pt x="66" y="11"/>
                    <a:pt x="66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3"/>
                    <a:pt x="23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9" y="8"/>
                  </a:cubicBezTo>
                  <a:cubicBezTo>
                    <a:pt x="19" y="8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7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1" y="2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85" name="Freeform 182"/>
            <p:cNvSpPr>
              <a:spLocks/>
            </p:cNvSpPr>
            <p:nvPr/>
          </p:nvSpPr>
          <p:spPr bwMode="gray">
            <a:xfrm>
              <a:off x="6307488" y="2245839"/>
              <a:ext cx="7423" cy="5567"/>
            </a:xfrm>
            <a:custGeom>
              <a:avLst/>
              <a:gdLst>
                <a:gd name="T0" fmla="*/ 1 w 13"/>
                <a:gd name="T1" fmla="*/ 10 h 10"/>
                <a:gd name="T2" fmla="*/ 2 w 13"/>
                <a:gd name="T3" fmla="*/ 9 h 10"/>
                <a:gd name="T4" fmla="*/ 3 w 13"/>
                <a:gd name="T5" fmla="*/ 8 h 10"/>
                <a:gd name="T6" fmla="*/ 3 w 13"/>
                <a:gd name="T7" fmla="*/ 6 h 10"/>
                <a:gd name="T8" fmla="*/ 5 w 13"/>
                <a:gd name="T9" fmla="*/ 5 h 10"/>
                <a:gd name="T10" fmla="*/ 6 w 13"/>
                <a:gd name="T11" fmla="*/ 5 h 10"/>
                <a:gd name="T12" fmla="*/ 7 w 13"/>
                <a:gd name="T13" fmla="*/ 5 h 10"/>
                <a:gd name="T14" fmla="*/ 8 w 13"/>
                <a:gd name="T15" fmla="*/ 5 h 10"/>
                <a:gd name="T16" fmla="*/ 9 w 13"/>
                <a:gd name="T17" fmla="*/ 4 h 10"/>
                <a:gd name="T18" fmla="*/ 11 w 13"/>
                <a:gd name="T19" fmla="*/ 3 h 10"/>
                <a:gd name="T20" fmla="*/ 12 w 13"/>
                <a:gd name="T21" fmla="*/ 2 h 10"/>
                <a:gd name="T22" fmla="*/ 13 w 13"/>
                <a:gd name="T23" fmla="*/ 1 h 10"/>
                <a:gd name="T24" fmla="*/ 12 w 13"/>
                <a:gd name="T25" fmla="*/ 1 h 10"/>
                <a:gd name="T26" fmla="*/ 11 w 13"/>
                <a:gd name="T27" fmla="*/ 1 h 10"/>
                <a:gd name="T28" fmla="*/ 10 w 13"/>
                <a:gd name="T29" fmla="*/ 0 h 10"/>
                <a:gd name="T30" fmla="*/ 7 w 13"/>
                <a:gd name="T31" fmla="*/ 0 h 10"/>
                <a:gd name="T32" fmla="*/ 6 w 13"/>
                <a:gd name="T33" fmla="*/ 0 h 10"/>
                <a:gd name="T34" fmla="*/ 5 w 13"/>
                <a:gd name="T35" fmla="*/ 0 h 10"/>
                <a:gd name="T36" fmla="*/ 5 w 13"/>
                <a:gd name="T37" fmla="*/ 0 h 10"/>
                <a:gd name="T38" fmla="*/ 4 w 13"/>
                <a:gd name="T39" fmla="*/ 1 h 10"/>
                <a:gd name="T40" fmla="*/ 3 w 13"/>
                <a:gd name="T41" fmla="*/ 1 h 10"/>
                <a:gd name="T42" fmla="*/ 2 w 13"/>
                <a:gd name="T43" fmla="*/ 1 h 10"/>
                <a:gd name="T44" fmla="*/ 1 w 13"/>
                <a:gd name="T45" fmla="*/ 1 h 10"/>
                <a:gd name="T46" fmla="*/ 1 w 13"/>
                <a:gd name="T47" fmla="*/ 3 h 10"/>
                <a:gd name="T48" fmla="*/ 1 w 13"/>
                <a:gd name="T49" fmla="*/ 3 h 10"/>
                <a:gd name="T50" fmla="*/ 0 w 13"/>
                <a:gd name="T51" fmla="*/ 4 h 10"/>
                <a:gd name="T52" fmla="*/ 1 w 13"/>
                <a:gd name="T53" fmla="*/ 5 h 10"/>
                <a:gd name="T54" fmla="*/ 1 w 13"/>
                <a:gd name="T55" fmla="*/ 5 h 10"/>
                <a:gd name="T56" fmla="*/ 1 w 13"/>
                <a:gd name="T57" fmla="*/ 6 h 10"/>
                <a:gd name="T58" fmla="*/ 2 w 13"/>
                <a:gd name="T59" fmla="*/ 7 h 10"/>
                <a:gd name="T60" fmla="*/ 2 w 13"/>
                <a:gd name="T61" fmla="*/ 8 h 10"/>
                <a:gd name="T62" fmla="*/ 2 w 13"/>
                <a:gd name="T63" fmla="*/ 8 h 10"/>
                <a:gd name="T64" fmla="*/ 1 w 13"/>
                <a:gd name="T65" fmla="*/ 9 h 10"/>
                <a:gd name="T66" fmla="*/ 1 w 13"/>
                <a:gd name="T6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10">
                  <a:moveTo>
                    <a:pt x="1" y="10"/>
                  </a:moveTo>
                  <a:cubicBezTo>
                    <a:pt x="1" y="10"/>
                    <a:pt x="2" y="9"/>
                    <a:pt x="2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86" name="Freeform 183"/>
            <p:cNvSpPr>
              <a:spLocks/>
            </p:cNvSpPr>
            <p:nvPr/>
          </p:nvSpPr>
          <p:spPr bwMode="gray">
            <a:xfrm>
              <a:off x="6307859" y="2241756"/>
              <a:ext cx="5938" cy="2969"/>
            </a:xfrm>
            <a:custGeom>
              <a:avLst/>
              <a:gdLst>
                <a:gd name="T0" fmla="*/ 6 w 10"/>
                <a:gd name="T1" fmla="*/ 5 h 5"/>
                <a:gd name="T2" fmla="*/ 7 w 10"/>
                <a:gd name="T3" fmla="*/ 4 h 5"/>
                <a:gd name="T4" fmla="*/ 10 w 10"/>
                <a:gd name="T5" fmla="*/ 3 h 5"/>
                <a:gd name="T6" fmla="*/ 9 w 10"/>
                <a:gd name="T7" fmla="*/ 2 h 5"/>
                <a:gd name="T8" fmla="*/ 8 w 10"/>
                <a:gd name="T9" fmla="*/ 1 h 5"/>
                <a:gd name="T10" fmla="*/ 7 w 10"/>
                <a:gd name="T11" fmla="*/ 0 h 5"/>
                <a:gd name="T12" fmla="*/ 6 w 10"/>
                <a:gd name="T13" fmla="*/ 0 h 5"/>
                <a:gd name="T14" fmla="*/ 6 w 10"/>
                <a:gd name="T15" fmla="*/ 1 h 5"/>
                <a:gd name="T16" fmla="*/ 5 w 10"/>
                <a:gd name="T17" fmla="*/ 2 h 5"/>
                <a:gd name="T18" fmla="*/ 4 w 10"/>
                <a:gd name="T19" fmla="*/ 2 h 5"/>
                <a:gd name="T20" fmla="*/ 3 w 10"/>
                <a:gd name="T21" fmla="*/ 2 h 5"/>
                <a:gd name="T22" fmla="*/ 0 w 10"/>
                <a:gd name="T23" fmla="*/ 3 h 5"/>
                <a:gd name="T24" fmla="*/ 1 w 10"/>
                <a:gd name="T25" fmla="*/ 3 h 5"/>
                <a:gd name="T26" fmla="*/ 3 w 10"/>
                <a:gd name="T27" fmla="*/ 3 h 5"/>
                <a:gd name="T28" fmla="*/ 4 w 10"/>
                <a:gd name="T29" fmla="*/ 3 h 5"/>
                <a:gd name="T30" fmla="*/ 4 w 10"/>
                <a:gd name="T31" fmla="*/ 4 h 5"/>
                <a:gd name="T32" fmla="*/ 5 w 10"/>
                <a:gd name="T33" fmla="*/ 5 h 5"/>
                <a:gd name="T34" fmla="*/ 6 w 10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87" name="Freeform 184"/>
            <p:cNvSpPr>
              <a:spLocks/>
            </p:cNvSpPr>
            <p:nvPr/>
          </p:nvSpPr>
          <p:spPr bwMode="gray">
            <a:xfrm>
              <a:off x="6316767" y="2237673"/>
              <a:ext cx="25238" cy="16702"/>
            </a:xfrm>
            <a:custGeom>
              <a:avLst/>
              <a:gdLst>
                <a:gd name="T0" fmla="*/ 34 w 45"/>
                <a:gd name="T1" fmla="*/ 28 h 29"/>
                <a:gd name="T2" fmla="*/ 28 w 45"/>
                <a:gd name="T3" fmla="*/ 29 h 29"/>
                <a:gd name="T4" fmla="*/ 25 w 45"/>
                <a:gd name="T5" fmla="*/ 26 h 29"/>
                <a:gd name="T6" fmla="*/ 19 w 45"/>
                <a:gd name="T7" fmla="*/ 23 h 29"/>
                <a:gd name="T8" fmla="*/ 13 w 45"/>
                <a:gd name="T9" fmla="*/ 22 h 29"/>
                <a:gd name="T10" fmla="*/ 10 w 45"/>
                <a:gd name="T11" fmla="*/ 23 h 29"/>
                <a:gd name="T12" fmla="*/ 8 w 45"/>
                <a:gd name="T13" fmla="*/ 24 h 29"/>
                <a:gd name="T14" fmla="*/ 8 w 45"/>
                <a:gd name="T15" fmla="*/ 22 h 29"/>
                <a:gd name="T16" fmla="*/ 10 w 45"/>
                <a:gd name="T17" fmla="*/ 20 h 29"/>
                <a:gd name="T18" fmla="*/ 9 w 45"/>
                <a:gd name="T19" fmla="*/ 18 h 29"/>
                <a:gd name="T20" fmla="*/ 8 w 45"/>
                <a:gd name="T21" fmla="*/ 17 h 29"/>
                <a:gd name="T22" fmla="*/ 7 w 45"/>
                <a:gd name="T23" fmla="*/ 18 h 29"/>
                <a:gd name="T24" fmla="*/ 5 w 45"/>
                <a:gd name="T25" fmla="*/ 18 h 29"/>
                <a:gd name="T26" fmla="*/ 2 w 45"/>
                <a:gd name="T27" fmla="*/ 18 h 29"/>
                <a:gd name="T28" fmla="*/ 0 w 45"/>
                <a:gd name="T29" fmla="*/ 15 h 29"/>
                <a:gd name="T30" fmla="*/ 0 w 45"/>
                <a:gd name="T31" fmla="*/ 13 h 29"/>
                <a:gd name="T32" fmla="*/ 0 w 45"/>
                <a:gd name="T33" fmla="*/ 11 h 29"/>
                <a:gd name="T34" fmla="*/ 1 w 45"/>
                <a:gd name="T35" fmla="*/ 9 h 29"/>
                <a:gd name="T36" fmla="*/ 0 w 45"/>
                <a:gd name="T37" fmla="*/ 7 h 29"/>
                <a:gd name="T38" fmla="*/ 2 w 45"/>
                <a:gd name="T39" fmla="*/ 5 h 29"/>
                <a:gd name="T40" fmla="*/ 6 w 45"/>
                <a:gd name="T41" fmla="*/ 4 h 29"/>
                <a:gd name="T42" fmla="*/ 8 w 45"/>
                <a:gd name="T43" fmla="*/ 2 h 29"/>
                <a:gd name="T44" fmla="*/ 10 w 45"/>
                <a:gd name="T45" fmla="*/ 2 h 29"/>
                <a:gd name="T46" fmla="*/ 13 w 45"/>
                <a:gd name="T47" fmla="*/ 1 h 29"/>
                <a:gd name="T48" fmla="*/ 16 w 45"/>
                <a:gd name="T49" fmla="*/ 1 h 29"/>
                <a:gd name="T50" fmla="*/ 18 w 45"/>
                <a:gd name="T51" fmla="*/ 1 h 29"/>
                <a:gd name="T52" fmla="*/ 20 w 45"/>
                <a:gd name="T53" fmla="*/ 0 h 29"/>
                <a:gd name="T54" fmla="*/ 23 w 45"/>
                <a:gd name="T55" fmla="*/ 0 h 29"/>
                <a:gd name="T56" fmla="*/ 24 w 45"/>
                <a:gd name="T57" fmla="*/ 0 h 29"/>
                <a:gd name="T58" fmla="*/ 28 w 45"/>
                <a:gd name="T59" fmla="*/ 0 h 29"/>
                <a:gd name="T60" fmla="*/ 29 w 45"/>
                <a:gd name="T61" fmla="*/ 1 h 29"/>
                <a:gd name="T62" fmla="*/ 32 w 45"/>
                <a:gd name="T63" fmla="*/ 1 h 29"/>
                <a:gd name="T64" fmla="*/ 36 w 45"/>
                <a:gd name="T65" fmla="*/ 2 h 29"/>
                <a:gd name="T66" fmla="*/ 41 w 45"/>
                <a:gd name="T67" fmla="*/ 2 h 29"/>
                <a:gd name="T68" fmla="*/ 43 w 45"/>
                <a:gd name="T69" fmla="*/ 1 h 29"/>
                <a:gd name="T70" fmla="*/ 44 w 45"/>
                <a:gd name="T71" fmla="*/ 2 h 29"/>
                <a:gd name="T72" fmla="*/ 44 w 45"/>
                <a:gd name="T73" fmla="*/ 4 h 29"/>
                <a:gd name="T74" fmla="*/ 41 w 45"/>
                <a:gd name="T75" fmla="*/ 5 h 29"/>
                <a:gd name="T76" fmla="*/ 41 w 45"/>
                <a:gd name="T77" fmla="*/ 7 h 29"/>
                <a:gd name="T78" fmla="*/ 39 w 45"/>
                <a:gd name="T79" fmla="*/ 9 h 29"/>
                <a:gd name="T80" fmla="*/ 38 w 45"/>
                <a:gd name="T81" fmla="*/ 10 h 29"/>
                <a:gd name="T82" fmla="*/ 39 w 45"/>
                <a:gd name="T83" fmla="*/ 13 h 29"/>
                <a:gd name="T84" fmla="*/ 39 w 45"/>
                <a:gd name="T85" fmla="*/ 16 h 29"/>
                <a:gd name="T86" fmla="*/ 38 w 45"/>
                <a:gd name="T87" fmla="*/ 18 h 29"/>
                <a:gd name="T88" fmla="*/ 39 w 45"/>
                <a:gd name="T89" fmla="*/ 21 h 29"/>
                <a:gd name="T90" fmla="*/ 40 w 45"/>
                <a:gd name="T91" fmla="*/ 23 h 29"/>
                <a:gd name="T92" fmla="*/ 40 w 45"/>
                <a:gd name="T93" fmla="*/ 24 h 29"/>
                <a:gd name="T94" fmla="*/ 38 w 45"/>
                <a:gd name="T95" fmla="*/ 26 h 29"/>
                <a:gd name="T96" fmla="*/ 38 w 45"/>
                <a:gd name="T9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29">
                  <a:moveTo>
                    <a:pt x="38" y="29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9" y="21"/>
                  </a:cubicBezTo>
                  <a:cubicBezTo>
                    <a:pt x="9" y="21"/>
                    <a:pt x="10" y="20"/>
                    <a:pt x="1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8" y="2"/>
                    <a:pt x="18" y="1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1"/>
                    <a:pt x="38" y="12"/>
                  </a:cubicBezTo>
                  <a:cubicBezTo>
                    <a:pt x="38" y="12"/>
                    <a:pt x="39" y="13"/>
                    <a:pt x="39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5"/>
                    <a:pt x="39" y="16"/>
                  </a:cubicBezTo>
                  <a:cubicBezTo>
                    <a:pt x="39" y="16"/>
                    <a:pt x="38" y="17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lnTo>
                    <a:pt x="38" y="2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88" name="Freeform 196"/>
            <p:cNvSpPr>
              <a:spLocks/>
            </p:cNvSpPr>
            <p:nvPr/>
          </p:nvSpPr>
          <p:spPr bwMode="gray">
            <a:xfrm>
              <a:off x="6337922" y="2063604"/>
              <a:ext cx="886306" cy="306198"/>
            </a:xfrm>
            <a:custGeom>
              <a:avLst/>
              <a:gdLst>
                <a:gd name="T0" fmla="*/ 93 w 1570"/>
                <a:gd name="T1" fmla="*/ 433 h 543"/>
                <a:gd name="T2" fmla="*/ 56 w 1570"/>
                <a:gd name="T3" fmla="*/ 407 h 543"/>
                <a:gd name="T4" fmla="*/ 34 w 1570"/>
                <a:gd name="T5" fmla="*/ 371 h 543"/>
                <a:gd name="T6" fmla="*/ 2 w 1570"/>
                <a:gd name="T7" fmla="*/ 333 h 543"/>
                <a:gd name="T8" fmla="*/ 20 w 1570"/>
                <a:gd name="T9" fmla="*/ 300 h 543"/>
                <a:gd name="T10" fmla="*/ 25 w 1570"/>
                <a:gd name="T11" fmla="*/ 232 h 543"/>
                <a:gd name="T12" fmla="*/ 19 w 1570"/>
                <a:gd name="T13" fmla="*/ 180 h 543"/>
                <a:gd name="T14" fmla="*/ 46 w 1570"/>
                <a:gd name="T15" fmla="*/ 148 h 543"/>
                <a:gd name="T16" fmla="*/ 62 w 1570"/>
                <a:gd name="T17" fmla="*/ 158 h 543"/>
                <a:gd name="T18" fmla="*/ 120 w 1570"/>
                <a:gd name="T19" fmla="*/ 179 h 543"/>
                <a:gd name="T20" fmla="*/ 82 w 1570"/>
                <a:gd name="T21" fmla="*/ 206 h 543"/>
                <a:gd name="T22" fmla="*/ 71 w 1570"/>
                <a:gd name="T23" fmla="*/ 215 h 543"/>
                <a:gd name="T24" fmla="*/ 97 w 1570"/>
                <a:gd name="T25" fmla="*/ 238 h 543"/>
                <a:gd name="T26" fmla="*/ 118 w 1570"/>
                <a:gd name="T27" fmla="*/ 220 h 543"/>
                <a:gd name="T28" fmla="*/ 157 w 1570"/>
                <a:gd name="T29" fmla="*/ 191 h 543"/>
                <a:gd name="T30" fmla="*/ 173 w 1570"/>
                <a:gd name="T31" fmla="*/ 184 h 543"/>
                <a:gd name="T32" fmla="*/ 225 w 1570"/>
                <a:gd name="T33" fmla="*/ 174 h 543"/>
                <a:gd name="T34" fmla="*/ 266 w 1570"/>
                <a:gd name="T35" fmla="*/ 172 h 543"/>
                <a:gd name="T36" fmla="*/ 320 w 1570"/>
                <a:gd name="T37" fmla="*/ 160 h 543"/>
                <a:gd name="T38" fmla="*/ 384 w 1570"/>
                <a:gd name="T39" fmla="*/ 167 h 543"/>
                <a:gd name="T40" fmla="*/ 383 w 1570"/>
                <a:gd name="T41" fmla="*/ 142 h 543"/>
                <a:gd name="T42" fmla="*/ 424 w 1570"/>
                <a:gd name="T43" fmla="*/ 94 h 543"/>
                <a:gd name="T44" fmla="*/ 436 w 1570"/>
                <a:gd name="T45" fmla="*/ 148 h 543"/>
                <a:gd name="T46" fmla="*/ 412 w 1570"/>
                <a:gd name="T47" fmla="*/ 201 h 543"/>
                <a:gd name="T48" fmla="*/ 454 w 1570"/>
                <a:gd name="T49" fmla="*/ 175 h 543"/>
                <a:gd name="T50" fmla="*/ 485 w 1570"/>
                <a:gd name="T51" fmla="*/ 176 h 543"/>
                <a:gd name="T52" fmla="*/ 447 w 1570"/>
                <a:gd name="T53" fmla="*/ 127 h 543"/>
                <a:gd name="T54" fmla="*/ 477 w 1570"/>
                <a:gd name="T55" fmla="*/ 126 h 543"/>
                <a:gd name="T56" fmla="*/ 482 w 1570"/>
                <a:gd name="T57" fmla="*/ 107 h 543"/>
                <a:gd name="T58" fmla="*/ 541 w 1570"/>
                <a:gd name="T59" fmla="*/ 79 h 543"/>
                <a:gd name="T60" fmla="*/ 575 w 1570"/>
                <a:gd name="T61" fmla="*/ 52 h 543"/>
                <a:gd name="T62" fmla="*/ 646 w 1570"/>
                <a:gd name="T63" fmla="*/ 34 h 543"/>
                <a:gd name="T64" fmla="*/ 696 w 1570"/>
                <a:gd name="T65" fmla="*/ 31 h 543"/>
                <a:gd name="T66" fmla="*/ 735 w 1570"/>
                <a:gd name="T67" fmla="*/ 1 h 543"/>
                <a:gd name="T68" fmla="*/ 771 w 1570"/>
                <a:gd name="T69" fmla="*/ 25 h 543"/>
                <a:gd name="T70" fmla="*/ 832 w 1570"/>
                <a:gd name="T71" fmla="*/ 41 h 543"/>
                <a:gd name="T72" fmla="*/ 783 w 1570"/>
                <a:gd name="T73" fmla="*/ 75 h 543"/>
                <a:gd name="T74" fmla="*/ 810 w 1570"/>
                <a:gd name="T75" fmla="*/ 77 h 543"/>
                <a:gd name="T76" fmla="*/ 925 w 1570"/>
                <a:gd name="T77" fmla="*/ 81 h 543"/>
                <a:gd name="T78" fmla="*/ 979 w 1570"/>
                <a:gd name="T79" fmla="*/ 115 h 543"/>
                <a:gd name="T80" fmla="*/ 1080 w 1570"/>
                <a:gd name="T81" fmla="*/ 112 h 543"/>
                <a:gd name="T82" fmla="*/ 1154 w 1570"/>
                <a:gd name="T83" fmla="*/ 105 h 543"/>
                <a:gd name="T84" fmla="*/ 1278 w 1570"/>
                <a:gd name="T85" fmla="*/ 143 h 543"/>
                <a:gd name="T86" fmla="*/ 1385 w 1570"/>
                <a:gd name="T87" fmla="*/ 162 h 543"/>
                <a:gd name="T88" fmla="*/ 1518 w 1570"/>
                <a:gd name="T89" fmla="*/ 190 h 543"/>
                <a:gd name="T90" fmla="*/ 1545 w 1570"/>
                <a:gd name="T91" fmla="*/ 224 h 543"/>
                <a:gd name="T92" fmla="*/ 1463 w 1570"/>
                <a:gd name="T93" fmla="*/ 231 h 543"/>
                <a:gd name="T94" fmla="*/ 1442 w 1570"/>
                <a:gd name="T95" fmla="*/ 264 h 543"/>
                <a:gd name="T96" fmla="*/ 1309 w 1570"/>
                <a:gd name="T97" fmla="*/ 310 h 543"/>
                <a:gd name="T98" fmla="*/ 1241 w 1570"/>
                <a:gd name="T99" fmla="*/ 348 h 543"/>
                <a:gd name="T100" fmla="*/ 1279 w 1570"/>
                <a:gd name="T101" fmla="*/ 275 h 543"/>
                <a:gd name="T102" fmla="*/ 1167 w 1570"/>
                <a:gd name="T103" fmla="*/ 314 h 543"/>
                <a:gd name="T104" fmla="*/ 1058 w 1570"/>
                <a:gd name="T105" fmla="*/ 387 h 543"/>
                <a:gd name="T106" fmla="*/ 1019 w 1570"/>
                <a:gd name="T107" fmla="*/ 524 h 543"/>
                <a:gd name="T108" fmla="*/ 1009 w 1570"/>
                <a:gd name="T109" fmla="*/ 466 h 543"/>
                <a:gd name="T110" fmla="*/ 899 w 1570"/>
                <a:gd name="T111" fmla="*/ 407 h 543"/>
                <a:gd name="T112" fmla="*/ 753 w 1570"/>
                <a:gd name="T113" fmla="*/ 431 h 543"/>
                <a:gd name="T114" fmla="*/ 611 w 1570"/>
                <a:gd name="T115" fmla="*/ 433 h 543"/>
                <a:gd name="T116" fmla="*/ 473 w 1570"/>
                <a:gd name="T117" fmla="*/ 381 h 543"/>
                <a:gd name="T118" fmla="*/ 339 w 1570"/>
                <a:gd name="T119" fmla="*/ 384 h 543"/>
                <a:gd name="T120" fmla="*/ 228 w 1570"/>
                <a:gd name="T121" fmla="*/ 416 h 543"/>
                <a:gd name="T122" fmla="*/ 195 w 1570"/>
                <a:gd name="T123" fmla="*/ 512 h 543"/>
                <a:gd name="T124" fmla="*/ 105 w 1570"/>
                <a:gd name="T125" fmla="*/ 48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0" h="543">
                  <a:moveTo>
                    <a:pt x="104" y="473"/>
                  </a:moveTo>
                  <a:cubicBezTo>
                    <a:pt x="104" y="471"/>
                    <a:pt x="104" y="471"/>
                    <a:pt x="104" y="471"/>
                  </a:cubicBezTo>
                  <a:cubicBezTo>
                    <a:pt x="104" y="470"/>
                    <a:pt x="104" y="470"/>
                    <a:pt x="104" y="470"/>
                  </a:cubicBezTo>
                  <a:cubicBezTo>
                    <a:pt x="104" y="469"/>
                    <a:pt x="104" y="469"/>
                    <a:pt x="104" y="469"/>
                  </a:cubicBezTo>
                  <a:cubicBezTo>
                    <a:pt x="105" y="468"/>
                    <a:pt x="105" y="468"/>
                    <a:pt x="105" y="468"/>
                  </a:cubicBezTo>
                  <a:cubicBezTo>
                    <a:pt x="106" y="467"/>
                    <a:pt x="106" y="467"/>
                    <a:pt x="106" y="467"/>
                  </a:cubicBezTo>
                  <a:cubicBezTo>
                    <a:pt x="106" y="467"/>
                    <a:pt x="106" y="467"/>
                    <a:pt x="106" y="467"/>
                  </a:cubicBezTo>
                  <a:cubicBezTo>
                    <a:pt x="108" y="466"/>
                    <a:pt x="108" y="466"/>
                    <a:pt x="108" y="466"/>
                  </a:cubicBezTo>
                  <a:cubicBezTo>
                    <a:pt x="109" y="465"/>
                    <a:pt x="109" y="465"/>
                    <a:pt x="109" y="465"/>
                  </a:cubicBezTo>
                  <a:cubicBezTo>
                    <a:pt x="110" y="464"/>
                    <a:pt x="110" y="464"/>
                    <a:pt x="110" y="464"/>
                  </a:cubicBezTo>
                  <a:cubicBezTo>
                    <a:pt x="112" y="464"/>
                    <a:pt x="112" y="464"/>
                    <a:pt x="112" y="464"/>
                  </a:cubicBezTo>
                  <a:cubicBezTo>
                    <a:pt x="112" y="464"/>
                    <a:pt x="114" y="464"/>
                    <a:pt x="114" y="464"/>
                  </a:cubicBezTo>
                  <a:cubicBezTo>
                    <a:pt x="115" y="464"/>
                    <a:pt x="116" y="464"/>
                    <a:pt x="116" y="464"/>
                  </a:cubicBezTo>
                  <a:cubicBezTo>
                    <a:pt x="119" y="464"/>
                    <a:pt x="119" y="464"/>
                    <a:pt x="119" y="464"/>
                  </a:cubicBezTo>
                  <a:cubicBezTo>
                    <a:pt x="119" y="462"/>
                    <a:pt x="119" y="462"/>
                    <a:pt x="119" y="462"/>
                  </a:cubicBezTo>
                  <a:cubicBezTo>
                    <a:pt x="120" y="461"/>
                    <a:pt x="120" y="461"/>
                    <a:pt x="120" y="461"/>
                  </a:cubicBezTo>
                  <a:cubicBezTo>
                    <a:pt x="120" y="460"/>
                    <a:pt x="120" y="460"/>
                    <a:pt x="120" y="460"/>
                  </a:cubicBezTo>
                  <a:cubicBezTo>
                    <a:pt x="120" y="458"/>
                    <a:pt x="120" y="458"/>
                    <a:pt x="120" y="458"/>
                  </a:cubicBezTo>
                  <a:cubicBezTo>
                    <a:pt x="119" y="456"/>
                    <a:pt x="119" y="456"/>
                    <a:pt x="119" y="456"/>
                  </a:cubicBezTo>
                  <a:cubicBezTo>
                    <a:pt x="118" y="455"/>
                    <a:pt x="118" y="455"/>
                    <a:pt x="118" y="455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19" y="453"/>
                    <a:pt x="119" y="453"/>
                    <a:pt x="119" y="453"/>
                  </a:cubicBezTo>
                  <a:cubicBezTo>
                    <a:pt x="120" y="452"/>
                    <a:pt x="120" y="452"/>
                    <a:pt x="120" y="452"/>
                  </a:cubicBezTo>
                  <a:cubicBezTo>
                    <a:pt x="120" y="452"/>
                    <a:pt x="119" y="450"/>
                    <a:pt x="119" y="450"/>
                  </a:cubicBezTo>
                  <a:cubicBezTo>
                    <a:pt x="119" y="449"/>
                    <a:pt x="121" y="448"/>
                    <a:pt x="121" y="448"/>
                  </a:cubicBezTo>
                  <a:cubicBezTo>
                    <a:pt x="121" y="447"/>
                    <a:pt x="121" y="447"/>
                    <a:pt x="121" y="447"/>
                  </a:cubicBezTo>
                  <a:cubicBezTo>
                    <a:pt x="121" y="447"/>
                    <a:pt x="121" y="445"/>
                    <a:pt x="121" y="445"/>
                  </a:cubicBezTo>
                  <a:cubicBezTo>
                    <a:pt x="121" y="445"/>
                    <a:pt x="121" y="443"/>
                    <a:pt x="121" y="443"/>
                  </a:cubicBezTo>
                  <a:cubicBezTo>
                    <a:pt x="121" y="443"/>
                    <a:pt x="119" y="443"/>
                    <a:pt x="118" y="443"/>
                  </a:cubicBezTo>
                  <a:cubicBezTo>
                    <a:pt x="118" y="443"/>
                    <a:pt x="117" y="441"/>
                    <a:pt x="117" y="441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5" y="440"/>
                    <a:pt x="113" y="439"/>
                    <a:pt x="113" y="439"/>
                  </a:cubicBezTo>
                  <a:cubicBezTo>
                    <a:pt x="112" y="439"/>
                    <a:pt x="111" y="440"/>
                    <a:pt x="111" y="440"/>
                  </a:cubicBezTo>
                  <a:cubicBezTo>
                    <a:pt x="109" y="439"/>
                    <a:pt x="109" y="439"/>
                    <a:pt x="109" y="439"/>
                  </a:cubicBezTo>
                  <a:cubicBezTo>
                    <a:pt x="108" y="438"/>
                    <a:pt x="108" y="438"/>
                    <a:pt x="108" y="438"/>
                  </a:cubicBezTo>
                  <a:cubicBezTo>
                    <a:pt x="107" y="438"/>
                    <a:pt x="107" y="438"/>
                    <a:pt x="107" y="438"/>
                  </a:cubicBezTo>
                  <a:cubicBezTo>
                    <a:pt x="106" y="437"/>
                    <a:pt x="106" y="437"/>
                    <a:pt x="106" y="437"/>
                  </a:cubicBezTo>
                  <a:cubicBezTo>
                    <a:pt x="104" y="437"/>
                    <a:pt x="104" y="437"/>
                    <a:pt x="104" y="437"/>
                  </a:cubicBezTo>
                  <a:cubicBezTo>
                    <a:pt x="103" y="437"/>
                    <a:pt x="103" y="437"/>
                    <a:pt x="103" y="437"/>
                  </a:cubicBezTo>
                  <a:cubicBezTo>
                    <a:pt x="103" y="437"/>
                    <a:pt x="102" y="438"/>
                    <a:pt x="101" y="438"/>
                  </a:cubicBezTo>
                  <a:cubicBezTo>
                    <a:pt x="101" y="438"/>
                    <a:pt x="101" y="437"/>
                    <a:pt x="101" y="437"/>
                  </a:cubicBezTo>
                  <a:cubicBezTo>
                    <a:pt x="100" y="437"/>
                    <a:pt x="100" y="437"/>
                    <a:pt x="100" y="437"/>
                  </a:cubicBezTo>
                  <a:cubicBezTo>
                    <a:pt x="98" y="435"/>
                    <a:pt x="98" y="435"/>
                    <a:pt x="98" y="435"/>
                  </a:cubicBezTo>
                  <a:cubicBezTo>
                    <a:pt x="97" y="434"/>
                    <a:pt x="97" y="434"/>
                    <a:pt x="97" y="434"/>
                  </a:cubicBezTo>
                  <a:cubicBezTo>
                    <a:pt x="97" y="433"/>
                    <a:pt x="97" y="433"/>
                    <a:pt x="97" y="433"/>
                  </a:cubicBezTo>
                  <a:cubicBezTo>
                    <a:pt x="96" y="432"/>
                    <a:pt x="96" y="432"/>
                    <a:pt x="96" y="432"/>
                  </a:cubicBezTo>
                  <a:cubicBezTo>
                    <a:pt x="95" y="432"/>
                    <a:pt x="95" y="432"/>
                    <a:pt x="95" y="432"/>
                  </a:cubicBezTo>
                  <a:cubicBezTo>
                    <a:pt x="94" y="433"/>
                    <a:pt x="94" y="433"/>
                    <a:pt x="94" y="433"/>
                  </a:cubicBezTo>
                  <a:cubicBezTo>
                    <a:pt x="93" y="433"/>
                    <a:pt x="93" y="433"/>
                    <a:pt x="93" y="433"/>
                  </a:cubicBezTo>
                  <a:cubicBezTo>
                    <a:pt x="91" y="433"/>
                    <a:pt x="91" y="433"/>
                    <a:pt x="91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89" y="434"/>
                    <a:pt x="89" y="434"/>
                    <a:pt x="89" y="434"/>
                  </a:cubicBezTo>
                  <a:cubicBezTo>
                    <a:pt x="88" y="434"/>
                    <a:pt x="88" y="434"/>
                    <a:pt x="88" y="434"/>
                  </a:cubicBezTo>
                  <a:cubicBezTo>
                    <a:pt x="87" y="434"/>
                    <a:pt x="87" y="434"/>
                    <a:pt x="87" y="434"/>
                  </a:cubicBezTo>
                  <a:cubicBezTo>
                    <a:pt x="86" y="434"/>
                    <a:pt x="86" y="434"/>
                    <a:pt x="86" y="434"/>
                  </a:cubicBezTo>
                  <a:cubicBezTo>
                    <a:pt x="84" y="433"/>
                    <a:pt x="84" y="433"/>
                    <a:pt x="84" y="433"/>
                  </a:cubicBezTo>
                  <a:cubicBezTo>
                    <a:pt x="84" y="433"/>
                    <a:pt x="84" y="433"/>
                    <a:pt x="84" y="433"/>
                  </a:cubicBezTo>
                  <a:cubicBezTo>
                    <a:pt x="83" y="432"/>
                    <a:pt x="83" y="432"/>
                    <a:pt x="83" y="432"/>
                  </a:cubicBezTo>
                  <a:cubicBezTo>
                    <a:pt x="82" y="432"/>
                    <a:pt x="82" y="432"/>
                    <a:pt x="82" y="432"/>
                  </a:cubicBezTo>
                  <a:cubicBezTo>
                    <a:pt x="82" y="432"/>
                    <a:pt x="82" y="432"/>
                    <a:pt x="82" y="432"/>
                  </a:cubicBezTo>
                  <a:cubicBezTo>
                    <a:pt x="81" y="432"/>
                    <a:pt x="81" y="432"/>
                    <a:pt x="81" y="432"/>
                  </a:cubicBezTo>
                  <a:cubicBezTo>
                    <a:pt x="79" y="432"/>
                    <a:pt x="79" y="432"/>
                    <a:pt x="79" y="432"/>
                  </a:cubicBezTo>
                  <a:cubicBezTo>
                    <a:pt x="78" y="432"/>
                    <a:pt x="78" y="432"/>
                    <a:pt x="78" y="432"/>
                  </a:cubicBezTo>
                  <a:cubicBezTo>
                    <a:pt x="77" y="431"/>
                    <a:pt x="77" y="431"/>
                    <a:pt x="77" y="431"/>
                  </a:cubicBezTo>
                  <a:cubicBezTo>
                    <a:pt x="76" y="430"/>
                    <a:pt x="76" y="430"/>
                    <a:pt x="76" y="430"/>
                  </a:cubicBezTo>
                  <a:cubicBezTo>
                    <a:pt x="76" y="428"/>
                    <a:pt x="76" y="428"/>
                    <a:pt x="76" y="428"/>
                  </a:cubicBezTo>
                  <a:cubicBezTo>
                    <a:pt x="76" y="427"/>
                    <a:pt x="76" y="427"/>
                    <a:pt x="76" y="427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75" y="425"/>
                    <a:pt x="75" y="425"/>
                    <a:pt x="75" y="425"/>
                  </a:cubicBezTo>
                  <a:cubicBezTo>
                    <a:pt x="75" y="424"/>
                    <a:pt x="75" y="424"/>
                    <a:pt x="75" y="424"/>
                  </a:cubicBezTo>
                  <a:cubicBezTo>
                    <a:pt x="73" y="422"/>
                    <a:pt x="73" y="422"/>
                    <a:pt x="73" y="422"/>
                  </a:cubicBezTo>
                  <a:cubicBezTo>
                    <a:pt x="73" y="422"/>
                    <a:pt x="73" y="422"/>
                    <a:pt x="73" y="422"/>
                  </a:cubicBezTo>
                  <a:cubicBezTo>
                    <a:pt x="71" y="422"/>
                    <a:pt x="71" y="422"/>
                    <a:pt x="71" y="422"/>
                  </a:cubicBezTo>
                  <a:cubicBezTo>
                    <a:pt x="70" y="422"/>
                    <a:pt x="70" y="422"/>
                    <a:pt x="70" y="422"/>
                  </a:cubicBezTo>
                  <a:cubicBezTo>
                    <a:pt x="67" y="422"/>
                    <a:pt x="67" y="422"/>
                    <a:pt x="67" y="422"/>
                  </a:cubicBezTo>
                  <a:cubicBezTo>
                    <a:pt x="66" y="421"/>
                    <a:pt x="66" y="421"/>
                    <a:pt x="66" y="421"/>
                  </a:cubicBezTo>
                  <a:cubicBezTo>
                    <a:pt x="66" y="420"/>
                    <a:pt x="66" y="420"/>
                    <a:pt x="66" y="420"/>
                  </a:cubicBezTo>
                  <a:cubicBezTo>
                    <a:pt x="66" y="420"/>
                    <a:pt x="66" y="420"/>
                    <a:pt x="66" y="420"/>
                  </a:cubicBezTo>
                  <a:cubicBezTo>
                    <a:pt x="66" y="419"/>
                    <a:pt x="66" y="419"/>
                    <a:pt x="66" y="419"/>
                  </a:cubicBezTo>
                  <a:cubicBezTo>
                    <a:pt x="65" y="418"/>
                    <a:pt x="65" y="418"/>
                    <a:pt x="65" y="418"/>
                  </a:cubicBezTo>
                  <a:cubicBezTo>
                    <a:pt x="65" y="418"/>
                    <a:pt x="65" y="418"/>
                    <a:pt x="65" y="418"/>
                  </a:cubicBezTo>
                  <a:cubicBezTo>
                    <a:pt x="64" y="416"/>
                    <a:pt x="64" y="416"/>
                    <a:pt x="64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5"/>
                    <a:pt x="66" y="415"/>
                    <a:pt x="66" y="415"/>
                  </a:cubicBezTo>
                  <a:cubicBezTo>
                    <a:pt x="66" y="414"/>
                    <a:pt x="66" y="414"/>
                    <a:pt x="66" y="414"/>
                  </a:cubicBezTo>
                  <a:cubicBezTo>
                    <a:pt x="66" y="413"/>
                    <a:pt x="66" y="413"/>
                    <a:pt x="66" y="413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4" y="411"/>
                    <a:pt x="64" y="411"/>
                    <a:pt x="64" y="411"/>
                  </a:cubicBezTo>
                  <a:cubicBezTo>
                    <a:pt x="64" y="410"/>
                    <a:pt x="64" y="410"/>
                    <a:pt x="64" y="410"/>
                  </a:cubicBezTo>
                  <a:cubicBezTo>
                    <a:pt x="63" y="410"/>
                    <a:pt x="63" y="410"/>
                    <a:pt x="63" y="410"/>
                  </a:cubicBezTo>
                  <a:cubicBezTo>
                    <a:pt x="63" y="409"/>
                    <a:pt x="63" y="409"/>
                    <a:pt x="63" y="409"/>
                  </a:cubicBezTo>
                  <a:cubicBezTo>
                    <a:pt x="62" y="409"/>
                    <a:pt x="62" y="409"/>
                    <a:pt x="62" y="409"/>
                  </a:cubicBezTo>
                  <a:cubicBezTo>
                    <a:pt x="61" y="408"/>
                    <a:pt x="61" y="408"/>
                    <a:pt x="61" y="408"/>
                  </a:cubicBezTo>
                  <a:cubicBezTo>
                    <a:pt x="60" y="407"/>
                    <a:pt x="60" y="407"/>
                    <a:pt x="60" y="407"/>
                  </a:cubicBezTo>
                  <a:cubicBezTo>
                    <a:pt x="59" y="407"/>
                    <a:pt x="59" y="407"/>
                    <a:pt x="59" y="407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3" y="408"/>
                    <a:pt x="53" y="408"/>
                    <a:pt x="53" y="408"/>
                  </a:cubicBezTo>
                  <a:cubicBezTo>
                    <a:pt x="52" y="409"/>
                    <a:pt x="52" y="409"/>
                    <a:pt x="52" y="409"/>
                  </a:cubicBezTo>
                  <a:cubicBezTo>
                    <a:pt x="50" y="409"/>
                    <a:pt x="50" y="409"/>
                    <a:pt x="50" y="409"/>
                  </a:cubicBezTo>
                  <a:cubicBezTo>
                    <a:pt x="50" y="408"/>
                    <a:pt x="50" y="408"/>
                    <a:pt x="50" y="408"/>
                  </a:cubicBezTo>
                  <a:cubicBezTo>
                    <a:pt x="48" y="408"/>
                    <a:pt x="48" y="408"/>
                    <a:pt x="48" y="408"/>
                  </a:cubicBezTo>
                  <a:cubicBezTo>
                    <a:pt x="47" y="408"/>
                    <a:pt x="47" y="408"/>
                    <a:pt x="47" y="408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6" y="410"/>
                    <a:pt x="46" y="410"/>
                    <a:pt x="46" y="410"/>
                  </a:cubicBezTo>
                  <a:cubicBezTo>
                    <a:pt x="45" y="411"/>
                    <a:pt x="45" y="411"/>
                    <a:pt x="45" y="411"/>
                  </a:cubicBezTo>
                  <a:cubicBezTo>
                    <a:pt x="43" y="411"/>
                    <a:pt x="43" y="411"/>
                    <a:pt x="43" y="411"/>
                  </a:cubicBezTo>
                  <a:cubicBezTo>
                    <a:pt x="42" y="411"/>
                    <a:pt x="42" y="411"/>
                    <a:pt x="42" y="411"/>
                  </a:cubicBezTo>
                  <a:cubicBezTo>
                    <a:pt x="41" y="411"/>
                    <a:pt x="41" y="411"/>
                    <a:pt x="41" y="411"/>
                  </a:cubicBezTo>
                  <a:cubicBezTo>
                    <a:pt x="41" y="410"/>
                    <a:pt x="41" y="410"/>
                    <a:pt x="41" y="410"/>
                  </a:cubicBezTo>
                  <a:cubicBezTo>
                    <a:pt x="41" y="408"/>
                    <a:pt x="41" y="408"/>
                    <a:pt x="41" y="408"/>
                  </a:cubicBezTo>
                  <a:cubicBezTo>
                    <a:pt x="40" y="407"/>
                    <a:pt x="40" y="407"/>
                    <a:pt x="40" y="407"/>
                  </a:cubicBezTo>
                  <a:cubicBezTo>
                    <a:pt x="40" y="406"/>
                    <a:pt x="40" y="406"/>
                    <a:pt x="40" y="406"/>
                  </a:cubicBezTo>
                  <a:cubicBezTo>
                    <a:pt x="40" y="405"/>
                    <a:pt x="40" y="405"/>
                    <a:pt x="40" y="405"/>
                  </a:cubicBezTo>
                  <a:cubicBezTo>
                    <a:pt x="40" y="403"/>
                    <a:pt x="40" y="403"/>
                    <a:pt x="40" y="403"/>
                  </a:cubicBezTo>
                  <a:cubicBezTo>
                    <a:pt x="39" y="401"/>
                    <a:pt x="39" y="401"/>
                    <a:pt x="39" y="401"/>
                  </a:cubicBezTo>
                  <a:cubicBezTo>
                    <a:pt x="38" y="400"/>
                    <a:pt x="38" y="400"/>
                    <a:pt x="38" y="400"/>
                  </a:cubicBezTo>
                  <a:cubicBezTo>
                    <a:pt x="37" y="399"/>
                    <a:pt x="37" y="399"/>
                    <a:pt x="37" y="399"/>
                  </a:cubicBezTo>
                  <a:cubicBezTo>
                    <a:pt x="38" y="397"/>
                    <a:pt x="38" y="397"/>
                    <a:pt x="38" y="397"/>
                  </a:cubicBezTo>
                  <a:cubicBezTo>
                    <a:pt x="40" y="397"/>
                    <a:pt x="40" y="397"/>
                    <a:pt x="40" y="397"/>
                  </a:cubicBezTo>
                  <a:cubicBezTo>
                    <a:pt x="42" y="397"/>
                    <a:pt x="42" y="397"/>
                    <a:pt x="42" y="397"/>
                  </a:cubicBezTo>
                  <a:cubicBezTo>
                    <a:pt x="44" y="397"/>
                    <a:pt x="44" y="397"/>
                    <a:pt x="44" y="397"/>
                  </a:cubicBezTo>
                  <a:cubicBezTo>
                    <a:pt x="46" y="397"/>
                    <a:pt x="46" y="397"/>
                    <a:pt x="46" y="397"/>
                  </a:cubicBezTo>
                  <a:cubicBezTo>
                    <a:pt x="48" y="396"/>
                    <a:pt x="48" y="396"/>
                    <a:pt x="48" y="396"/>
                  </a:cubicBezTo>
                  <a:cubicBezTo>
                    <a:pt x="50" y="395"/>
                    <a:pt x="50" y="395"/>
                    <a:pt x="50" y="395"/>
                  </a:cubicBezTo>
                  <a:cubicBezTo>
                    <a:pt x="50" y="394"/>
                    <a:pt x="50" y="394"/>
                    <a:pt x="50" y="394"/>
                  </a:cubicBezTo>
                  <a:cubicBezTo>
                    <a:pt x="49" y="392"/>
                    <a:pt x="49" y="392"/>
                    <a:pt x="49" y="392"/>
                  </a:cubicBezTo>
                  <a:cubicBezTo>
                    <a:pt x="47" y="389"/>
                    <a:pt x="47" y="389"/>
                    <a:pt x="47" y="389"/>
                  </a:cubicBezTo>
                  <a:cubicBezTo>
                    <a:pt x="45" y="389"/>
                    <a:pt x="45" y="389"/>
                    <a:pt x="45" y="389"/>
                  </a:cubicBezTo>
                  <a:cubicBezTo>
                    <a:pt x="44" y="388"/>
                    <a:pt x="44" y="388"/>
                    <a:pt x="44" y="388"/>
                  </a:cubicBezTo>
                  <a:cubicBezTo>
                    <a:pt x="42" y="388"/>
                    <a:pt x="42" y="388"/>
                    <a:pt x="42" y="388"/>
                  </a:cubicBezTo>
                  <a:cubicBezTo>
                    <a:pt x="42" y="388"/>
                    <a:pt x="42" y="388"/>
                    <a:pt x="42" y="388"/>
                  </a:cubicBezTo>
                  <a:cubicBezTo>
                    <a:pt x="42" y="386"/>
                    <a:pt x="42" y="386"/>
                    <a:pt x="42" y="386"/>
                  </a:cubicBezTo>
                  <a:cubicBezTo>
                    <a:pt x="42" y="385"/>
                    <a:pt x="42" y="385"/>
                    <a:pt x="42" y="385"/>
                  </a:cubicBezTo>
                  <a:cubicBezTo>
                    <a:pt x="41" y="385"/>
                    <a:pt x="41" y="385"/>
                    <a:pt x="41" y="385"/>
                  </a:cubicBezTo>
                  <a:cubicBezTo>
                    <a:pt x="38" y="383"/>
                    <a:pt x="38" y="383"/>
                    <a:pt x="38" y="383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35" y="378"/>
                    <a:pt x="35" y="378"/>
                    <a:pt x="35" y="378"/>
                  </a:cubicBezTo>
                  <a:cubicBezTo>
                    <a:pt x="34" y="376"/>
                    <a:pt x="34" y="376"/>
                    <a:pt x="34" y="376"/>
                  </a:cubicBezTo>
                  <a:cubicBezTo>
                    <a:pt x="33" y="375"/>
                    <a:pt x="33" y="375"/>
                    <a:pt x="33" y="375"/>
                  </a:cubicBezTo>
                  <a:cubicBezTo>
                    <a:pt x="33" y="374"/>
                    <a:pt x="33" y="374"/>
                    <a:pt x="33" y="374"/>
                  </a:cubicBezTo>
                  <a:cubicBezTo>
                    <a:pt x="32" y="373"/>
                    <a:pt x="32" y="373"/>
                    <a:pt x="32" y="373"/>
                  </a:cubicBezTo>
                  <a:cubicBezTo>
                    <a:pt x="33" y="372"/>
                    <a:pt x="33" y="372"/>
                    <a:pt x="33" y="372"/>
                  </a:cubicBezTo>
                  <a:cubicBezTo>
                    <a:pt x="34" y="371"/>
                    <a:pt x="34" y="371"/>
                    <a:pt x="34" y="371"/>
                  </a:cubicBezTo>
                  <a:cubicBezTo>
                    <a:pt x="34" y="370"/>
                    <a:pt x="34" y="370"/>
                    <a:pt x="34" y="370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3" y="369"/>
                    <a:pt x="33" y="369"/>
                    <a:pt x="33" y="369"/>
                  </a:cubicBezTo>
                  <a:cubicBezTo>
                    <a:pt x="33" y="367"/>
                    <a:pt x="33" y="367"/>
                    <a:pt x="33" y="367"/>
                  </a:cubicBezTo>
                  <a:cubicBezTo>
                    <a:pt x="32" y="365"/>
                    <a:pt x="32" y="365"/>
                    <a:pt x="32" y="365"/>
                  </a:cubicBezTo>
                  <a:cubicBezTo>
                    <a:pt x="31" y="363"/>
                    <a:pt x="31" y="363"/>
                    <a:pt x="31" y="363"/>
                  </a:cubicBezTo>
                  <a:cubicBezTo>
                    <a:pt x="31" y="363"/>
                    <a:pt x="31" y="363"/>
                    <a:pt x="31" y="363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6" y="361"/>
                    <a:pt x="26" y="361"/>
                    <a:pt x="26" y="361"/>
                  </a:cubicBezTo>
                  <a:cubicBezTo>
                    <a:pt x="26" y="361"/>
                    <a:pt x="26" y="361"/>
                    <a:pt x="26" y="361"/>
                  </a:cubicBezTo>
                  <a:cubicBezTo>
                    <a:pt x="24" y="361"/>
                    <a:pt x="24" y="361"/>
                    <a:pt x="24" y="361"/>
                  </a:cubicBezTo>
                  <a:cubicBezTo>
                    <a:pt x="22" y="361"/>
                    <a:pt x="22" y="361"/>
                    <a:pt x="22" y="361"/>
                  </a:cubicBezTo>
                  <a:cubicBezTo>
                    <a:pt x="21" y="362"/>
                    <a:pt x="21" y="362"/>
                    <a:pt x="21" y="362"/>
                  </a:cubicBezTo>
                  <a:cubicBezTo>
                    <a:pt x="21" y="362"/>
                    <a:pt x="19" y="363"/>
                    <a:pt x="18" y="363"/>
                  </a:cubicBezTo>
                  <a:cubicBezTo>
                    <a:pt x="17" y="363"/>
                    <a:pt x="18" y="362"/>
                    <a:pt x="18" y="362"/>
                  </a:cubicBezTo>
                  <a:cubicBezTo>
                    <a:pt x="18" y="361"/>
                    <a:pt x="18" y="361"/>
                    <a:pt x="18" y="361"/>
                  </a:cubicBezTo>
                  <a:cubicBezTo>
                    <a:pt x="18" y="359"/>
                    <a:pt x="18" y="359"/>
                    <a:pt x="18" y="359"/>
                  </a:cubicBezTo>
                  <a:cubicBezTo>
                    <a:pt x="17" y="359"/>
                    <a:pt x="17" y="359"/>
                    <a:pt x="17" y="359"/>
                  </a:cubicBezTo>
                  <a:cubicBezTo>
                    <a:pt x="16" y="359"/>
                    <a:pt x="16" y="359"/>
                    <a:pt x="16" y="359"/>
                  </a:cubicBezTo>
                  <a:cubicBezTo>
                    <a:pt x="14" y="359"/>
                    <a:pt x="14" y="359"/>
                    <a:pt x="14" y="359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2" y="359"/>
                    <a:pt x="12" y="359"/>
                    <a:pt x="12" y="359"/>
                  </a:cubicBezTo>
                  <a:cubicBezTo>
                    <a:pt x="11" y="358"/>
                    <a:pt x="11" y="358"/>
                    <a:pt x="11" y="358"/>
                  </a:cubicBezTo>
                  <a:cubicBezTo>
                    <a:pt x="10" y="358"/>
                    <a:pt x="10" y="358"/>
                    <a:pt x="10" y="358"/>
                  </a:cubicBezTo>
                  <a:cubicBezTo>
                    <a:pt x="8" y="358"/>
                    <a:pt x="8" y="358"/>
                    <a:pt x="8" y="358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7" y="356"/>
                    <a:pt x="7" y="356"/>
                    <a:pt x="7" y="356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6" y="352"/>
                    <a:pt x="6" y="352"/>
                    <a:pt x="6" y="352"/>
                  </a:cubicBezTo>
                  <a:cubicBezTo>
                    <a:pt x="6" y="352"/>
                    <a:pt x="6" y="352"/>
                    <a:pt x="6" y="352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0"/>
                    <a:pt x="5" y="350"/>
                    <a:pt x="5" y="350"/>
                  </a:cubicBezTo>
                  <a:cubicBezTo>
                    <a:pt x="4" y="349"/>
                    <a:pt x="4" y="349"/>
                    <a:pt x="4" y="349"/>
                  </a:cubicBezTo>
                  <a:cubicBezTo>
                    <a:pt x="3" y="348"/>
                    <a:pt x="3" y="348"/>
                    <a:pt x="3" y="348"/>
                  </a:cubicBezTo>
                  <a:cubicBezTo>
                    <a:pt x="3" y="347"/>
                    <a:pt x="3" y="347"/>
                    <a:pt x="3" y="347"/>
                  </a:cubicBezTo>
                  <a:cubicBezTo>
                    <a:pt x="2" y="347"/>
                    <a:pt x="2" y="347"/>
                    <a:pt x="2" y="347"/>
                  </a:cubicBezTo>
                  <a:cubicBezTo>
                    <a:pt x="2" y="347"/>
                    <a:pt x="1" y="347"/>
                    <a:pt x="2" y="347"/>
                  </a:cubicBezTo>
                  <a:cubicBezTo>
                    <a:pt x="2" y="346"/>
                    <a:pt x="3" y="346"/>
                    <a:pt x="3" y="346"/>
                  </a:cubicBezTo>
                  <a:cubicBezTo>
                    <a:pt x="3" y="346"/>
                    <a:pt x="3" y="345"/>
                    <a:pt x="3" y="344"/>
                  </a:cubicBezTo>
                  <a:cubicBezTo>
                    <a:pt x="3" y="344"/>
                    <a:pt x="3" y="342"/>
                    <a:pt x="3" y="342"/>
                  </a:cubicBezTo>
                  <a:cubicBezTo>
                    <a:pt x="3" y="341"/>
                    <a:pt x="3" y="341"/>
                    <a:pt x="3" y="341"/>
                  </a:cubicBezTo>
                  <a:cubicBezTo>
                    <a:pt x="2" y="339"/>
                    <a:pt x="2" y="339"/>
                    <a:pt x="2" y="339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1" y="334"/>
                    <a:pt x="1" y="334"/>
                    <a:pt x="1" y="334"/>
                  </a:cubicBezTo>
                  <a:cubicBezTo>
                    <a:pt x="1" y="334"/>
                    <a:pt x="1" y="334"/>
                    <a:pt x="2" y="333"/>
                  </a:cubicBezTo>
                  <a:cubicBezTo>
                    <a:pt x="2" y="333"/>
                    <a:pt x="2" y="333"/>
                    <a:pt x="2" y="333"/>
                  </a:cubicBezTo>
                  <a:cubicBezTo>
                    <a:pt x="2" y="332"/>
                    <a:pt x="2" y="332"/>
                    <a:pt x="2" y="332"/>
                  </a:cubicBezTo>
                  <a:cubicBezTo>
                    <a:pt x="2" y="331"/>
                    <a:pt x="2" y="331"/>
                    <a:pt x="2" y="331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1" y="325"/>
                    <a:pt x="1" y="325"/>
                  </a:cubicBezTo>
                  <a:cubicBezTo>
                    <a:pt x="1" y="324"/>
                    <a:pt x="1" y="323"/>
                    <a:pt x="1" y="323"/>
                  </a:cubicBezTo>
                  <a:cubicBezTo>
                    <a:pt x="1" y="322"/>
                    <a:pt x="1" y="322"/>
                    <a:pt x="1" y="322"/>
                  </a:cubicBezTo>
                  <a:cubicBezTo>
                    <a:pt x="1" y="322"/>
                    <a:pt x="0" y="321"/>
                    <a:pt x="0" y="321"/>
                  </a:cubicBezTo>
                  <a:cubicBezTo>
                    <a:pt x="0" y="320"/>
                    <a:pt x="0" y="319"/>
                    <a:pt x="0" y="319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2" y="318"/>
                    <a:pt x="2" y="317"/>
                    <a:pt x="2" y="317"/>
                  </a:cubicBezTo>
                  <a:cubicBezTo>
                    <a:pt x="3" y="316"/>
                    <a:pt x="3" y="316"/>
                    <a:pt x="3" y="316"/>
                  </a:cubicBezTo>
                  <a:cubicBezTo>
                    <a:pt x="4" y="316"/>
                    <a:pt x="4" y="316"/>
                    <a:pt x="4" y="316"/>
                  </a:cubicBezTo>
                  <a:cubicBezTo>
                    <a:pt x="3" y="314"/>
                    <a:pt x="3" y="314"/>
                    <a:pt x="3" y="314"/>
                  </a:cubicBezTo>
                  <a:cubicBezTo>
                    <a:pt x="5" y="313"/>
                    <a:pt x="5" y="313"/>
                    <a:pt x="5" y="313"/>
                  </a:cubicBezTo>
                  <a:cubicBezTo>
                    <a:pt x="6" y="313"/>
                    <a:pt x="6" y="313"/>
                    <a:pt x="6" y="313"/>
                  </a:cubicBezTo>
                  <a:cubicBezTo>
                    <a:pt x="7" y="313"/>
                    <a:pt x="7" y="313"/>
                    <a:pt x="7" y="313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5" y="310"/>
                    <a:pt x="5" y="310"/>
                    <a:pt x="5" y="310"/>
                  </a:cubicBezTo>
                  <a:cubicBezTo>
                    <a:pt x="6" y="309"/>
                    <a:pt x="6" y="309"/>
                    <a:pt x="6" y="309"/>
                  </a:cubicBezTo>
                  <a:cubicBezTo>
                    <a:pt x="5" y="308"/>
                    <a:pt x="5" y="308"/>
                    <a:pt x="5" y="308"/>
                  </a:cubicBezTo>
                  <a:cubicBezTo>
                    <a:pt x="6" y="307"/>
                    <a:pt x="6" y="307"/>
                    <a:pt x="6" y="307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8" y="308"/>
                    <a:pt x="8" y="308"/>
                    <a:pt x="8" y="308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9" y="306"/>
                    <a:pt x="9" y="306"/>
                    <a:pt x="9" y="306"/>
                  </a:cubicBezTo>
                  <a:cubicBezTo>
                    <a:pt x="10" y="306"/>
                    <a:pt x="10" y="306"/>
                    <a:pt x="10" y="306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2" y="306"/>
                    <a:pt x="12" y="306"/>
                    <a:pt x="12" y="306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15" y="305"/>
                    <a:pt x="15" y="305"/>
                    <a:pt x="15" y="305"/>
                  </a:cubicBezTo>
                  <a:cubicBezTo>
                    <a:pt x="15" y="304"/>
                    <a:pt x="15" y="304"/>
                    <a:pt x="15" y="304"/>
                  </a:cubicBezTo>
                  <a:cubicBezTo>
                    <a:pt x="16" y="303"/>
                    <a:pt x="16" y="303"/>
                    <a:pt x="16" y="303"/>
                  </a:cubicBezTo>
                  <a:cubicBezTo>
                    <a:pt x="20" y="304"/>
                    <a:pt x="20" y="304"/>
                    <a:pt x="20" y="304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23" y="304"/>
                    <a:pt x="23" y="304"/>
                    <a:pt x="23" y="304"/>
                  </a:cubicBezTo>
                  <a:cubicBezTo>
                    <a:pt x="24" y="305"/>
                    <a:pt x="24" y="305"/>
                    <a:pt x="24" y="305"/>
                  </a:cubicBezTo>
                  <a:cubicBezTo>
                    <a:pt x="25" y="305"/>
                    <a:pt x="25" y="305"/>
                    <a:pt x="25" y="305"/>
                  </a:cubicBezTo>
                  <a:cubicBezTo>
                    <a:pt x="25" y="305"/>
                    <a:pt x="26" y="305"/>
                    <a:pt x="26" y="305"/>
                  </a:cubicBezTo>
                  <a:cubicBezTo>
                    <a:pt x="26" y="304"/>
                    <a:pt x="25" y="303"/>
                    <a:pt x="25" y="303"/>
                  </a:cubicBezTo>
                  <a:cubicBezTo>
                    <a:pt x="24" y="302"/>
                    <a:pt x="24" y="302"/>
                    <a:pt x="24" y="302"/>
                  </a:cubicBezTo>
                  <a:cubicBezTo>
                    <a:pt x="23" y="302"/>
                    <a:pt x="23" y="302"/>
                    <a:pt x="23" y="302"/>
                  </a:cubicBezTo>
                  <a:cubicBezTo>
                    <a:pt x="22" y="301"/>
                    <a:pt x="22" y="301"/>
                    <a:pt x="22" y="301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300"/>
                    <a:pt x="20" y="300"/>
                    <a:pt x="20" y="30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5" y="300"/>
                    <a:pt x="15" y="300"/>
                    <a:pt x="15" y="300"/>
                  </a:cubicBezTo>
                  <a:cubicBezTo>
                    <a:pt x="14" y="299"/>
                    <a:pt x="14" y="299"/>
                    <a:pt x="14" y="299"/>
                  </a:cubicBezTo>
                  <a:cubicBezTo>
                    <a:pt x="14" y="299"/>
                    <a:pt x="15" y="299"/>
                    <a:pt x="14" y="299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2" y="298"/>
                    <a:pt x="11" y="297"/>
                    <a:pt x="11" y="297"/>
                  </a:cubicBezTo>
                  <a:cubicBezTo>
                    <a:pt x="11" y="297"/>
                    <a:pt x="10" y="296"/>
                    <a:pt x="10" y="296"/>
                  </a:cubicBezTo>
                  <a:cubicBezTo>
                    <a:pt x="11" y="295"/>
                    <a:pt x="11" y="295"/>
                    <a:pt x="11" y="295"/>
                  </a:cubicBezTo>
                  <a:cubicBezTo>
                    <a:pt x="11" y="294"/>
                    <a:pt x="11" y="294"/>
                    <a:pt x="11" y="294"/>
                  </a:cubicBezTo>
                  <a:cubicBezTo>
                    <a:pt x="11" y="293"/>
                    <a:pt x="11" y="293"/>
                    <a:pt x="11" y="293"/>
                  </a:cubicBezTo>
                  <a:cubicBezTo>
                    <a:pt x="11" y="293"/>
                    <a:pt x="11" y="293"/>
                    <a:pt x="11" y="293"/>
                  </a:cubicBezTo>
                  <a:cubicBezTo>
                    <a:pt x="11" y="293"/>
                    <a:pt x="11" y="293"/>
                    <a:pt x="11" y="293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8" y="294"/>
                    <a:pt x="8" y="294"/>
                    <a:pt x="8" y="294"/>
                  </a:cubicBezTo>
                  <a:cubicBezTo>
                    <a:pt x="7" y="295"/>
                    <a:pt x="7" y="295"/>
                    <a:pt x="7" y="295"/>
                  </a:cubicBezTo>
                  <a:cubicBezTo>
                    <a:pt x="7" y="295"/>
                    <a:pt x="7" y="295"/>
                    <a:pt x="7" y="295"/>
                  </a:cubicBezTo>
                  <a:cubicBezTo>
                    <a:pt x="6" y="296"/>
                    <a:pt x="6" y="296"/>
                    <a:pt x="6" y="296"/>
                  </a:cubicBezTo>
                  <a:cubicBezTo>
                    <a:pt x="5" y="296"/>
                    <a:pt x="5" y="296"/>
                    <a:pt x="5" y="296"/>
                  </a:cubicBezTo>
                  <a:cubicBezTo>
                    <a:pt x="4" y="296"/>
                    <a:pt x="4" y="296"/>
                    <a:pt x="4" y="296"/>
                  </a:cubicBezTo>
                  <a:cubicBezTo>
                    <a:pt x="9" y="291"/>
                    <a:pt x="9" y="291"/>
                    <a:pt x="9" y="291"/>
                  </a:cubicBezTo>
                  <a:cubicBezTo>
                    <a:pt x="14" y="286"/>
                    <a:pt x="14" y="286"/>
                    <a:pt x="14" y="286"/>
                  </a:cubicBezTo>
                  <a:cubicBezTo>
                    <a:pt x="20" y="282"/>
                    <a:pt x="20" y="282"/>
                    <a:pt x="20" y="282"/>
                  </a:cubicBezTo>
                  <a:cubicBezTo>
                    <a:pt x="24" y="278"/>
                    <a:pt x="24" y="278"/>
                    <a:pt x="24" y="278"/>
                  </a:cubicBezTo>
                  <a:cubicBezTo>
                    <a:pt x="30" y="271"/>
                    <a:pt x="30" y="271"/>
                    <a:pt x="30" y="271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7" y="265"/>
                    <a:pt x="37" y="265"/>
                    <a:pt x="37" y="265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9" y="260"/>
                    <a:pt x="39" y="260"/>
                    <a:pt x="39" y="260"/>
                  </a:cubicBezTo>
                  <a:cubicBezTo>
                    <a:pt x="39" y="260"/>
                    <a:pt x="39" y="259"/>
                    <a:pt x="39" y="259"/>
                  </a:cubicBezTo>
                  <a:cubicBezTo>
                    <a:pt x="38" y="259"/>
                    <a:pt x="38" y="258"/>
                    <a:pt x="38" y="258"/>
                  </a:cubicBezTo>
                  <a:cubicBezTo>
                    <a:pt x="36" y="256"/>
                    <a:pt x="36" y="256"/>
                    <a:pt x="36" y="256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7"/>
                    <a:pt x="24" y="247"/>
                    <a:pt x="24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29" y="242"/>
                    <a:pt x="29" y="242"/>
                    <a:pt x="29" y="242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9" y="241"/>
                    <a:pt x="29" y="239"/>
                    <a:pt x="28" y="239"/>
                  </a:cubicBezTo>
                  <a:cubicBezTo>
                    <a:pt x="28" y="239"/>
                    <a:pt x="27" y="238"/>
                    <a:pt x="27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4" y="236"/>
                    <a:pt x="24" y="236"/>
                    <a:pt x="24" y="236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24" y="235"/>
                    <a:pt x="24" y="234"/>
                    <a:pt x="24" y="234"/>
                  </a:cubicBezTo>
                  <a:cubicBezTo>
                    <a:pt x="25" y="234"/>
                    <a:pt x="25" y="233"/>
                    <a:pt x="25" y="233"/>
                  </a:cubicBezTo>
                  <a:cubicBezTo>
                    <a:pt x="25" y="232"/>
                    <a:pt x="25" y="232"/>
                    <a:pt x="25" y="232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4" y="232"/>
                    <a:pt x="24" y="231"/>
                    <a:pt x="23" y="231"/>
                  </a:cubicBezTo>
                  <a:cubicBezTo>
                    <a:pt x="23" y="231"/>
                    <a:pt x="22" y="231"/>
                    <a:pt x="22" y="231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29"/>
                    <a:pt x="21" y="229"/>
                    <a:pt x="21" y="229"/>
                  </a:cubicBezTo>
                  <a:cubicBezTo>
                    <a:pt x="20" y="228"/>
                    <a:pt x="20" y="228"/>
                    <a:pt x="20" y="228"/>
                  </a:cubicBezTo>
                  <a:cubicBezTo>
                    <a:pt x="21" y="227"/>
                    <a:pt x="21" y="227"/>
                    <a:pt x="21" y="227"/>
                  </a:cubicBezTo>
                  <a:cubicBezTo>
                    <a:pt x="22" y="226"/>
                    <a:pt x="22" y="226"/>
                    <a:pt x="22" y="226"/>
                  </a:cubicBezTo>
                  <a:cubicBezTo>
                    <a:pt x="22" y="225"/>
                    <a:pt x="22" y="225"/>
                    <a:pt x="22" y="225"/>
                  </a:cubicBezTo>
                  <a:cubicBezTo>
                    <a:pt x="22" y="225"/>
                    <a:pt x="22" y="225"/>
                    <a:pt x="21" y="225"/>
                  </a:cubicBezTo>
                  <a:cubicBezTo>
                    <a:pt x="21" y="224"/>
                    <a:pt x="21" y="224"/>
                    <a:pt x="21" y="223"/>
                  </a:cubicBezTo>
                  <a:cubicBezTo>
                    <a:pt x="21" y="222"/>
                    <a:pt x="22" y="221"/>
                    <a:pt x="22" y="221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5" y="214"/>
                    <a:pt x="25" y="214"/>
                    <a:pt x="25" y="214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22" y="208"/>
                    <a:pt x="22" y="208"/>
                    <a:pt x="22" y="208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20" y="205"/>
                    <a:pt x="20" y="205"/>
                    <a:pt x="20" y="205"/>
                  </a:cubicBezTo>
                  <a:cubicBezTo>
                    <a:pt x="19" y="204"/>
                    <a:pt x="19" y="204"/>
                    <a:pt x="19" y="204"/>
                  </a:cubicBezTo>
                  <a:cubicBezTo>
                    <a:pt x="18" y="202"/>
                    <a:pt x="18" y="202"/>
                    <a:pt x="18" y="202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5" y="198"/>
                    <a:pt x="15" y="198"/>
                    <a:pt x="15" y="198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4"/>
                    <a:pt x="18" y="193"/>
                    <a:pt x="19" y="193"/>
                  </a:cubicBezTo>
                  <a:cubicBezTo>
                    <a:pt x="19" y="192"/>
                    <a:pt x="20" y="191"/>
                    <a:pt x="20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3" y="188"/>
                    <a:pt x="23" y="188"/>
                    <a:pt x="23" y="188"/>
                  </a:cubicBezTo>
                  <a:cubicBezTo>
                    <a:pt x="23" y="187"/>
                    <a:pt x="23" y="187"/>
                    <a:pt x="23" y="187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6"/>
                    <a:pt x="12" y="166"/>
                    <a:pt x="12" y="166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1" y="165"/>
                    <a:pt x="11" y="165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23" y="157"/>
                    <a:pt x="24" y="156"/>
                    <a:pt x="25" y="154"/>
                  </a:cubicBezTo>
                  <a:cubicBezTo>
                    <a:pt x="27" y="152"/>
                    <a:pt x="26" y="153"/>
                    <a:pt x="26" y="153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0" y="152"/>
                    <a:pt x="49" y="152"/>
                  </a:cubicBezTo>
                  <a:cubicBezTo>
                    <a:pt x="49" y="152"/>
                    <a:pt x="49" y="152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6" y="150"/>
                    <a:pt x="45" y="150"/>
                  </a:cubicBezTo>
                  <a:cubicBezTo>
                    <a:pt x="44" y="150"/>
                    <a:pt x="44" y="151"/>
                    <a:pt x="44" y="151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7"/>
                    <a:pt x="59" y="157"/>
                    <a:pt x="59" y="157"/>
                  </a:cubicBezTo>
                  <a:cubicBezTo>
                    <a:pt x="59" y="157"/>
                    <a:pt x="59" y="157"/>
                    <a:pt x="59" y="157"/>
                  </a:cubicBezTo>
                  <a:cubicBezTo>
                    <a:pt x="60" y="157"/>
                    <a:pt x="62" y="158"/>
                    <a:pt x="62" y="158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6" y="157"/>
                    <a:pt x="66" y="157"/>
                    <a:pt x="66" y="157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0"/>
                    <a:pt x="82" y="160"/>
                    <a:pt x="82" y="16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2" y="165"/>
                    <a:pt x="92" y="165"/>
                    <a:pt x="92" y="165"/>
                  </a:cubicBezTo>
                  <a:cubicBezTo>
                    <a:pt x="92" y="165"/>
                    <a:pt x="93" y="165"/>
                    <a:pt x="93" y="165"/>
                  </a:cubicBezTo>
                  <a:cubicBezTo>
                    <a:pt x="93" y="165"/>
                    <a:pt x="95" y="166"/>
                    <a:pt x="95" y="166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9" y="169"/>
                    <a:pt x="99" y="169"/>
                    <a:pt x="99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1" y="170"/>
                    <a:pt x="101" y="170"/>
                    <a:pt x="101" y="170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6" y="173"/>
                    <a:pt x="106" y="173"/>
                  </a:cubicBezTo>
                  <a:cubicBezTo>
                    <a:pt x="106" y="174"/>
                    <a:pt x="107" y="173"/>
                    <a:pt x="107" y="17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09" y="174"/>
                    <a:pt x="109" y="174"/>
                    <a:pt x="109" y="174"/>
                  </a:cubicBezTo>
                  <a:cubicBezTo>
                    <a:pt x="110" y="175"/>
                    <a:pt x="110" y="175"/>
                    <a:pt x="110" y="175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13" y="176"/>
                    <a:pt x="114" y="177"/>
                    <a:pt x="114" y="177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16" y="178"/>
                    <a:pt x="116" y="178"/>
                    <a:pt x="116" y="178"/>
                  </a:cubicBezTo>
                  <a:cubicBezTo>
                    <a:pt x="117" y="178"/>
                    <a:pt x="117" y="178"/>
                    <a:pt x="117" y="178"/>
                  </a:cubicBezTo>
                  <a:cubicBezTo>
                    <a:pt x="118" y="178"/>
                    <a:pt x="118" y="178"/>
                    <a:pt x="118" y="178"/>
                  </a:cubicBezTo>
                  <a:cubicBezTo>
                    <a:pt x="119" y="177"/>
                    <a:pt x="119" y="177"/>
                    <a:pt x="119" y="177"/>
                  </a:cubicBezTo>
                  <a:cubicBezTo>
                    <a:pt x="119" y="178"/>
                    <a:pt x="119" y="178"/>
                    <a:pt x="119" y="178"/>
                  </a:cubicBezTo>
                  <a:cubicBezTo>
                    <a:pt x="120" y="179"/>
                    <a:pt x="120" y="179"/>
                    <a:pt x="120" y="179"/>
                  </a:cubicBezTo>
                  <a:cubicBezTo>
                    <a:pt x="121" y="179"/>
                    <a:pt x="121" y="179"/>
                    <a:pt x="121" y="179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2" y="181"/>
                    <a:pt x="122" y="181"/>
                    <a:pt x="122" y="181"/>
                  </a:cubicBezTo>
                  <a:cubicBezTo>
                    <a:pt x="124" y="182"/>
                    <a:pt x="124" y="182"/>
                    <a:pt x="124" y="182"/>
                  </a:cubicBezTo>
                  <a:cubicBezTo>
                    <a:pt x="124" y="182"/>
                    <a:pt x="124" y="182"/>
                    <a:pt x="124" y="182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130" y="185"/>
                    <a:pt x="130" y="185"/>
                    <a:pt x="130" y="185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1" y="188"/>
                    <a:pt x="131" y="188"/>
                    <a:pt x="131" y="188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3" y="191"/>
                    <a:pt x="133" y="191"/>
                    <a:pt x="133" y="191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33" y="196"/>
                    <a:pt x="133" y="196"/>
                    <a:pt x="133" y="196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33" y="198"/>
                    <a:pt x="133" y="198"/>
                    <a:pt x="133" y="198"/>
                  </a:cubicBezTo>
                  <a:cubicBezTo>
                    <a:pt x="132" y="199"/>
                    <a:pt x="132" y="199"/>
                    <a:pt x="132" y="199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99"/>
                    <a:pt x="131" y="201"/>
                    <a:pt x="130" y="201"/>
                  </a:cubicBezTo>
                  <a:cubicBezTo>
                    <a:pt x="130" y="201"/>
                    <a:pt x="129" y="201"/>
                    <a:pt x="129" y="201"/>
                  </a:cubicBezTo>
                  <a:cubicBezTo>
                    <a:pt x="128" y="202"/>
                    <a:pt x="128" y="202"/>
                    <a:pt x="128" y="202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26" y="204"/>
                    <a:pt x="126" y="204"/>
                    <a:pt x="126" y="204"/>
                  </a:cubicBezTo>
                  <a:cubicBezTo>
                    <a:pt x="123" y="206"/>
                    <a:pt x="123" y="206"/>
                    <a:pt x="123" y="206"/>
                  </a:cubicBezTo>
                  <a:cubicBezTo>
                    <a:pt x="122" y="207"/>
                    <a:pt x="122" y="207"/>
                    <a:pt x="122" y="207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7" y="208"/>
                    <a:pt x="117" y="208"/>
                    <a:pt x="117" y="208"/>
                  </a:cubicBezTo>
                  <a:cubicBezTo>
                    <a:pt x="116" y="210"/>
                    <a:pt x="116" y="210"/>
                    <a:pt x="116" y="210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2" y="211"/>
                    <a:pt x="112" y="211"/>
                    <a:pt x="112" y="211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09" y="211"/>
                    <a:pt x="109" y="211"/>
                    <a:pt x="109" y="211"/>
                  </a:cubicBezTo>
                  <a:cubicBezTo>
                    <a:pt x="108" y="211"/>
                    <a:pt x="108" y="211"/>
                    <a:pt x="108" y="211"/>
                  </a:cubicBezTo>
                  <a:cubicBezTo>
                    <a:pt x="106" y="211"/>
                    <a:pt x="106" y="211"/>
                    <a:pt x="106" y="211"/>
                  </a:cubicBezTo>
                  <a:cubicBezTo>
                    <a:pt x="103" y="211"/>
                    <a:pt x="103" y="211"/>
                    <a:pt x="103" y="211"/>
                  </a:cubicBezTo>
                  <a:cubicBezTo>
                    <a:pt x="101" y="211"/>
                    <a:pt x="101" y="211"/>
                    <a:pt x="101" y="211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7"/>
                    <a:pt x="86" y="207"/>
                    <a:pt x="86" y="207"/>
                  </a:cubicBezTo>
                  <a:cubicBezTo>
                    <a:pt x="83" y="207"/>
                    <a:pt x="83" y="207"/>
                    <a:pt x="83" y="207"/>
                  </a:cubicBezTo>
                  <a:cubicBezTo>
                    <a:pt x="82" y="206"/>
                    <a:pt x="82" y="206"/>
                    <a:pt x="82" y="206"/>
                  </a:cubicBezTo>
                  <a:cubicBezTo>
                    <a:pt x="82" y="206"/>
                    <a:pt x="81" y="206"/>
                    <a:pt x="81" y="206"/>
                  </a:cubicBezTo>
                  <a:cubicBezTo>
                    <a:pt x="80" y="206"/>
                    <a:pt x="79" y="206"/>
                    <a:pt x="79" y="206"/>
                  </a:cubicBezTo>
                  <a:cubicBezTo>
                    <a:pt x="77" y="205"/>
                    <a:pt x="77" y="205"/>
                    <a:pt x="77" y="205"/>
                  </a:cubicBezTo>
                  <a:cubicBezTo>
                    <a:pt x="76" y="204"/>
                    <a:pt x="76" y="204"/>
                    <a:pt x="76" y="204"/>
                  </a:cubicBezTo>
                  <a:cubicBezTo>
                    <a:pt x="73" y="204"/>
                    <a:pt x="73" y="204"/>
                    <a:pt x="73" y="204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1" y="202"/>
                    <a:pt x="71" y="202"/>
                    <a:pt x="71" y="202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0" y="203"/>
                    <a:pt x="69" y="203"/>
                    <a:pt x="69" y="203"/>
                  </a:cubicBezTo>
                  <a:cubicBezTo>
                    <a:pt x="68" y="202"/>
                    <a:pt x="68" y="203"/>
                    <a:pt x="68" y="202"/>
                  </a:cubicBezTo>
                  <a:cubicBezTo>
                    <a:pt x="67" y="201"/>
                    <a:pt x="65" y="201"/>
                    <a:pt x="65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200"/>
                    <a:pt x="58" y="200"/>
                    <a:pt x="58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53" y="197"/>
                    <a:pt x="53" y="197"/>
                    <a:pt x="53" y="197"/>
                  </a:cubicBezTo>
                  <a:cubicBezTo>
                    <a:pt x="51" y="195"/>
                    <a:pt x="51" y="195"/>
                    <a:pt x="51" y="195"/>
                  </a:cubicBezTo>
                  <a:cubicBezTo>
                    <a:pt x="50" y="194"/>
                    <a:pt x="50" y="194"/>
                    <a:pt x="50" y="194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49" y="197"/>
                    <a:pt x="49" y="197"/>
                    <a:pt x="49" y="19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61" y="207"/>
                    <a:pt x="61" y="207"/>
                    <a:pt x="61" y="207"/>
                  </a:cubicBezTo>
                  <a:cubicBezTo>
                    <a:pt x="63" y="208"/>
                    <a:pt x="63" y="208"/>
                    <a:pt x="63" y="208"/>
                  </a:cubicBezTo>
                  <a:cubicBezTo>
                    <a:pt x="65" y="209"/>
                    <a:pt x="65" y="209"/>
                    <a:pt x="65" y="209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9" y="212"/>
                    <a:pt x="69" y="212"/>
                    <a:pt x="69" y="212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70" y="214"/>
                    <a:pt x="70" y="214"/>
                    <a:pt x="70" y="214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71" y="217"/>
                    <a:pt x="71" y="217"/>
                    <a:pt x="71" y="217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0" y="219"/>
                    <a:pt x="70" y="219"/>
                  </a:cubicBezTo>
                  <a:cubicBezTo>
                    <a:pt x="69" y="220"/>
                    <a:pt x="69" y="220"/>
                    <a:pt x="6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9" y="225"/>
                    <a:pt x="69" y="225"/>
                    <a:pt x="69" y="225"/>
                  </a:cubicBezTo>
                  <a:cubicBezTo>
                    <a:pt x="70" y="225"/>
                    <a:pt x="70" y="225"/>
                    <a:pt x="70" y="225"/>
                  </a:cubicBezTo>
                  <a:cubicBezTo>
                    <a:pt x="70" y="226"/>
                    <a:pt x="70" y="226"/>
                    <a:pt x="70" y="226"/>
                  </a:cubicBezTo>
                  <a:cubicBezTo>
                    <a:pt x="71" y="227"/>
                    <a:pt x="71" y="227"/>
                    <a:pt x="71" y="227"/>
                  </a:cubicBezTo>
                  <a:cubicBezTo>
                    <a:pt x="71" y="228"/>
                    <a:pt x="71" y="228"/>
                    <a:pt x="71" y="228"/>
                  </a:cubicBezTo>
                  <a:cubicBezTo>
                    <a:pt x="71" y="229"/>
                    <a:pt x="71" y="229"/>
                    <a:pt x="71" y="229"/>
                  </a:cubicBezTo>
                  <a:cubicBezTo>
                    <a:pt x="71" y="230"/>
                    <a:pt x="71" y="230"/>
                    <a:pt x="71" y="230"/>
                  </a:cubicBezTo>
                  <a:cubicBezTo>
                    <a:pt x="72" y="231"/>
                    <a:pt x="72" y="231"/>
                    <a:pt x="72" y="231"/>
                  </a:cubicBezTo>
                  <a:cubicBezTo>
                    <a:pt x="72" y="232"/>
                    <a:pt x="72" y="232"/>
                    <a:pt x="72" y="232"/>
                  </a:cubicBezTo>
                  <a:cubicBezTo>
                    <a:pt x="72" y="233"/>
                    <a:pt x="72" y="233"/>
                    <a:pt x="72" y="233"/>
                  </a:cubicBezTo>
                  <a:cubicBezTo>
                    <a:pt x="72" y="234"/>
                    <a:pt x="72" y="234"/>
                    <a:pt x="72" y="234"/>
                  </a:cubicBezTo>
                  <a:cubicBezTo>
                    <a:pt x="72" y="234"/>
                    <a:pt x="71" y="235"/>
                    <a:pt x="72" y="235"/>
                  </a:cubicBezTo>
                  <a:cubicBezTo>
                    <a:pt x="72" y="236"/>
                    <a:pt x="73" y="236"/>
                    <a:pt x="73" y="236"/>
                  </a:cubicBezTo>
                  <a:cubicBezTo>
                    <a:pt x="74" y="237"/>
                    <a:pt x="74" y="237"/>
                    <a:pt x="74" y="237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78" y="238"/>
                    <a:pt x="78" y="238"/>
                    <a:pt x="78" y="238"/>
                  </a:cubicBezTo>
                  <a:cubicBezTo>
                    <a:pt x="79" y="238"/>
                    <a:pt x="79" y="238"/>
                    <a:pt x="79" y="238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81" y="239"/>
                    <a:pt x="81" y="239"/>
                    <a:pt x="81" y="239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42"/>
                    <a:pt x="85" y="242"/>
                    <a:pt x="85" y="242"/>
                  </a:cubicBezTo>
                  <a:cubicBezTo>
                    <a:pt x="85" y="242"/>
                    <a:pt x="85" y="243"/>
                    <a:pt x="86" y="243"/>
                  </a:cubicBezTo>
                  <a:cubicBezTo>
                    <a:pt x="86" y="243"/>
                    <a:pt x="87" y="244"/>
                    <a:pt x="87" y="244"/>
                  </a:cubicBezTo>
                  <a:cubicBezTo>
                    <a:pt x="89" y="244"/>
                    <a:pt x="89" y="244"/>
                    <a:pt x="89" y="244"/>
                  </a:cubicBezTo>
                  <a:cubicBezTo>
                    <a:pt x="90" y="244"/>
                    <a:pt x="90" y="244"/>
                    <a:pt x="90" y="244"/>
                  </a:cubicBezTo>
                  <a:cubicBezTo>
                    <a:pt x="91" y="244"/>
                    <a:pt x="91" y="244"/>
                    <a:pt x="91" y="244"/>
                  </a:cubicBezTo>
                  <a:cubicBezTo>
                    <a:pt x="93" y="244"/>
                    <a:pt x="93" y="244"/>
                    <a:pt x="93" y="244"/>
                  </a:cubicBezTo>
                  <a:cubicBezTo>
                    <a:pt x="94" y="246"/>
                    <a:pt x="94" y="246"/>
                    <a:pt x="94" y="246"/>
                  </a:cubicBezTo>
                  <a:cubicBezTo>
                    <a:pt x="96" y="246"/>
                    <a:pt x="96" y="246"/>
                    <a:pt x="96" y="246"/>
                  </a:cubicBezTo>
                  <a:cubicBezTo>
                    <a:pt x="97" y="245"/>
                    <a:pt x="97" y="245"/>
                    <a:pt x="97" y="245"/>
                  </a:cubicBezTo>
                  <a:cubicBezTo>
                    <a:pt x="99" y="245"/>
                    <a:pt x="99" y="245"/>
                    <a:pt x="99" y="245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2" y="243"/>
                    <a:pt x="102" y="243"/>
                    <a:pt x="102" y="243"/>
                  </a:cubicBezTo>
                  <a:cubicBezTo>
                    <a:pt x="102" y="242"/>
                    <a:pt x="102" y="242"/>
                    <a:pt x="102" y="242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1" y="239"/>
                    <a:pt x="101" y="239"/>
                    <a:pt x="101" y="239"/>
                  </a:cubicBezTo>
                  <a:cubicBezTo>
                    <a:pt x="101" y="238"/>
                    <a:pt x="101" y="238"/>
                    <a:pt x="101" y="238"/>
                  </a:cubicBezTo>
                  <a:cubicBezTo>
                    <a:pt x="101" y="238"/>
                    <a:pt x="101" y="238"/>
                    <a:pt x="100" y="238"/>
                  </a:cubicBezTo>
                  <a:cubicBezTo>
                    <a:pt x="99" y="238"/>
                    <a:pt x="98" y="238"/>
                    <a:pt x="98" y="238"/>
                  </a:cubicBezTo>
                  <a:cubicBezTo>
                    <a:pt x="97" y="238"/>
                    <a:pt x="97" y="238"/>
                    <a:pt x="97" y="238"/>
                  </a:cubicBezTo>
                  <a:cubicBezTo>
                    <a:pt x="96" y="238"/>
                    <a:pt x="96" y="238"/>
                    <a:pt x="96" y="238"/>
                  </a:cubicBezTo>
                  <a:cubicBezTo>
                    <a:pt x="96" y="238"/>
                    <a:pt x="96" y="237"/>
                    <a:pt x="95" y="237"/>
                  </a:cubicBezTo>
                  <a:cubicBezTo>
                    <a:pt x="94" y="237"/>
                    <a:pt x="93" y="237"/>
                    <a:pt x="93" y="237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5"/>
                    <a:pt x="92" y="235"/>
                    <a:pt x="92" y="235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88" y="230"/>
                    <a:pt x="88" y="230"/>
                    <a:pt x="88" y="230"/>
                  </a:cubicBezTo>
                  <a:cubicBezTo>
                    <a:pt x="89" y="229"/>
                    <a:pt x="89" y="229"/>
                    <a:pt x="89" y="229"/>
                  </a:cubicBezTo>
                  <a:cubicBezTo>
                    <a:pt x="89" y="229"/>
                    <a:pt x="89" y="229"/>
                    <a:pt x="90" y="229"/>
                  </a:cubicBezTo>
                  <a:cubicBezTo>
                    <a:pt x="90" y="228"/>
                    <a:pt x="90" y="228"/>
                    <a:pt x="90" y="228"/>
                  </a:cubicBezTo>
                  <a:cubicBezTo>
                    <a:pt x="90" y="227"/>
                    <a:pt x="91" y="226"/>
                    <a:pt x="91" y="226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4" y="225"/>
                    <a:pt x="94" y="225"/>
                    <a:pt x="94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99" y="227"/>
                    <a:pt x="99" y="227"/>
                    <a:pt x="99" y="227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102" y="229"/>
                    <a:pt x="102" y="229"/>
                    <a:pt x="102" y="229"/>
                  </a:cubicBezTo>
                  <a:cubicBezTo>
                    <a:pt x="103" y="230"/>
                    <a:pt x="103" y="230"/>
                    <a:pt x="103" y="230"/>
                  </a:cubicBezTo>
                  <a:cubicBezTo>
                    <a:pt x="103" y="231"/>
                    <a:pt x="103" y="231"/>
                    <a:pt x="103" y="231"/>
                  </a:cubicBezTo>
                  <a:cubicBezTo>
                    <a:pt x="103" y="231"/>
                    <a:pt x="103" y="231"/>
                    <a:pt x="103" y="231"/>
                  </a:cubicBezTo>
                  <a:cubicBezTo>
                    <a:pt x="103" y="232"/>
                    <a:pt x="103" y="232"/>
                    <a:pt x="103" y="232"/>
                  </a:cubicBezTo>
                  <a:cubicBezTo>
                    <a:pt x="107" y="232"/>
                    <a:pt x="107" y="232"/>
                    <a:pt x="107" y="232"/>
                  </a:cubicBezTo>
                  <a:cubicBezTo>
                    <a:pt x="108" y="231"/>
                    <a:pt x="108" y="231"/>
                    <a:pt x="108" y="231"/>
                  </a:cubicBezTo>
                  <a:cubicBezTo>
                    <a:pt x="108" y="231"/>
                    <a:pt x="109" y="231"/>
                    <a:pt x="109" y="231"/>
                  </a:cubicBezTo>
                  <a:cubicBezTo>
                    <a:pt x="110" y="232"/>
                    <a:pt x="112" y="233"/>
                    <a:pt x="112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1" y="234"/>
                    <a:pt x="121" y="234"/>
                    <a:pt x="121" y="234"/>
                  </a:cubicBezTo>
                  <a:cubicBezTo>
                    <a:pt x="122" y="234"/>
                    <a:pt x="122" y="234"/>
                    <a:pt x="122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3" y="235"/>
                    <a:pt x="123" y="235"/>
                    <a:pt x="123" y="235"/>
                  </a:cubicBezTo>
                  <a:cubicBezTo>
                    <a:pt x="125" y="234"/>
                    <a:pt x="125" y="234"/>
                    <a:pt x="125" y="234"/>
                  </a:cubicBezTo>
                  <a:cubicBezTo>
                    <a:pt x="126" y="234"/>
                    <a:pt x="126" y="234"/>
                    <a:pt x="126" y="234"/>
                  </a:cubicBezTo>
                  <a:cubicBezTo>
                    <a:pt x="125" y="232"/>
                    <a:pt x="125" y="232"/>
                    <a:pt x="125" y="232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4" y="229"/>
                    <a:pt x="124" y="229"/>
                    <a:pt x="124" y="229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123" y="227"/>
                    <a:pt x="122" y="226"/>
                    <a:pt x="122" y="226"/>
                  </a:cubicBezTo>
                  <a:cubicBezTo>
                    <a:pt x="121" y="226"/>
                    <a:pt x="120" y="225"/>
                    <a:pt x="120" y="225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8" y="221"/>
                    <a:pt x="118" y="221"/>
                    <a:pt x="118" y="221"/>
                  </a:cubicBezTo>
                  <a:cubicBezTo>
                    <a:pt x="118" y="221"/>
                    <a:pt x="118" y="221"/>
                    <a:pt x="118" y="220"/>
                  </a:cubicBezTo>
                  <a:cubicBezTo>
                    <a:pt x="119" y="219"/>
                    <a:pt x="119" y="219"/>
                    <a:pt x="119" y="219"/>
                  </a:cubicBezTo>
                  <a:cubicBezTo>
                    <a:pt x="120" y="218"/>
                    <a:pt x="120" y="218"/>
                    <a:pt x="120" y="218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22" y="217"/>
                    <a:pt x="122" y="217"/>
                    <a:pt x="122" y="217"/>
                  </a:cubicBezTo>
                  <a:cubicBezTo>
                    <a:pt x="123" y="216"/>
                    <a:pt x="123" y="216"/>
                    <a:pt x="123" y="216"/>
                  </a:cubicBezTo>
                  <a:cubicBezTo>
                    <a:pt x="126" y="215"/>
                    <a:pt x="126" y="215"/>
                    <a:pt x="126" y="215"/>
                  </a:cubicBezTo>
                  <a:cubicBezTo>
                    <a:pt x="127" y="213"/>
                    <a:pt x="127" y="213"/>
                    <a:pt x="127" y="213"/>
                  </a:cubicBezTo>
                  <a:cubicBezTo>
                    <a:pt x="129" y="212"/>
                    <a:pt x="129" y="212"/>
                    <a:pt x="129" y="212"/>
                  </a:cubicBezTo>
                  <a:cubicBezTo>
                    <a:pt x="129" y="212"/>
                    <a:pt x="129" y="212"/>
                    <a:pt x="129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31" y="212"/>
                    <a:pt x="131" y="212"/>
                    <a:pt x="131" y="212"/>
                  </a:cubicBezTo>
                  <a:cubicBezTo>
                    <a:pt x="134" y="211"/>
                    <a:pt x="134" y="211"/>
                    <a:pt x="134" y="211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38" y="208"/>
                    <a:pt x="138" y="208"/>
                    <a:pt x="138" y="208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40" y="205"/>
                    <a:pt x="140" y="205"/>
                    <a:pt x="140" y="205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2" y="204"/>
                    <a:pt x="142" y="204"/>
                    <a:pt x="142" y="204"/>
                  </a:cubicBezTo>
                  <a:cubicBezTo>
                    <a:pt x="144" y="204"/>
                    <a:pt x="144" y="204"/>
                    <a:pt x="144" y="204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9" y="205"/>
                    <a:pt x="149" y="205"/>
                    <a:pt x="149" y="205"/>
                  </a:cubicBezTo>
                  <a:cubicBezTo>
                    <a:pt x="150" y="205"/>
                    <a:pt x="150" y="205"/>
                    <a:pt x="150" y="20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3" y="205"/>
                    <a:pt x="153" y="205"/>
                    <a:pt x="153" y="205"/>
                  </a:cubicBezTo>
                  <a:cubicBezTo>
                    <a:pt x="154" y="207"/>
                    <a:pt x="154" y="207"/>
                    <a:pt x="154" y="207"/>
                  </a:cubicBezTo>
                  <a:cubicBezTo>
                    <a:pt x="156" y="207"/>
                    <a:pt x="156" y="207"/>
                    <a:pt x="156" y="207"/>
                  </a:cubicBezTo>
                  <a:cubicBezTo>
                    <a:pt x="156" y="209"/>
                    <a:pt x="156" y="209"/>
                    <a:pt x="156" y="209"/>
                  </a:cubicBezTo>
                  <a:cubicBezTo>
                    <a:pt x="154" y="210"/>
                    <a:pt x="154" y="210"/>
                    <a:pt x="154" y="210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60" y="209"/>
                    <a:pt x="159" y="209"/>
                  </a:cubicBezTo>
                  <a:cubicBezTo>
                    <a:pt x="158" y="209"/>
                    <a:pt x="160" y="211"/>
                    <a:pt x="160" y="211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0" y="213"/>
                    <a:pt x="160" y="213"/>
                    <a:pt x="160" y="213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161" y="208"/>
                    <a:pt x="161" y="208"/>
                    <a:pt x="161" y="208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06"/>
                    <a:pt x="161" y="206"/>
                    <a:pt x="161" y="206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62" y="204"/>
                    <a:pt x="163" y="203"/>
                    <a:pt x="163" y="202"/>
                  </a:cubicBezTo>
                  <a:cubicBezTo>
                    <a:pt x="163" y="202"/>
                    <a:pt x="163" y="201"/>
                    <a:pt x="163" y="201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4" y="198"/>
                    <a:pt x="164" y="198"/>
                    <a:pt x="164" y="198"/>
                  </a:cubicBezTo>
                  <a:cubicBezTo>
                    <a:pt x="164" y="197"/>
                    <a:pt x="164" y="197"/>
                    <a:pt x="164" y="197"/>
                  </a:cubicBezTo>
                  <a:cubicBezTo>
                    <a:pt x="163" y="195"/>
                    <a:pt x="163" y="195"/>
                    <a:pt x="163" y="195"/>
                  </a:cubicBezTo>
                  <a:cubicBezTo>
                    <a:pt x="161" y="193"/>
                    <a:pt x="161" y="193"/>
                    <a:pt x="161" y="193"/>
                  </a:cubicBezTo>
                  <a:cubicBezTo>
                    <a:pt x="159" y="193"/>
                    <a:pt x="159" y="193"/>
                    <a:pt x="159" y="193"/>
                  </a:cubicBezTo>
                  <a:cubicBezTo>
                    <a:pt x="158" y="193"/>
                    <a:pt x="158" y="193"/>
                    <a:pt x="158" y="193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57" y="191"/>
                    <a:pt x="157" y="190"/>
                    <a:pt x="157" y="190"/>
                  </a:cubicBezTo>
                  <a:cubicBezTo>
                    <a:pt x="158" y="189"/>
                    <a:pt x="158" y="188"/>
                    <a:pt x="158" y="188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59" y="186"/>
                    <a:pt x="160" y="185"/>
                    <a:pt x="160" y="184"/>
                  </a:cubicBezTo>
                  <a:cubicBezTo>
                    <a:pt x="160" y="184"/>
                    <a:pt x="161" y="183"/>
                    <a:pt x="161" y="183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1" y="174"/>
                    <a:pt x="161" y="174"/>
                    <a:pt x="161" y="17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59" y="172"/>
                    <a:pt x="157" y="172"/>
                    <a:pt x="157" y="172"/>
                  </a:cubicBezTo>
                  <a:cubicBezTo>
                    <a:pt x="157" y="171"/>
                    <a:pt x="156" y="170"/>
                    <a:pt x="156" y="170"/>
                  </a:cubicBezTo>
                  <a:cubicBezTo>
                    <a:pt x="154" y="170"/>
                    <a:pt x="154" y="170"/>
                    <a:pt x="154" y="170"/>
                  </a:cubicBezTo>
                  <a:cubicBezTo>
                    <a:pt x="153" y="169"/>
                    <a:pt x="153" y="169"/>
                    <a:pt x="153" y="169"/>
                  </a:cubicBezTo>
                  <a:cubicBezTo>
                    <a:pt x="155" y="168"/>
                    <a:pt x="155" y="168"/>
                    <a:pt x="155" y="168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2" y="170"/>
                    <a:pt x="162" y="170"/>
                    <a:pt x="162" y="170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6" y="170"/>
                    <a:pt x="166" y="170"/>
                    <a:pt x="166" y="170"/>
                  </a:cubicBezTo>
                  <a:cubicBezTo>
                    <a:pt x="167" y="169"/>
                    <a:pt x="167" y="169"/>
                    <a:pt x="167" y="169"/>
                  </a:cubicBezTo>
                  <a:cubicBezTo>
                    <a:pt x="170" y="169"/>
                    <a:pt x="170" y="169"/>
                    <a:pt x="170" y="169"/>
                  </a:cubicBezTo>
                  <a:cubicBezTo>
                    <a:pt x="171" y="170"/>
                    <a:pt x="171" y="170"/>
                    <a:pt x="171" y="170"/>
                  </a:cubicBezTo>
                  <a:cubicBezTo>
                    <a:pt x="174" y="170"/>
                    <a:pt x="174" y="170"/>
                    <a:pt x="174" y="170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78" y="171"/>
                    <a:pt x="178" y="171"/>
                    <a:pt x="178" y="171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73"/>
                    <a:pt x="179" y="173"/>
                    <a:pt x="179" y="173"/>
                  </a:cubicBezTo>
                  <a:cubicBezTo>
                    <a:pt x="179" y="174"/>
                    <a:pt x="179" y="174"/>
                    <a:pt x="179" y="174"/>
                  </a:cubicBezTo>
                  <a:cubicBezTo>
                    <a:pt x="180" y="175"/>
                    <a:pt x="180" y="175"/>
                    <a:pt x="180" y="175"/>
                  </a:cubicBezTo>
                  <a:cubicBezTo>
                    <a:pt x="181" y="175"/>
                    <a:pt x="181" y="175"/>
                    <a:pt x="181" y="175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4" y="178"/>
                    <a:pt x="184" y="178"/>
                    <a:pt x="184" y="178"/>
                  </a:cubicBezTo>
                  <a:cubicBezTo>
                    <a:pt x="185" y="179"/>
                    <a:pt x="185" y="179"/>
                    <a:pt x="185" y="179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2"/>
                    <a:pt x="185" y="183"/>
                    <a:pt x="184" y="183"/>
                  </a:cubicBezTo>
                  <a:cubicBezTo>
                    <a:pt x="184" y="183"/>
                    <a:pt x="184" y="183"/>
                    <a:pt x="183" y="183"/>
                  </a:cubicBezTo>
                  <a:cubicBezTo>
                    <a:pt x="183" y="183"/>
                    <a:pt x="182" y="183"/>
                    <a:pt x="182" y="183"/>
                  </a:cubicBezTo>
                  <a:cubicBezTo>
                    <a:pt x="181" y="183"/>
                    <a:pt x="181" y="183"/>
                    <a:pt x="181" y="183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78" y="183"/>
                    <a:pt x="178" y="183"/>
                    <a:pt x="178" y="183"/>
                  </a:cubicBezTo>
                  <a:cubicBezTo>
                    <a:pt x="177" y="183"/>
                    <a:pt x="177" y="183"/>
                    <a:pt x="177" y="183"/>
                  </a:cubicBezTo>
                  <a:cubicBezTo>
                    <a:pt x="176" y="183"/>
                    <a:pt x="176" y="183"/>
                    <a:pt x="176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3" y="184"/>
                    <a:pt x="173" y="184"/>
                    <a:pt x="173" y="184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69" y="188"/>
                    <a:pt x="169" y="188"/>
                    <a:pt x="169" y="188"/>
                  </a:cubicBezTo>
                  <a:cubicBezTo>
                    <a:pt x="169" y="188"/>
                    <a:pt x="169" y="189"/>
                    <a:pt x="169" y="189"/>
                  </a:cubicBezTo>
                  <a:cubicBezTo>
                    <a:pt x="169" y="190"/>
                    <a:pt x="169" y="190"/>
                    <a:pt x="169" y="190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2" y="192"/>
                    <a:pt x="172" y="192"/>
                    <a:pt x="172" y="192"/>
                  </a:cubicBezTo>
                  <a:cubicBezTo>
                    <a:pt x="174" y="192"/>
                    <a:pt x="174" y="192"/>
                    <a:pt x="174" y="192"/>
                  </a:cubicBezTo>
                  <a:cubicBezTo>
                    <a:pt x="175" y="193"/>
                    <a:pt x="175" y="193"/>
                    <a:pt x="175" y="193"/>
                  </a:cubicBezTo>
                  <a:cubicBezTo>
                    <a:pt x="176" y="195"/>
                    <a:pt x="176" y="195"/>
                    <a:pt x="176" y="195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77" y="198"/>
                    <a:pt x="177" y="198"/>
                    <a:pt x="177" y="198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182" y="199"/>
                    <a:pt x="182" y="199"/>
                    <a:pt x="182" y="199"/>
                  </a:cubicBezTo>
                  <a:cubicBezTo>
                    <a:pt x="183" y="199"/>
                    <a:pt x="183" y="199"/>
                    <a:pt x="183" y="199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7" y="198"/>
                    <a:pt x="187" y="198"/>
                    <a:pt x="187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8"/>
                    <a:pt x="190" y="198"/>
                    <a:pt x="190" y="198"/>
                  </a:cubicBezTo>
                  <a:cubicBezTo>
                    <a:pt x="191" y="198"/>
                    <a:pt x="192" y="197"/>
                    <a:pt x="192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5" y="196"/>
                    <a:pt x="195" y="196"/>
                  </a:cubicBezTo>
                  <a:cubicBezTo>
                    <a:pt x="195" y="196"/>
                    <a:pt x="195" y="194"/>
                    <a:pt x="195" y="194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7" y="188"/>
                    <a:pt x="197" y="188"/>
                    <a:pt x="197" y="188"/>
                  </a:cubicBezTo>
                  <a:cubicBezTo>
                    <a:pt x="197" y="186"/>
                    <a:pt x="197" y="186"/>
                    <a:pt x="197" y="186"/>
                  </a:cubicBezTo>
                  <a:cubicBezTo>
                    <a:pt x="198" y="185"/>
                    <a:pt x="198" y="185"/>
                    <a:pt x="198" y="185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7" y="185"/>
                    <a:pt x="207" y="185"/>
                    <a:pt x="207" y="185"/>
                  </a:cubicBezTo>
                  <a:cubicBezTo>
                    <a:pt x="207" y="185"/>
                    <a:pt x="207" y="185"/>
                    <a:pt x="207" y="185"/>
                  </a:cubicBezTo>
                  <a:cubicBezTo>
                    <a:pt x="207" y="184"/>
                    <a:pt x="206" y="184"/>
                    <a:pt x="206" y="183"/>
                  </a:cubicBezTo>
                  <a:cubicBezTo>
                    <a:pt x="206" y="183"/>
                    <a:pt x="206" y="182"/>
                    <a:pt x="206" y="182"/>
                  </a:cubicBezTo>
                  <a:cubicBezTo>
                    <a:pt x="207" y="182"/>
                    <a:pt x="210" y="182"/>
                    <a:pt x="210" y="182"/>
                  </a:cubicBezTo>
                  <a:cubicBezTo>
                    <a:pt x="211" y="181"/>
                    <a:pt x="211" y="181"/>
                    <a:pt x="211" y="181"/>
                  </a:cubicBezTo>
                  <a:cubicBezTo>
                    <a:pt x="213" y="180"/>
                    <a:pt x="213" y="180"/>
                    <a:pt x="213" y="180"/>
                  </a:cubicBezTo>
                  <a:cubicBezTo>
                    <a:pt x="215" y="179"/>
                    <a:pt x="215" y="179"/>
                    <a:pt x="215" y="179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9" y="177"/>
                    <a:pt x="219" y="177"/>
                    <a:pt x="219" y="177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4" y="174"/>
                    <a:pt x="224" y="174"/>
                    <a:pt x="224" y="174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229" y="172"/>
                    <a:pt x="229" y="172"/>
                    <a:pt x="229" y="172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39" y="172"/>
                    <a:pt x="239" y="172"/>
                    <a:pt x="239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2"/>
                    <a:pt x="242" y="171"/>
                    <a:pt x="242" y="171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3" y="168"/>
                    <a:pt x="243" y="168"/>
                    <a:pt x="243" y="168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7" y="166"/>
                    <a:pt x="247" y="166"/>
                    <a:pt x="247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49" y="164"/>
                    <a:pt x="249" y="164"/>
                    <a:pt x="249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6" y="163"/>
                    <a:pt x="256" y="163"/>
                    <a:pt x="256" y="163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55" y="166"/>
                    <a:pt x="255" y="166"/>
                    <a:pt x="255" y="166"/>
                  </a:cubicBezTo>
                  <a:cubicBezTo>
                    <a:pt x="255" y="166"/>
                    <a:pt x="254" y="166"/>
                    <a:pt x="254" y="166"/>
                  </a:cubicBezTo>
                  <a:cubicBezTo>
                    <a:pt x="254" y="166"/>
                    <a:pt x="253" y="168"/>
                    <a:pt x="253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5" y="171"/>
                    <a:pt x="255" y="171"/>
                    <a:pt x="255" y="171"/>
                  </a:cubicBezTo>
                  <a:cubicBezTo>
                    <a:pt x="255" y="172"/>
                    <a:pt x="255" y="172"/>
                    <a:pt x="255" y="172"/>
                  </a:cubicBezTo>
                  <a:cubicBezTo>
                    <a:pt x="255" y="172"/>
                    <a:pt x="254" y="172"/>
                    <a:pt x="254" y="172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2" y="173"/>
                    <a:pt x="251" y="173"/>
                    <a:pt x="251" y="173"/>
                  </a:cubicBezTo>
                  <a:cubicBezTo>
                    <a:pt x="249" y="173"/>
                    <a:pt x="249" y="173"/>
                    <a:pt x="249" y="173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49" y="174"/>
                    <a:pt x="249" y="175"/>
                    <a:pt x="249" y="175"/>
                  </a:cubicBezTo>
                  <a:cubicBezTo>
                    <a:pt x="250" y="175"/>
                    <a:pt x="251" y="175"/>
                    <a:pt x="251" y="175"/>
                  </a:cubicBezTo>
                  <a:cubicBezTo>
                    <a:pt x="252" y="175"/>
                    <a:pt x="254" y="175"/>
                    <a:pt x="254" y="175"/>
                  </a:cubicBezTo>
                  <a:cubicBezTo>
                    <a:pt x="255" y="175"/>
                    <a:pt x="255" y="175"/>
                    <a:pt x="255" y="175"/>
                  </a:cubicBezTo>
                  <a:cubicBezTo>
                    <a:pt x="258" y="176"/>
                    <a:pt x="258" y="176"/>
                    <a:pt x="258" y="176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1" y="175"/>
                    <a:pt x="261" y="175"/>
                    <a:pt x="261" y="175"/>
                  </a:cubicBezTo>
                  <a:cubicBezTo>
                    <a:pt x="263" y="176"/>
                    <a:pt x="263" y="176"/>
                    <a:pt x="263" y="176"/>
                  </a:cubicBezTo>
                  <a:cubicBezTo>
                    <a:pt x="263" y="176"/>
                    <a:pt x="264" y="177"/>
                    <a:pt x="264" y="176"/>
                  </a:cubicBezTo>
                  <a:cubicBezTo>
                    <a:pt x="264" y="175"/>
                    <a:pt x="264" y="174"/>
                    <a:pt x="264" y="174"/>
                  </a:cubicBezTo>
                  <a:cubicBezTo>
                    <a:pt x="264" y="174"/>
                    <a:pt x="265" y="173"/>
                    <a:pt x="265" y="173"/>
                  </a:cubicBezTo>
                  <a:cubicBezTo>
                    <a:pt x="266" y="173"/>
                    <a:pt x="266" y="172"/>
                    <a:pt x="266" y="172"/>
                  </a:cubicBezTo>
                  <a:cubicBezTo>
                    <a:pt x="269" y="171"/>
                    <a:pt x="269" y="171"/>
                    <a:pt x="269" y="171"/>
                  </a:cubicBezTo>
                  <a:cubicBezTo>
                    <a:pt x="270" y="170"/>
                    <a:pt x="270" y="170"/>
                    <a:pt x="270" y="170"/>
                  </a:cubicBezTo>
                  <a:cubicBezTo>
                    <a:pt x="272" y="170"/>
                    <a:pt x="272" y="170"/>
                    <a:pt x="272" y="170"/>
                  </a:cubicBezTo>
                  <a:cubicBezTo>
                    <a:pt x="272" y="169"/>
                    <a:pt x="272" y="169"/>
                    <a:pt x="272" y="169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5" y="169"/>
                    <a:pt x="275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8" y="169"/>
                    <a:pt x="278" y="169"/>
                    <a:pt x="278" y="169"/>
                  </a:cubicBezTo>
                  <a:cubicBezTo>
                    <a:pt x="280" y="169"/>
                    <a:pt x="280" y="169"/>
                    <a:pt x="280" y="169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9" y="170"/>
                    <a:pt x="289" y="170"/>
                    <a:pt x="289" y="170"/>
                  </a:cubicBezTo>
                  <a:cubicBezTo>
                    <a:pt x="290" y="169"/>
                    <a:pt x="290" y="169"/>
                    <a:pt x="290" y="169"/>
                  </a:cubicBezTo>
                  <a:cubicBezTo>
                    <a:pt x="292" y="167"/>
                    <a:pt x="292" y="167"/>
                    <a:pt x="292" y="167"/>
                  </a:cubicBezTo>
                  <a:cubicBezTo>
                    <a:pt x="294" y="167"/>
                    <a:pt x="294" y="167"/>
                    <a:pt x="294" y="167"/>
                  </a:cubicBezTo>
                  <a:cubicBezTo>
                    <a:pt x="294" y="166"/>
                    <a:pt x="294" y="166"/>
                    <a:pt x="294" y="166"/>
                  </a:cubicBezTo>
                  <a:cubicBezTo>
                    <a:pt x="296" y="165"/>
                    <a:pt x="296" y="165"/>
                    <a:pt x="296" y="165"/>
                  </a:cubicBezTo>
                  <a:cubicBezTo>
                    <a:pt x="298" y="164"/>
                    <a:pt x="298" y="164"/>
                    <a:pt x="298" y="164"/>
                  </a:cubicBezTo>
                  <a:cubicBezTo>
                    <a:pt x="298" y="164"/>
                    <a:pt x="299" y="164"/>
                    <a:pt x="299" y="164"/>
                  </a:cubicBezTo>
                  <a:cubicBezTo>
                    <a:pt x="299" y="164"/>
                    <a:pt x="300" y="163"/>
                    <a:pt x="300" y="163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5" y="164"/>
                    <a:pt x="305" y="164"/>
                    <a:pt x="305" y="164"/>
                  </a:cubicBezTo>
                  <a:cubicBezTo>
                    <a:pt x="306" y="164"/>
                    <a:pt x="306" y="164"/>
                    <a:pt x="306" y="164"/>
                  </a:cubicBezTo>
                  <a:cubicBezTo>
                    <a:pt x="306" y="165"/>
                    <a:pt x="306" y="165"/>
                    <a:pt x="306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5" y="168"/>
                    <a:pt x="305" y="168"/>
                    <a:pt x="305" y="168"/>
                  </a:cubicBezTo>
                  <a:cubicBezTo>
                    <a:pt x="305" y="170"/>
                    <a:pt x="305" y="170"/>
                    <a:pt x="305" y="170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08" y="173"/>
                    <a:pt x="308" y="173"/>
                    <a:pt x="308" y="173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10" y="173"/>
                    <a:pt x="310" y="173"/>
                    <a:pt x="310" y="173"/>
                  </a:cubicBezTo>
                  <a:cubicBezTo>
                    <a:pt x="310" y="173"/>
                    <a:pt x="311" y="174"/>
                    <a:pt x="312" y="173"/>
                  </a:cubicBezTo>
                  <a:cubicBezTo>
                    <a:pt x="312" y="173"/>
                    <a:pt x="313" y="172"/>
                    <a:pt x="313" y="172"/>
                  </a:cubicBezTo>
                  <a:cubicBezTo>
                    <a:pt x="313" y="171"/>
                    <a:pt x="313" y="171"/>
                    <a:pt x="312" y="170"/>
                  </a:cubicBezTo>
                  <a:cubicBezTo>
                    <a:pt x="312" y="170"/>
                    <a:pt x="312" y="169"/>
                    <a:pt x="312" y="169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9" y="167"/>
                    <a:pt x="319" y="167"/>
                    <a:pt x="319" y="167"/>
                  </a:cubicBezTo>
                  <a:cubicBezTo>
                    <a:pt x="321" y="166"/>
                    <a:pt x="321" y="166"/>
                    <a:pt x="321" y="166"/>
                  </a:cubicBezTo>
                  <a:cubicBezTo>
                    <a:pt x="321" y="166"/>
                    <a:pt x="321" y="165"/>
                    <a:pt x="321" y="165"/>
                  </a:cubicBezTo>
                  <a:cubicBezTo>
                    <a:pt x="322" y="164"/>
                    <a:pt x="322" y="164"/>
                    <a:pt x="322" y="164"/>
                  </a:cubicBezTo>
                  <a:cubicBezTo>
                    <a:pt x="323" y="162"/>
                    <a:pt x="323" y="162"/>
                    <a:pt x="323" y="162"/>
                  </a:cubicBezTo>
                  <a:cubicBezTo>
                    <a:pt x="323" y="162"/>
                    <a:pt x="322" y="161"/>
                    <a:pt x="322" y="161"/>
                  </a:cubicBezTo>
                  <a:cubicBezTo>
                    <a:pt x="321" y="161"/>
                    <a:pt x="320" y="160"/>
                    <a:pt x="320" y="160"/>
                  </a:cubicBezTo>
                  <a:cubicBezTo>
                    <a:pt x="320" y="160"/>
                    <a:pt x="320" y="159"/>
                    <a:pt x="319" y="158"/>
                  </a:cubicBezTo>
                  <a:cubicBezTo>
                    <a:pt x="318" y="157"/>
                    <a:pt x="318" y="156"/>
                    <a:pt x="318" y="156"/>
                  </a:cubicBezTo>
                  <a:cubicBezTo>
                    <a:pt x="317" y="155"/>
                    <a:pt x="317" y="155"/>
                    <a:pt x="317" y="155"/>
                  </a:cubicBezTo>
                  <a:cubicBezTo>
                    <a:pt x="316" y="155"/>
                    <a:pt x="316" y="155"/>
                    <a:pt x="316" y="155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316" y="151"/>
                    <a:pt x="316" y="151"/>
                    <a:pt x="316" y="151"/>
                  </a:cubicBezTo>
                  <a:cubicBezTo>
                    <a:pt x="317" y="151"/>
                    <a:pt x="317" y="151"/>
                    <a:pt x="317" y="151"/>
                  </a:cubicBezTo>
                  <a:cubicBezTo>
                    <a:pt x="318" y="151"/>
                    <a:pt x="318" y="151"/>
                    <a:pt x="318" y="151"/>
                  </a:cubicBezTo>
                  <a:cubicBezTo>
                    <a:pt x="319" y="150"/>
                    <a:pt x="319" y="150"/>
                    <a:pt x="319" y="150"/>
                  </a:cubicBezTo>
                  <a:cubicBezTo>
                    <a:pt x="320" y="149"/>
                    <a:pt x="320" y="149"/>
                    <a:pt x="320" y="149"/>
                  </a:cubicBezTo>
                  <a:cubicBezTo>
                    <a:pt x="321" y="148"/>
                    <a:pt x="321" y="148"/>
                    <a:pt x="321" y="148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6" y="149"/>
                    <a:pt x="326" y="149"/>
                    <a:pt x="326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50"/>
                    <a:pt x="329" y="150"/>
                    <a:pt x="329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3" y="150"/>
                    <a:pt x="333" y="150"/>
                    <a:pt x="333" y="150"/>
                  </a:cubicBezTo>
                  <a:cubicBezTo>
                    <a:pt x="335" y="150"/>
                    <a:pt x="335" y="150"/>
                    <a:pt x="335" y="150"/>
                  </a:cubicBezTo>
                  <a:cubicBezTo>
                    <a:pt x="336" y="150"/>
                    <a:pt x="336" y="150"/>
                    <a:pt x="336" y="150"/>
                  </a:cubicBezTo>
                  <a:cubicBezTo>
                    <a:pt x="337" y="150"/>
                    <a:pt x="337" y="150"/>
                    <a:pt x="337" y="150"/>
                  </a:cubicBezTo>
                  <a:cubicBezTo>
                    <a:pt x="338" y="150"/>
                    <a:pt x="338" y="150"/>
                    <a:pt x="338" y="150"/>
                  </a:cubicBezTo>
                  <a:cubicBezTo>
                    <a:pt x="338" y="150"/>
                    <a:pt x="339" y="150"/>
                    <a:pt x="340" y="150"/>
                  </a:cubicBezTo>
                  <a:cubicBezTo>
                    <a:pt x="340" y="150"/>
                    <a:pt x="341" y="150"/>
                    <a:pt x="341" y="150"/>
                  </a:cubicBezTo>
                  <a:cubicBezTo>
                    <a:pt x="343" y="151"/>
                    <a:pt x="343" y="151"/>
                    <a:pt x="343" y="151"/>
                  </a:cubicBezTo>
                  <a:cubicBezTo>
                    <a:pt x="344" y="151"/>
                    <a:pt x="344" y="151"/>
                    <a:pt x="344" y="151"/>
                  </a:cubicBezTo>
                  <a:cubicBezTo>
                    <a:pt x="344" y="151"/>
                    <a:pt x="345" y="150"/>
                    <a:pt x="345" y="151"/>
                  </a:cubicBezTo>
                  <a:cubicBezTo>
                    <a:pt x="346" y="151"/>
                    <a:pt x="348" y="152"/>
                    <a:pt x="348" y="152"/>
                  </a:cubicBezTo>
                  <a:cubicBezTo>
                    <a:pt x="349" y="152"/>
                    <a:pt x="349" y="152"/>
                    <a:pt x="349" y="152"/>
                  </a:cubicBezTo>
                  <a:cubicBezTo>
                    <a:pt x="351" y="153"/>
                    <a:pt x="351" y="153"/>
                    <a:pt x="351" y="153"/>
                  </a:cubicBezTo>
                  <a:cubicBezTo>
                    <a:pt x="354" y="153"/>
                    <a:pt x="354" y="153"/>
                    <a:pt x="354" y="153"/>
                  </a:cubicBezTo>
                  <a:cubicBezTo>
                    <a:pt x="355" y="154"/>
                    <a:pt x="355" y="154"/>
                    <a:pt x="355" y="154"/>
                  </a:cubicBezTo>
                  <a:cubicBezTo>
                    <a:pt x="356" y="154"/>
                    <a:pt x="356" y="154"/>
                    <a:pt x="356" y="154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9" y="156"/>
                    <a:pt x="359" y="156"/>
                    <a:pt x="359" y="156"/>
                  </a:cubicBezTo>
                  <a:cubicBezTo>
                    <a:pt x="360" y="156"/>
                    <a:pt x="360" y="156"/>
                    <a:pt x="360" y="156"/>
                  </a:cubicBezTo>
                  <a:cubicBezTo>
                    <a:pt x="360" y="157"/>
                    <a:pt x="360" y="157"/>
                    <a:pt x="360" y="157"/>
                  </a:cubicBezTo>
                  <a:cubicBezTo>
                    <a:pt x="362" y="159"/>
                    <a:pt x="362" y="159"/>
                    <a:pt x="362" y="159"/>
                  </a:cubicBezTo>
                  <a:cubicBezTo>
                    <a:pt x="363" y="159"/>
                    <a:pt x="363" y="159"/>
                    <a:pt x="363" y="159"/>
                  </a:cubicBezTo>
                  <a:cubicBezTo>
                    <a:pt x="365" y="160"/>
                    <a:pt x="365" y="160"/>
                    <a:pt x="365" y="160"/>
                  </a:cubicBezTo>
                  <a:cubicBezTo>
                    <a:pt x="367" y="160"/>
                    <a:pt x="367" y="160"/>
                    <a:pt x="367" y="160"/>
                  </a:cubicBezTo>
                  <a:cubicBezTo>
                    <a:pt x="368" y="161"/>
                    <a:pt x="368" y="161"/>
                    <a:pt x="368" y="161"/>
                  </a:cubicBezTo>
                  <a:cubicBezTo>
                    <a:pt x="370" y="161"/>
                    <a:pt x="370" y="161"/>
                    <a:pt x="370" y="161"/>
                  </a:cubicBezTo>
                  <a:cubicBezTo>
                    <a:pt x="372" y="162"/>
                    <a:pt x="372" y="162"/>
                    <a:pt x="372" y="162"/>
                  </a:cubicBezTo>
                  <a:cubicBezTo>
                    <a:pt x="372" y="162"/>
                    <a:pt x="372" y="162"/>
                    <a:pt x="374" y="162"/>
                  </a:cubicBezTo>
                  <a:cubicBezTo>
                    <a:pt x="375" y="163"/>
                    <a:pt x="376" y="164"/>
                    <a:pt x="376" y="164"/>
                  </a:cubicBezTo>
                  <a:cubicBezTo>
                    <a:pt x="379" y="165"/>
                    <a:pt x="379" y="165"/>
                    <a:pt x="379" y="165"/>
                  </a:cubicBezTo>
                  <a:cubicBezTo>
                    <a:pt x="381" y="166"/>
                    <a:pt x="381" y="166"/>
                    <a:pt x="381" y="166"/>
                  </a:cubicBezTo>
                  <a:cubicBezTo>
                    <a:pt x="382" y="166"/>
                    <a:pt x="382" y="166"/>
                    <a:pt x="382" y="166"/>
                  </a:cubicBezTo>
                  <a:cubicBezTo>
                    <a:pt x="384" y="167"/>
                    <a:pt x="384" y="167"/>
                    <a:pt x="384" y="167"/>
                  </a:cubicBezTo>
                  <a:cubicBezTo>
                    <a:pt x="385" y="168"/>
                    <a:pt x="385" y="168"/>
                    <a:pt x="385" y="168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7" y="170"/>
                    <a:pt x="387" y="170"/>
                    <a:pt x="387" y="170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91" y="172"/>
                    <a:pt x="391" y="172"/>
                    <a:pt x="391" y="172"/>
                  </a:cubicBezTo>
                  <a:cubicBezTo>
                    <a:pt x="392" y="173"/>
                    <a:pt x="392" y="173"/>
                    <a:pt x="392" y="173"/>
                  </a:cubicBezTo>
                  <a:cubicBezTo>
                    <a:pt x="393" y="174"/>
                    <a:pt x="393" y="174"/>
                    <a:pt x="393" y="174"/>
                  </a:cubicBezTo>
                  <a:cubicBezTo>
                    <a:pt x="394" y="176"/>
                    <a:pt x="394" y="176"/>
                    <a:pt x="394" y="176"/>
                  </a:cubicBezTo>
                  <a:cubicBezTo>
                    <a:pt x="396" y="174"/>
                    <a:pt x="396" y="174"/>
                    <a:pt x="396" y="174"/>
                  </a:cubicBezTo>
                  <a:cubicBezTo>
                    <a:pt x="397" y="174"/>
                    <a:pt x="397" y="174"/>
                    <a:pt x="397" y="174"/>
                  </a:cubicBezTo>
                  <a:cubicBezTo>
                    <a:pt x="397" y="172"/>
                    <a:pt x="397" y="172"/>
                    <a:pt x="397" y="172"/>
                  </a:cubicBezTo>
                  <a:cubicBezTo>
                    <a:pt x="398" y="171"/>
                    <a:pt x="398" y="171"/>
                    <a:pt x="398" y="171"/>
                  </a:cubicBezTo>
                  <a:cubicBezTo>
                    <a:pt x="399" y="170"/>
                    <a:pt x="399" y="170"/>
                    <a:pt x="399" y="170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8"/>
                    <a:pt x="400" y="167"/>
                    <a:pt x="400" y="167"/>
                  </a:cubicBezTo>
                  <a:cubicBezTo>
                    <a:pt x="400" y="167"/>
                    <a:pt x="400" y="165"/>
                    <a:pt x="400" y="165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0" y="164"/>
                    <a:pt x="400" y="164"/>
                    <a:pt x="400" y="164"/>
                  </a:cubicBezTo>
                  <a:cubicBezTo>
                    <a:pt x="399" y="164"/>
                    <a:pt x="399" y="164"/>
                    <a:pt x="399" y="164"/>
                  </a:cubicBezTo>
                  <a:cubicBezTo>
                    <a:pt x="398" y="164"/>
                    <a:pt x="398" y="164"/>
                    <a:pt x="398" y="164"/>
                  </a:cubicBezTo>
                  <a:cubicBezTo>
                    <a:pt x="396" y="164"/>
                    <a:pt x="396" y="164"/>
                    <a:pt x="396" y="164"/>
                  </a:cubicBezTo>
                  <a:cubicBezTo>
                    <a:pt x="395" y="163"/>
                    <a:pt x="395" y="163"/>
                    <a:pt x="395" y="163"/>
                  </a:cubicBezTo>
                  <a:cubicBezTo>
                    <a:pt x="394" y="161"/>
                    <a:pt x="394" y="161"/>
                    <a:pt x="394" y="161"/>
                  </a:cubicBezTo>
                  <a:cubicBezTo>
                    <a:pt x="394" y="161"/>
                    <a:pt x="394" y="161"/>
                    <a:pt x="393" y="160"/>
                  </a:cubicBezTo>
                  <a:cubicBezTo>
                    <a:pt x="393" y="160"/>
                    <a:pt x="393" y="160"/>
                    <a:pt x="393" y="159"/>
                  </a:cubicBezTo>
                  <a:cubicBezTo>
                    <a:pt x="392" y="159"/>
                    <a:pt x="392" y="158"/>
                    <a:pt x="392" y="158"/>
                  </a:cubicBezTo>
                  <a:cubicBezTo>
                    <a:pt x="392" y="158"/>
                    <a:pt x="391" y="157"/>
                    <a:pt x="391" y="157"/>
                  </a:cubicBezTo>
                  <a:cubicBezTo>
                    <a:pt x="392" y="156"/>
                    <a:pt x="391" y="156"/>
                    <a:pt x="392" y="156"/>
                  </a:cubicBezTo>
                  <a:cubicBezTo>
                    <a:pt x="392" y="155"/>
                    <a:pt x="391" y="154"/>
                    <a:pt x="391" y="154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90" y="154"/>
                    <a:pt x="389" y="153"/>
                    <a:pt x="388" y="153"/>
                  </a:cubicBezTo>
                  <a:cubicBezTo>
                    <a:pt x="387" y="153"/>
                    <a:pt x="386" y="152"/>
                    <a:pt x="386" y="152"/>
                  </a:cubicBezTo>
                  <a:cubicBezTo>
                    <a:pt x="384" y="152"/>
                    <a:pt x="384" y="152"/>
                    <a:pt x="384" y="152"/>
                  </a:cubicBezTo>
                  <a:cubicBezTo>
                    <a:pt x="384" y="152"/>
                    <a:pt x="384" y="152"/>
                    <a:pt x="383" y="152"/>
                  </a:cubicBezTo>
                  <a:cubicBezTo>
                    <a:pt x="383" y="151"/>
                    <a:pt x="382" y="151"/>
                    <a:pt x="382" y="151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81" y="153"/>
                    <a:pt x="381" y="153"/>
                    <a:pt x="381" y="153"/>
                  </a:cubicBezTo>
                  <a:cubicBezTo>
                    <a:pt x="381" y="154"/>
                    <a:pt x="381" y="154"/>
                    <a:pt x="381" y="154"/>
                  </a:cubicBezTo>
                  <a:cubicBezTo>
                    <a:pt x="380" y="153"/>
                    <a:pt x="380" y="153"/>
                    <a:pt x="380" y="153"/>
                  </a:cubicBezTo>
                  <a:cubicBezTo>
                    <a:pt x="379" y="151"/>
                    <a:pt x="379" y="151"/>
                    <a:pt x="379" y="151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80" y="148"/>
                    <a:pt x="380" y="148"/>
                    <a:pt x="380" y="148"/>
                  </a:cubicBezTo>
                  <a:cubicBezTo>
                    <a:pt x="380" y="146"/>
                    <a:pt x="380" y="146"/>
                    <a:pt x="380" y="146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82" y="146"/>
                    <a:pt x="382" y="146"/>
                    <a:pt x="382" y="146"/>
                  </a:cubicBezTo>
                  <a:cubicBezTo>
                    <a:pt x="382" y="146"/>
                    <a:pt x="384" y="146"/>
                    <a:pt x="384" y="145"/>
                  </a:cubicBezTo>
                  <a:cubicBezTo>
                    <a:pt x="384" y="144"/>
                    <a:pt x="383" y="143"/>
                    <a:pt x="383" y="143"/>
                  </a:cubicBezTo>
                  <a:cubicBezTo>
                    <a:pt x="383" y="143"/>
                    <a:pt x="383" y="143"/>
                    <a:pt x="383" y="142"/>
                  </a:cubicBezTo>
                  <a:cubicBezTo>
                    <a:pt x="383" y="141"/>
                    <a:pt x="383" y="140"/>
                    <a:pt x="383" y="140"/>
                  </a:cubicBezTo>
                  <a:cubicBezTo>
                    <a:pt x="383" y="138"/>
                    <a:pt x="383" y="138"/>
                    <a:pt x="383" y="138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384" y="136"/>
                    <a:pt x="384" y="135"/>
                    <a:pt x="384" y="135"/>
                  </a:cubicBezTo>
                  <a:cubicBezTo>
                    <a:pt x="384" y="134"/>
                    <a:pt x="384" y="132"/>
                    <a:pt x="384" y="132"/>
                  </a:cubicBezTo>
                  <a:cubicBezTo>
                    <a:pt x="383" y="132"/>
                    <a:pt x="383" y="132"/>
                    <a:pt x="383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0" y="132"/>
                  </a:cubicBezTo>
                  <a:cubicBezTo>
                    <a:pt x="380" y="132"/>
                    <a:pt x="379" y="132"/>
                    <a:pt x="379" y="132"/>
                  </a:cubicBezTo>
                  <a:cubicBezTo>
                    <a:pt x="378" y="132"/>
                    <a:pt x="378" y="131"/>
                    <a:pt x="378" y="131"/>
                  </a:cubicBezTo>
                  <a:cubicBezTo>
                    <a:pt x="378" y="131"/>
                    <a:pt x="378" y="130"/>
                    <a:pt x="378" y="130"/>
                  </a:cubicBezTo>
                  <a:cubicBezTo>
                    <a:pt x="378" y="129"/>
                    <a:pt x="380" y="128"/>
                    <a:pt x="380" y="128"/>
                  </a:cubicBezTo>
                  <a:cubicBezTo>
                    <a:pt x="380" y="128"/>
                    <a:pt x="380" y="127"/>
                    <a:pt x="379" y="127"/>
                  </a:cubicBezTo>
                  <a:cubicBezTo>
                    <a:pt x="379" y="127"/>
                    <a:pt x="378" y="127"/>
                    <a:pt x="378" y="127"/>
                  </a:cubicBezTo>
                  <a:cubicBezTo>
                    <a:pt x="379" y="125"/>
                    <a:pt x="379" y="125"/>
                    <a:pt x="379" y="125"/>
                  </a:cubicBezTo>
                  <a:cubicBezTo>
                    <a:pt x="381" y="124"/>
                    <a:pt x="381" y="124"/>
                    <a:pt x="381" y="124"/>
                  </a:cubicBezTo>
                  <a:cubicBezTo>
                    <a:pt x="382" y="124"/>
                    <a:pt x="382" y="124"/>
                    <a:pt x="382" y="124"/>
                  </a:cubicBezTo>
                  <a:cubicBezTo>
                    <a:pt x="383" y="123"/>
                    <a:pt x="383" y="123"/>
                    <a:pt x="383" y="123"/>
                  </a:cubicBezTo>
                  <a:cubicBezTo>
                    <a:pt x="383" y="123"/>
                    <a:pt x="385" y="122"/>
                    <a:pt x="385" y="122"/>
                  </a:cubicBezTo>
                  <a:cubicBezTo>
                    <a:pt x="386" y="121"/>
                    <a:pt x="387" y="120"/>
                    <a:pt x="387" y="120"/>
                  </a:cubicBezTo>
                  <a:cubicBezTo>
                    <a:pt x="389" y="119"/>
                    <a:pt x="389" y="119"/>
                    <a:pt x="389" y="119"/>
                  </a:cubicBezTo>
                  <a:cubicBezTo>
                    <a:pt x="390" y="118"/>
                    <a:pt x="390" y="118"/>
                    <a:pt x="390" y="118"/>
                  </a:cubicBezTo>
                  <a:cubicBezTo>
                    <a:pt x="392" y="117"/>
                    <a:pt x="392" y="117"/>
                    <a:pt x="392" y="117"/>
                  </a:cubicBezTo>
                  <a:cubicBezTo>
                    <a:pt x="393" y="116"/>
                    <a:pt x="393" y="116"/>
                    <a:pt x="393" y="116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95" y="114"/>
                    <a:pt x="395" y="114"/>
                    <a:pt x="395" y="114"/>
                  </a:cubicBezTo>
                  <a:cubicBezTo>
                    <a:pt x="396" y="112"/>
                    <a:pt x="396" y="112"/>
                    <a:pt x="396" y="112"/>
                  </a:cubicBezTo>
                  <a:cubicBezTo>
                    <a:pt x="396" y="110"/>
                    <a:pt x="396" y="110"/>
                    <a:pt x="396" y="110"/>
                  </a:cubicBezTo>
                  <a:cubicBezTo>
                    <a:pt x="397" y="109"/>
                    <a:pt x="397" y="109"/>
                    <a:pt x="397" y="109"/>
                  </a:cubicBezTo>
                  <a:cubicBezTo>
                    <a:pt x="397" y="107"/>
                    <a:pt x="397" y="107"/>
                    <a:pt x="397" y="107"/>
                  </a:cubicBezTo>
                  <a:cubicBezTo>
                    <a:pt x="398" y="106"/>
                    <a:pt x="398" y="106"/>
                    <a:pt x="398" y="106"/>
                  </a:cubicBezTo>
                  <a:cubicBezTo>
                    <a:pt x="399" y="105"/>
                    <a:pt x="399" y="105"/>
                    <a:pt x="399" y="105"/>
                  </a:cubicBezTo>
                  <a:cubicBezTo>
                    <a:pt x="398" y="103"/>
                    <a:pt x="398" y="103"/>
                    <a:pt x="398" y="103"/>
                  </a:cubicBezTo>
                  <a:cubicBezTo>
                    <a:pt x="399" y="101"/>
                    <a:pt x="399" y="101"/>
                    <a:pt x="399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02" y="96"/>
                    <a:pt x="402" y="96"/>
                    <a:pt x="402" y="96"/>
                  </a:cubicBezTo>
                  <a:cubicBezTo>
                    <a:pt x="402" y="96"/>
                    <a:pt x="403" y="96"/>
                    <a:pt x="403" y="95"/>
                  </a:cubicBezTo>
                  <a:cubicBezTo>
                    <a:pt x="403" y="95"/>
                    <a:pt x="404" y="94"/>
                    <a:pt x="404" y="94"/>
                  </a:cubicBezTo>
                  <a:cubicBezTo>
                    <a:pt x="404" y="93"/>
                    <a:pt x="404" y="93"/>
                    <a:pt x="404" y="93"/>
                  </a:cubicBezTo>
                  <a:cubicBezTo>
                    <a:pt x="406" y="93"/>
                    <a:pt x="406" y="93"/>
                    <a:pt x="406" y="93"/>
                  </a:cubicBezTo>
                  <a:cubicBezTo>
                    <a:pt x="408" y="94"/>
                    <a:pt x="408" y="94"/>
                    <a:pt x="408" y="94"/>
                  </a:cubicBezTo>
                  <a:cubicBezTo>
                    <a:pt x="409" y="94"/>
                    <a:pt x="409" y="94"/>
                    <a:pt x="409" y="94"/>
                  </a:cubicBezTo>
                  <a:cubicBezTo>
                    <a:pt x="413" y="94"/>
                    <a:pt x="413" y="94"/>
                    <a:pt x="413" y="94"/>
                  </a:cubicBezTo>
                  <a:cubicBezTo>
                    <a:pt x="415" y="94"/>
                    <a:pt x="415" y="94"/>
                    <a:pt x="415" y="94"/>
                  </a:cubicBezTo>
                  <a:cubicBezTo>
                    <a:pt x="416" y="94"/>
                    <a:pt x="416" y="94"/>
                    <a:pt x="416" y="94"/>
                  </a:cubicBezTo>
                  <a:cubicBezTo>
                    <a:pt x="419" y="94"/>
                    <a:pt x="419" y="94"/>
                    <a:pt x="419" y="94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6" y="95"/>
                    <a:pt x="426" y="95"/>
                    <a:pt x="426" y="95"/>
                  </a:cubicBezTo>
                  <a:cubicBezTo>
                    <a:pt x="427" y="95"/>
                    <a:pt x="427" y="95"/>
                    <a:pt x="427" y="95"/>
                  </a:cubicBezTo>
                  <a:cubicBezTo>
                    <a:pt x="428" y="96"/>
                    <a:pt x="428" y="96"/>
                    <a:pt x="428" y="96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3" y="96"/>
                    <a:pt x="433" y="96"/>
                    <a:pt x="433" y="96"/>
                  </a:cubicBezTo>
                  <a:cubicBezTo>
                    <a:pt x="435" y="97"/>
                    <a:pt x="435" y="97"/>
                    <a:pt x="435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7" y="98"/>
                    <a:pt x="437" y="98"/>
                    <a:pt x="437" y="98"/>
                  </a:cubicBezTo>
                  <a:cubicBezTo>
                    <a:pt x="437" y="100"/>
                    <a:pt x="437" y="100"/>
                    <a:pt x="437" y="100"/>
                  </a:cubicBezTo>
                  <a:cubicBezTo>
                    <a:pt x="437" y="100"/>
                    <a:pt x="437" y="100"/>
                    <a:pt x="437" y="100"/>
                  </a:cubicBezTo>
                  <a:cubicBezTo>
                    <a:pt x="437" y="101"/>
                    <a:pt x="437" y="101"/>
                    <a:pt x="437" y="102"/>
                  </a:cubicBezTo>
                  <a:cubicBezTo>
                    <a:pt x="437" y="103"/>
                    <a:pt x="437" y="104"/>
                    <a:pt x="437" y="104"/>
                  </a:cubicBezTo>
                  <a:cubicBezTo>
                    <a:pt x="437" y="106"/>
                    <a:pt x="437" y="106"/>
                    <a:pt x="437" y="106"/>
                  </a:cubicBezTo>
                  <a:cubicBezTo>
                    <a:pt x="437" y="107"/>
                    <a:pt x="437" y="107"/>
                    <a:pt x="437" y="107"/>
                  </a:cubicBezTo>
                  <a:cubicBezTo>
                    <a:pt x="436" y="109"/>
                    <a:pt x="436" y="109"/>
                    <a:pt x="436" y="109"/>
                  </a:cubicBezTo>
                  <a:cubicBezTo>
                    <a:pt x="435" y="110"/>
                    <a:pt x="435" y="110"/>
                    <a:pt x="435" y="110"/>
                  </a:cubicBezTo>
                  <a:cubicBezTo>
                    <a:pt x="435" y="111"/>
                    <a:pt x="435" y="111"/>
                    <a:pt x="435" y="111"/>
                  </a:cubicBezTo>
                  <a:cubicBezTo>
                    <a:pt x="434" y="112"/>
                    <a:pt x="434" y="112"/>
                    <a:pt x="434" y="112"/>
                  </a:cubicBezTo>
                  <a:cubicBezTo>
                    <a:pt x="433" y="113"/>
                    <a:pt x="433" y="113"/>
                    <a:pt x="433" y="113"/>
                  </a:cubicBezTo>
                  <a:cubicBezTo>
                    <a:pt x="433" y="115"/>
                    <a:pt x="433" y="115"/>
                    <a:pt x="433" y="115"/>
                  </a:cubicBezTo>
                  <a:cubicBezTo>
                    <a:pt x="432" y="116"/>
                    <a:pt x="432" y="116"/>
                    <a:pt x="432" y="116"/>
                  </a:cubicBezTo>
                  <a:cubicBezTo>
                    <a:pt x="431" y="117"/>
                    <a:pt x="431" y="117"/>
                    <a:pt x="431" y="117"/>
                  </a:cubicBezTo>
                  <a:cubicBezTo>
                    <a:pt x="429" y="118"/>
                    <a:pt x="429" y="118"/>
                    <a:pt x="429" y="118"/>
                  </a:cubicBezTo>
                  <a:cubicBezTo>
                    <a:pt x="428" y="119"/>
                    <a:pt x="428" y="119"/>
                    <a:pt x="428" y="119"/>
                  </a:cubicBezTo>
                  <a:cubicBezTo>
                    <a:pt x="428" y="120"/>
                    <a:pt x="428" y="120"/>
                    <a:pt x="428" y="120"/>
                  </a:cubicBezTo>
                  <a:cubicBezTo>
                    <a:pt x="428" y="121"/>
                    <a:pt x="428" y="121"/>
                    <a:pt x="428" y="121"/>
                  </a:cubicBezTo>
                  <a:cubicBezTo>
                    <a:pt x="429" y="122"/>
                    <a:pt x="429" y="122"/>
                    <a:pt x="429" y="122"/>
                  </a:cubicBezTo>
                  <a:cubicBezTo>
                    <a:pt x="431" y="123"/>
                    <a:pt x="431" y="123"/>
                    <a:pt x="431" y="123"/>
                  </a:cubicBezTo>
                  <a:cubicBezTo>
                    <a:pt x="432" y="123"/>
                    <a:pt x="432" y="123"/>
                    <a:pt x="432" y="123"/>
                  </a:cubicBezTo>
                  <a:cubicBezTo>
                    <a:pt x="434" y="125"/>
                    <a:pt x="434" y="125"/>
                    <a:pt x="434" y="125"/>
                  </a:cubicBezTo>
                  <a:cubicBezTo>
                    <a:pt x="434" y="125"/>
                    <a:pt x="434" y="125"/>
                    <a:pt x="434" y="125"/>
                  </a:cubicBezTo>
                  <a:cubicBezTo>
                    <a:pt x="435" y="127"/>
                    <a:pt x="435" y="127"/>
                    <a:pt x="435" y="127"/>
                  </a:cubicBezTo>
                  <a:cubicBezTo>
                    <a:pt x="436" y="128"/>
                    <a:pt x="436" y="128"/>
                    <a:pt x="436" y="1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436" y="129"/>
                    <a:pt x="437" y="129"/>
                    <a:pt x="437" y="130"/>
                  </a:cubicBezTo>
                  <a:cubicBezTo>
                    <a:pt x="437" y="131"/>
                    <a:pt x="437" y="131"/>
                    <a:pt x="437" y="131"/>
                  </a:cubicBezTo>
                  <a:cubicBezTo>
                    <a:pt x="437" y="132"/>
                    <a:pt x="437" y="132"/>
                    <a:pt x="437" y="132"/>
                  </a:cubicBezTo>
                  <a:cubicBezTo>
                    <a:pt x="436" y="135"/>
                    <a:pt x="436" y="135"/>
                    <a:pt x="436" y="135"/>
                  </a:cubicBezTo>
                  <a:cubicBezTo>
                    <a:pt x="436" y="136"/>
                    <a:pt x="436" y="136"/>
                    <a:pt x="436" y="136"/>
                  </a:cubicBezTo>
                  <a:cubicBezTo>
                    <a:pt x="436" y="137"/>
                    <a:pt x="436" y="137"/>
                    <a:pt x="436" y="137"/>
                  </a:cubicBezTo>
                  <a:cubicBezTo>
                    <a:pt x="436" y="139"/>
                    <a:pt x="436" y="139"/>
                    <a:pt x="436" y="139"/>
                  </a:cubicBezTo>
                  <a:cubicBezTo>
                    <a:pt x="434" y="139"/>
                    <a:pt x="434" y="139"/>
                    <a:pt x="434" y="139"/>
                  </a:cubicBezTo>
                  <a:cubicBezTo>
                    <a:pt x="434" y="141"/>
                    <a:pt x="434" y="141"/>
                    <a:pt x="434" y="141"/>
                  </a:cubicBezTo>
                  <a:cubicBezTo>
                    <a:pt x="435" y="144"/>
                    <a:pt x="435" y="144"/>
                    <a:pt x="435" y="144"/>
                  </a:cubicBezTo>
                  <a:cubicBezTo>
                    <a:pt x="436" y="145"/>
                    <a:pt x="436" y="145"/>
                    <a:pt x="436" y="145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6" y="148"/>
                    <a:pt x="436" y="148"/>
                    <a:pt x="436" y="148"/>
                  </a:cubicBezTo>
                  <a:cubicBezTo>
                    <a:pt x="436" y="150"/>
                    <a:pt x="436" y="150"/>
                    <a:pt x="436" y="150"/>
                  </a:cubicBezTo>
                  <a:cubicBezTo>
                    <a:pt x="435" y="152"/>
                    <a:pt x="435" y="152"/>
                    <a:pt x="435" y="152"/>
                  </a:cubicBezTo>
                  <a:cubicBezTo>
                    <a:pt x="435" y="153"/>
                    <a:pt x="435" y="153"/>
                    <a:pt x="435" y="153"/>
                  </a:cubicBezTo>
                  <a:cubicBezTo>
                    <a:pt x="435" y="153"/>
                    <a:pt x="435" y="152"/>
                    <a:pt x="435" y="155"/>
                  </a:cubicBezTo>
                  <a:cubicBezTo>
                    <a:pt x="435" y="157"/>
                    <a:pt x="435" y="157"/>
                    <a:pt x="435" y="157"/>
                  </a:cubicBezTo>
                  <a:cubicBezTo>
                    <a:pt x="435" y="158"/>
                    <a:pt x="435" y="158"/>
                    <a:pt x="435" y="158"/>
                  </a:cubicBezTo>
                  <a:cubicBezTo>
                    <a:pt x="435" y="159"/>
                    <a:pt x="435" y="159"/>
                    <a:pt x="435" y="159"/>
                  </a:cubicBezTo>
                  <a:cubicBezTo>
                    <a:pt x="434" y="162"/>
                    <a:pt x="434" y="162"/>
                    <a:pt x="434" y="162"/>
                  </a:cubicBezTo>
                  <a:cubicBezTo>
                    <a:pt x="435" y="163"/>
                    <a:pt x="435" y="163"/>
                    <a:pt x="435" y="163"/>
                  </a:cubicBezTo>
                  <a:cubicBezTo>
                    <a:pt x="437" y="165"/>
                    <a:pt x="437" y="165"/>
                    <a:pt x="437" y="165"/>
                  </a:cubicBezTo>
                  <a:cubicBezTo>
                    <a:pt x="438" y="166"/>
                    <a:pt x="438" y="166"/>
                    <a:pt x="438" y="166"/>
                  </a:cubicBezTo>
                  <a:cubicBezTo>
                    <a:pt x="440" y="167"/>
                    <a:pt x="440" y="167"/>
                    <a:pt x="440" y="167"/>
                  </a:cubicBezTo>
                  <a:cubicBezTo>
                    <a:pt x="442" y="168"/>
                    <a:pt x="442" y="168"/>
                    <a:pt x="442" y="168"/>
                  </a:cubicBezTo>
                  <a:cubicBezTo>
                    <a:pt x="444" y="170"/>
                    <a:pt x="444" y="170"/>
                    <a:pt x="444" y="170"/>
                  </a:cubicBezTo>
                  <a:cubicBezTo>
                    <a:pt x="445" y="171"/>
                    <a:pt x="445" y="171"/>
                    <a:pt x="445" y="171"/>
                  </a:cubicBezTo>
                  <a:cubicBezTo>
                    <a:pt x="445" y="173"/>
                    <a:pt x="445" y="173"/>
                    <a:pt x="445" y="173"/>
                  </a:cubicBezTo>
                  <a:cubicBezTo>
                    <a:pt x="444" y="173"/>
                    <a:pt x="444" y="173"/>
                    <a:pt x="444" y="173"/>
                  </a:cubicBezTo>
                  <a:cubicBezTo>
                    <a:pt x="442" y="173"/>
                    <a:pt x="442" y="173"/>
                    <a:pt x="442" y="173"/>
                  </a:cubicBezTo>
                  <a:cubicBezTo>
                    <a:pt x="442" y="174"/>
                    <a:pt x="442" y="174"/>
                    <a:pt x="442" y="174"/>
                  </a:cubicBezTo>
                  <a:cubicBezTo>
                    <a:pt x="440" y="176"/>
                    <a:pt x="440" y="176"/>
                    <a:pt x="440" y="176"/>
                  </a:cubicBezTo>
                  <a:cubicBezTo>
                    <a:pt x="440" y="178"/>
                    <a:pt x="440" y="178"/>
                    <a:pt x="440" y="178"/>
                  </a:cubicBezTo>
                  <a:cubicBezTo>
                    <a:pt x="441" y="179"/>
                    <a:pt x="441" y="179"/>
                    <a:pt x="441" y="179"/>
                  </a:cubicBezTo>
                  <a:cubicBezTo>
                    <a:pt x="441" y="181"/>
                    <a:pt x="441" y="181"/>
                    <a:pt x="441" y="181"/>
                  </a:cubicBezTo>
                  <a:cubicBezTo>
                    <a:pt x="441" y="182"/>
                    <a:pt x="441" y="182"/>
                    <a:pt x="441" y="182"/>
                  </a:cubicBezTo>
                  <a:cubicBezTo>
                    <a:pt x="441" y="183"/>
                    <a:pt x="441" y="183"/>
                    <a:pt x="441" y="183"/>
                  </a:cubicBezTo>
                  <a:cubicBezTo>
                    <a:pt x="441" y="184"/>
                    <a:pt x="441" y="184"/>
                    <a:pt x="441" y="184"/>
                  </a:cubicBezTo>
                  <a:cubicBezTo>
                    <a:pt x="438" y="185"/>
                    <a:pt x="438" y="185"/>
                    <a:pt x="438" y="185"/>
                  </a:cubicBezTo>
                  <a:cubicBezTo>
                    <a:pt x="437" y="186"/>
                    <a:pt x="437" y="186"/>
                    <a:pt x="437" y="186"/>
                  </a:cubicBezTo>
                  <a:cubicBezTo>
                    <a:pt x="436" y="187"/>
                    <a:pt x="436" y="187"/>
                    <a:pt x="436" y="187"/>
                  </a:cubicBezTo>
                  <a:cubicBezTo>
                    <a:pt x="435" y="187"/>
                    <a:pt x="435" y="187"/>
                    <a:pt x="435" y="187"/>
                  </a:cubicBezTo>
                  <a:cubicBezTo>
                    <a:pt x="433" y="188"/>
                    <a:pt x="433" y="188"/>
                    <a:pt x="433" y="188"/>
                  </a:cubicBezTo>
                  <a:cubicBezTo>
                    <a:pt x="433" y="190"/>
                    <a:pt x="433" y="190"/>
                    <a:pt x="433" y="190"/>
                  </a:cubicBezTo>
                  <a:cubicBezTo>
                    <a:pt x="432" y="190"/>
                    <a:pt x="432" y="190"/>
                    <a:pt x="432" y="190"/>
                  </a:cubicBezTo>
                  <a:cubicBezTo>
                    <a:pt x="431" y="190"/>
                    <a:pt x="431" y="190"/>
                    <a:pt x="431" y="190"/>
                  </a:cubicBezTo>
                  <a:cubicBezTo>
                    <a:pt x="431" y="190"/>
                    <a:pt x="431" y="190"/>
                    <a:pt x="431" y="191"/>
                  </a:cubicBezTo>
                  <a:cubicBezTo>
                    <a:pt x="431" y="193"/>
                    <a:pt x="431" y="192"/>
                    <a:pt x="431" y="193"/>
                  </a:cubicBezTo>
                  <a:cubicBezTo>
                    <a:pt x="430" y="193"/>
                    <a:pt x="430" y="193"/>
                    <a:pt x="430" y="193"/>
                  </a:cubicBezTo>
                  <a:cubicBezTo>
                    <a:pt x="428" y="195"/>
                    <a:pt x="428" y="195"/>
                    <a:pt x="428" y="195"/>
                  </a:cubicBezTo>
                  <a:cubicBezTo>
                    <a:pt x="427" y="197"/>
                    <a:pt x="427" y="197"/>
                    <a:pt x="427" y="197"/>
                  </a:cubicBezTo>
                  <a:cubicBezTo>
                    <a:pt x="425" y="197"/>
                    <a:pt x="425" y="197"/>
                    <a:pt x="425" y="197"/>
                  </a:cubicBezTo>
                  <a:cubicBezTo>
                    <a:pt x="423" y="197"/>
                    <a:pt x="423" y="197"/>
                    <a:pt x="423" y="197"/>
                  </a:cubicBezTo>
                  <a:cubicBezTo>
                    <a:pt x="422" y="197"/>
                    <a:pt x="422" y="197"/>
                    <a:pt x="422" y="197"/>
                  </a:cubicBezTo>
                  <a:cubicBezTo>
                    <a:pt x="420" y="198"/>
                    <a:pt x="420" y="198"/>
                    <a:pt x="420" y="198"/>
                  </a:cubicBezTo>
                  <a:cubicBezTo>
                    <a:pt x="420" y="199"/>
                    <a:pt x="420" y="199"/>
                    <a:pt x="420" y="199"/>
                  </a:cubicBezTo>
                  <a:cubicBezTo>
                    <a:pt x="420" y="199"/>
                    <a:pt x="420" y="199"/>
                    <a:pt x="418" y="199"/>
                  </a:cubicBezTo>
                  <a:cubicBezTo>
                    <a:pt x="416" y="199"/>
                    <a:pt x="416" y="200"/>
                    <a:pt x="416" y="200"/>
                  </a:cubicBezTo>
                  <a:cubicBezTo>
                    <a:pt x="415" y="201"/>
                    <a:pt x="415" y="201"/>
                    <a:pt x="415" y="201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2" y="201"/>
                    <a:pt x="412" y="201"/>
                    <a:pt x="412" y="201"/>
                  </a:cubicBezTo>
                  <a:cubicBezTo>
                    <a:pt x="411" y="199"/>
                    <a:pt x="411" y="199"/>
                    <a:pt x="411" y="199"/>
                  </a:cubicBezTo>
                  <a:cubicBezTo>
                    <a:pt x="410" y="199"/>
                    <a:pt x="410" y="199"/>
                    <a:pt x="410" y="199"/>
                  </a:cubicBezTo>
                  <a:cubicBezTo>
                    <a:pt x="406" y="199"/>
                    <a:pt x="406" y="199"/>
                    <a:pt x="406" y="199"/>
                  </a:cubicBezTo>
                  <a:cubicBezTo>
                    <a:pt x="402" y="199"/>
                    <a:pt x="402" y="199"/>
                    <a:pt x="402" y="199"/>
                  </a:cubicBezTo>
                  <a:cubicBezTo>
                    <a:pt x="400" y="199"/>
                    <a:pt x="400" y="199"/>
                    <a:pt x="400" y="199"/>
                  </a:cubicBezTo>
                  <a:cubicBezTo>
                    <a:pt x="401" y="200"/>
                    <a:pt x="401" y="200"/>
                    <a:pt x="401" y="200"/>
                  </a:cubicBezTo>
                  <a:cubicBezTo>
                    <a:pt x="402" y="200"/>
                    <a:pt x="402" y="200"/>
                    <a:pt x="402" y="200"/>
                  </a:cubicBezTo>
                  <a:cubicBezTo>
                    <a:pt x="402" y="202"/>
                    <a:pt x="402" y="202"/>
                    <a:pt x="402" y="202"/>
                  </a:cubicBezTo>
                  <a:cubicBezTo>
                    <a:pt x="403" y="203"/>
                    <a:pt x="403" y="203"/>
                    <a:pt x="403" y="203"/>
                  </a:cubicBezTo>
                  <a:cubicBezTo>
                    <a:pt x="406" y="204"/>
                    <a:pt x="406" y="204"/>
                    <a:pt x="406" y="204"/>
                  </a:cubicBezTo>
                  <a:cubicBezTo>
                    <a:pt x="409" y="204"/>
                    <a:pt x="409" y="204"/>
                    <a:pt x="409" y="204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1" y="206"/>
                    <a:pt x="411" y="206"/>
                    <a:pt x="411" y="206"/>
                  </a:cubicBezTo>
                  <a:cubicBezTo>
                    <a:pt x="414" y="206"/>
                    <a:pt x="414" y="206"/>
                    <a:pt x="414" y="206"/>
                  </a:cubicBezTo>
                  <a:cubicBezTo>
                    <a:pt x="416" y="206"/>
                    <a:pt x="416" y="206"/>
                    <a:pt x="416" y="206"/>
                  </a:cubicBezTo>
                  <a:cubicBezTo>
                    <a:pt x="418" y="206"/>
                    <a:pt x="418" y="206"/>
                    <a:pt x="418" y="206"/>
                  </a:cubicBezTo>
                  <a:cubicBezTo>
                    <a:pt x="420" y="206"/>
                    <a:pt x="420" y="206"/>
                    <a:pt x="420" y="206"/>
                  </a:cubicBezTo>
                  <a:cubicBezTo>
                    <a:pt x="421" y="206"/>
                    <a:pt x="421" y="206"/>
                    <a:pt x="421" y="206"/>
                  </a:cubicBezTo>
                  <a:cubicBezTo>
                    <a:pt x="423" y="206"/>
                    <a:pt x="423" y="206"/>
                    <a:pt x="423" y="206"/>
                  </a:cubicBezTo>
                  <a:cubicBezTo>
                    <a:pt x="425" y="207"/>
                    <a:pt x="425" y="207"/>
                    <a:pt x="425" y="207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9" y="208"/>
                    <a:pt x="429" y="208"/>
                    <a:pt x="429" y="208"/>
                  </a:cubicBezTo>
                  <a:cubicBezTo>
                    <a:pt x="430" y="208"/>
                    <a:pt x="430" y="208"/>
                    <a:pt x="430" y="208"/>
                  </a:cubicBezTo>
                  <a:cubicBezTo>
                    <a:pt x="433" y="208"/>
                    <a:pt x="433" y="208"/>
                    <a:pt x="433" y="208"/>
                  </a:cubicBezTo>
                  <a:cubicBezTo>
                    <a:pt x="433" y="205"/>
                    <a:pt x="433" y="205"/>
                    <a:pt x="433" y="205"/>
                  </a:cubicBezTo>
                  <a:cubicBezTo>
                    <a:pt x="433" y="205"/>
                    <a:pt x="433" y="204"/>
                    <a:pt x="433" y="203"/>
                  </a:cubicBezTo>
                  <a:cubicBezTo>
                    <a:pt x="434" y="203"/>
                    <a:pt x="435" y="201"/>
                    <a:pt x="435" y="201"/>
                  </a:cubicBezTo>
                  <a:cubicBezTo>
                    <a:pt x="437" y="202"/>
                    <a:pt x="437" y="202"/>
                    <a:pt x="437" y="202"/>
                  </a:cubicBezTo>
                  <a:cubicBezTo>
                    <a:pt x="439" y="201"/>
                    <a:pt x="439" y="201"/>
                    <a:pt x="439" y="201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442" y="199"/>
                    <a:pt x="442" y="199"/>
                    <a:pt x="442" y="199"/>
                  </a:cubicBezTo>
                  <a:cubicBezTo>
                    <a:pt x="444" y="197"/>
                    <a:pt x="444" y="197"/>
                    <a:pt x="444" y="197"/>
                  </a:cubicBezTo>
                  <a:cubicBezTo>
                    <a:pt x="445" y="197"/>
                    <a:pt x="445" y="197"/>
                    <a:pt x="445" y="197"/>
                  </a:cubicBezTo>
                  <a:cubicBezTo>
                    <a:pt x="446" y="196"/>
                    <a:pt x="446" y="196"/>
                    <a:pt x="446" y="196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4"/>
                    <a:pt x="447" y="194"/>
                    <a:pt x="447" y="194"/>
                  </a:cubicBezTo>
                  <a:cubicBezTo>
                    <a:pt x="447" y="193"/>
                    <a:pt x="447" y="193"/>
                    <a:pt x="447" y="193"/>
                  </a:cubicBezTo>
                  <a:cubicBezTo>
                    <a:pt x="449" y="191"/>
                    <a:pt x="449" y="191"/>
                    <a:pt x="449" y="191"/>
                  </a:cubicBezTo>
                  <a:cubicBezTo>
                    <a:pt x="449" y="191"/>
                    <a:pt x="447" y="191"/>
                    <a:pt x="448" y="190"/>
                  </a:cubicBezTo>
                  <a:cubicBezTo>
                    <a:pt x="449" y="190"/>
                    <a:pt x="451" y="188"/>
                    <a:pt x="451" y="188"/>
                  </a:cubicBezTo>
                  <a:cubicBezTo>
                    <a:pt x="453" y="186"/>
                    <a:pt x="453" y="186"/>
                    <a:pt x="453" y="186"/>
                  </a:cubicBezTo>
                  <a:cubicBezTo>
                    <a:pt x="454" y="185"/>
                    <a:pt x="454" y="185"/>
                    <a:pt x="454" y="185"/>
                  </a:cubicBezTo>
                  <a:cubicBezTo>
                    <a:pt x="456" y="184"/>
                    <a:pt x="456" y="184"/>
                    <a:pt x="456" y="184"/>
                  </a:cubicBezTo>
                  <a:cubicBezTo>
                    <a:pt x="456" y="184"/>
                    <a:pt x="456" y="183"/>
                    <a:pt x="456" y="182"/>
                  </a:cubicBezTo>
                  <a:cubicBezTo>
                    <a:pt x="456" y="181"/>
                    <a:pt x="456" y="180"/>
                    <a:pt x="456" y="180"/>
                  </a:cubicBezTo>
                  <a:cubicBezTo>
                    <a:pt x="456" y="178"/>
                    <a:pt x="456" y="178"/>
                    <a:pt x="456" y="178"/>
                  </a:cubicBezTo>
                  <a:cubicBezTo>
                    <a:pt x="456" y="177"/>
                    <a:pt x="456" y="177"/>
                    <a:pt x="456" y="177"/>
                  </a:cubicBez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4" y="175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2" y="173"/>
                    <a:pt x="452" y="173"/>
                    <a:pt x="452" y="173"/>
                  </a:cubicBezTo>
                  <a:cubicBezTo>
                    <a:pt x="452" y="171"/>
                    <a:pt x="452" y="171"/>
                    <a:pt x="452" y="171"/>
                  </a:cubicBezTo>
                  <a:cubicBezTo>
                    <a:pt x="452" y="170"/>
                    <a:pt x="452" y="170"/>
                    <a:pt x="452" y="170"/>
                  </a:cubicBezTo>
                  <a:cubicBezTo>
                    <a:pt x="452" y="168"/>
                    <a:pt x="452" y="168"/>
                    <a:pt x="452" y="168"/>
                  </a:cubicBezTo>
                  <a:cubicBezTo>
                    <a:pt x="452" y="168"/>
                    <a:pt x="452" y="167"/>
                    <a:pt x="453" y="167"/>
                  </a:cubicBezTo>
                  <a:cubicBezTo>
                    <a:pt x="454" y="167"/>
                    <a:pt x="456" y="166"/>
                    <a:pt x="456" y="166"/>
                  </a:cubicBezTo>
                  <a:cubicBezTo>
                    <a:pt x="458" y="165"/>
                    <a:pt x="458" y="165"/>
                    <a:pt x="458" y="165"/>
                  </a:cubicBezTo>
                  <a:cubicBezTo>
                    <a:pt x="460" y="165"/>
                    <a:pt x="460" y="165"/>
                    <a:pt x="460" y="165"/>
                  </a:cubicBezTo>
                  <a:cubicBezTo>
                    <a:pt x="463" y="164"/>
                    <a:pt x="463" y="164"/>
                    <a:pt x="463" y="164"/>
                  </a:cubicBezTo>
                  <a:cubicBezTo>
                    <a:pt x="465" y="164"/>
                    <a:pt x="465" y="164"/>
                    <a:pt x="465" y="164"/>
                  </a:cubicBezTo>
                  <a:cubicBezTo>
                    <a:pt x="468" y="163"/>
                    <a:pt x="468" y="163"/>
                    <a:pt x="468" y="163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72" y="163"/>
                    <a:pt x="472" y="163"/>
                    <a:pt x="472" y="163"/>
                  </a:cubicBezTo>
                  <a:cubicBezTo>
                    <a:pt x="474" y="163"/>
                    <a:pt x="474" y="163"/>
                    <a:pt x="474" y="163"/>
                  </a:cubicBezTo>
                  <a:cubicBezTo>
                    <a:pt x="475" y="165"/>
                    <a:pt x="475" y="165"/>
                    <a:pt x="475" y="165"/>
                  </a:cubicBez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5" y="167"/>
                    <a:pt x="475" y="167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9" y="169"/>
                    <a:pt x="479" y="169"/>
                    <a:pt x="479" y="169"/>
                  </a:cubicBezTo>
                  <a:cubicBezTo>
                    <a:pt x="480" y="170"/>
                    <a:pt x="480" y="170"/>
                    <a:pt x="480" y="170"/>
                  </a:cubicBezTo>
                  <a:cubicBezTo>
                    <a:pt x="480" y="171"/>
                    <a:pt x="480" y="171"/>
                    <a:pt x="480" y="171"/>
                  </a:cubicBezTo>
                  <a:cubicBezTo>
                    <a:pt x="480" y="173"/>
                    <a:pt x="480" y="173"/>
                    <a:pt x="480" y="173"/>
                  </a:cubicBezTo>
                  <a:cubicBezTo>
                    <a:pt x="480" y="174"/>
                    <a:pt x="480" y="174"/>
                    <a:pt x="480" y="174"/>
                  </a:cubicBezTo>
                  <a:cubicBezTo>
                    <a:pt x="481" y="177"/>
                    <a:pt x="481" y="177"/>
                    <a:pt x="481" y="177"/>
                  </a:cubicBezTo>
                  <a:cubicBezTo>
                    <a:pt x="480" y="178"/>
                    <a:pt x="480" y="178"/>
                    <a:pt x="480" y="178"/>
                  </a:cubicBezTo>
                  <a:cubicBezTo>
                    <a:pt x="480" y="179"/>
                    <a:pt x="480" y="179"/>
                    <a:pt x="480" y="179"/>
                  </a:cubicBezTo>
                  <a:cubicBezTo>
                    <a:pt x="480" y="181"/>
                    <a:pt x="480" y="181"/>
                    <a:pt x="480" y="181"/>
                  </a:cubicBezTo>
                  <a:cubicBezTo>
                    <a:pt x="480" y="183"/>
                    <a:pt x="480" y="183"/>
                    <a:pt x="480" y="183"/>
                  </a:cubicBezTo>
                  <a:cubicBezTo>
                    <a:pt x="481" y="184"/>
                    <a:pt x="481" y="184"/>
                    <a:pt x="481" y="184"/>
                  </a:cubicBezTo>
                  <a:cubicBezTo>
                    <a:pt x="481" y="185"/>
                    <a:pt x="481" y="185"/>
                    <a:pt x="481" y="185"/>
                  </a:cubicBezTo>
                  <a:cubicBezTo>
                    <a:pt x="483" y="185"/>
                    <a:pt x="483" y="185"/>
                    <a:pt x="483" y="185"/>
                  </a:cubicBezTo>
                  <a:cubicBezTo>
                    <a:pt x="483" y="185"/>
                    <a:pt x="483" y="185"/>
                    <a:pt x="484" y="186"/>
                  </a:cubicBezTo>
                  <a:cubicBezTo>
                    <a:pt x="485" y="187"/>
                    <a:pt x="485" y="186"/>
                    <a:pt x="485" y="187"/>
                  </a:cubicBezTo>
                  <a:cubicBezTo>
                    <a:pt x="486" y="187"/>
                    <a:pt x="486" y="187"/>
                    <a:pt x="486" y="18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5" y="187"/>
                    <a:pt x="495" y="187"/>
                    <a:pt x="495" y="187"/>
                  </a:cubicBezTo>
                  <a:cubicBezTo>
                    <a:pt x="495" y="187"/>
                    <a:pt x="495" y="186"/>
                    <a:pt x="494" y="186"/>
                  </a:cubicBezTo>
                  <a:cubicBezTo>
                    <a:pt x="493" y="186"/>
                    <a:pt x="492" y="185"/>
                    <a:pt x="492" y="185"/>
                  </a:cubicBezTo>
                  <a:cubicBezTo>
                    <a:pt x="489" y="184"/>
                    <a:pt x="489" y="184"/>
                    <a:pt x="489" y="184"/>
                  </a:cubicBezTo>
                  <a:cubicBezTo>
                    <a:pt x="489" y="184"/>
                    <a:pt x="488" y="185"/>
                    <a:pt x="487" y="185"/>
                  </a:cubicBezTo>
                  <a:cubicBezTo>
                    <a:pt x="485" y="185"/>
                    <a:pt x="485" y="184"/>
                    <a:pt x="485" y="184"/>
                  </a:cubicBezTo>
                  <a:cubicBezTo>
                    <a:pt x="483" y="183"/>
                    <a:pt x="483" y="183"/>
                    <a:pt x="483" y="183"/>
                  </a:cubicBezTo>
                  <a:cubicBezTo>
                    <a:pt x="482" y="181"/>
                    <a:pt x="482" y="181"/>
                    <a:pt x="482" y="181"/>
                  </a:cubicBezTo>
                  <a:cubicBezTo>
                    <a:pt x="482" y="180"/>
                    <a:pt x="482" y="180"/>
                    <a:pt x="482" y="180"/>
                  </a:cubicBezTo>
                  <a:cubicBezTo>
                    <a:pt x="482" y="178"/>
                    <a:pt x="482" y="178"/>
                    <a:pt x="482" y="178"/>
                  </a:cubicBezTo>
                  <a:cubicBezTo>
                    <a:pt x="483" y="177"/>
                    <a:pt x="483" y="177"/>
                    <a:pt x="483" y="177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6" y="175"/>
                    <a:pt x="486" y="175"/>
                    <a:pt x="486" y="175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7" y="171"/>
                    <a:pt x="487" y="171"/>
                    <a:pt x="487" y="171"/>
                  </a:cubicBezTo>
                  <a:cubicBezTo>
                    <a:pt x="485" y="170"/>
                    <a:pt x="485" y="170"/>
                    <a:pt x="485" y="170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5" y="167"/>
                    <a:pt x="484" y="167"/>
                    <a:pt x="484" y="166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2" y="164"/>
                    <a:pt x="482" y="164"/>
                    <a:pt x="482" y="164"/>
                  </a:cubicBezTo>
                  <a:cubicBezTo>
                    <a:pt x="482" y="164"/>
                    <a:pt x="481" y="164"/>
                    <a:pt x="481" y="163"/>
                  </a:cubicBezTo>
                  <a:cubicBezTo>
                    <a:pt x="480" y="163"/>
                    <a:pt x="479" y="162"/>
                    <a:pt x="479" y="162"/>
                  </a:cubicBezTo>
                  <a:cubicBezTo>
                    <a:pt x="479" y="162"/>
                    <a:pt x="478" y="163"/>
                    <a:pt x="477" y="162"/>
                  </a:cubicBezTo>
                  <a:cubicBezTo>
                    <a:pt x="476" y="162"/>
                    <a:pt x="476" y="162"/>
                    <a:pt x="476" y="162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3" y="160"/>
                    <a:pt x="473" y="160"/>
                    <a:pt x="473" y="160"/>
                  </a:cubicBezTo>
                  <a:cubicBezTo>
                    <a:pt x="471" y="160"/>
                    <a:pt x="471" y="160"/>
                    <a:pt x="471" y="160"/>
                  </a:cubicBezTo>
                  <a:cubicBezTo>
                    <a:pt x="467" y="159"/>
                    <a:pt x="467" y="159"/>
                    <a:pt x="467" y="159"/>
                  </a:cubicBezTo>
                  <a:cubicBezTo>
                    <a:pt x="465" y="158"/>
                    <a:pt x="465" y="158"/>
                    <a:pt x="465" y="158"/>
                  </a:cubicBezTo>
                  <a:cubicBezTo>
                    <a:pt x="464" y="158"/>
                    <a:pt x="464" y="158"/>
                    <a:pt x="464" y="158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9" y="160"/>
                    <a:pt x="459" y="160"/>
                    <a:pt x="459" y="160"/>
                  </a:cubicBezTo>
                  <a:cubicBezTo>
                    <a:pt x="457" y="160"/>
                    <a:pt x="457" y="160"/>
                    <a:pt x="457" y="160"/>
                  </a:cubicBezTo>
                  <a:cubicBezTo>
                    <a:pt x="456" y="161"/>
                    <a:pt x="456" y="161"/>
                    <a:pt x="456" y="161"/>
                  </a:cubicBezTo>
                  <a:cubicBezTo>
                    <a:pt x="454" y="161"/>
                    <a:pt x="454" y="161"/>
                    <a:pt x="454" y="161"/>
                  </a:cubicBezTo>
                  <a:cubicBezTo>
                    <a:pt x="453" y="161"/>
                    <a:pt x="453" y="161"/>
                    <a:pt x="453" y="161"/>
                  </a:cubicBezTo>
                  <a:cubicBezTo>
                    <a:pt x="452" y="160"/>
                    <a:pt x="452" y="160"/>
                    <a:pt x="452" y="160"/>
                  </a:cubicBezTo>
                  <a:cubicBezTo>
                    <a:pt x="451" y="160"/>
                    <a:pt x="451" y="160"/>
                    <a:pt x="451" y="160"/>
                  </a:cubicBezTo>
                  <a:cubicBezTo>
                    <a:pt x="449" y="161"/>
                    <a:pt x="449" y="161"/>
                    <a:pt x="449" y="161"/>
                  </a:cubicBezTo>
                  <a:cubicBezTo>
                    <a:pt x="446" y="161"/>
                    <a:pt x="446" y="161"/>
                    <a:pt x="446" y="161"/>
                  </a:cubicBezTo>
                  <a:cubicBezTo>
                    <a:pt x="446" y="159"/>
                    <a:pt x="446" y="159"/>
                    <a:pt x="446" y="159"/>
                  </a:cubicBezTo>
                  <a:cubicBezTo>
                    <a:pt x="447" y="157"/>
                    <a:pt x="447" y="157"/>
                    <a:pt x="447" y="157"/>
                  </a:cubicBezTo>
                  <a:cubicBezTo>
                    <a:pt x="447" y="156"/>
                    <a:pt x="447" y="156"/>
                    <a:pt x="447" y="156"/>
                  </a:cubicBezTo>
                  <a:cubicBezTo>
                    <a:pt x="446" y="155"/>
                    <a:pt x="446" y="155"/>
                    <a:pt x="446" y="155"/>
                  </a:cubicBezTo>
                  <a:cubicBezTo>
                    <a:pt x="445" y="153"/>
                    <a:pt x="445" y="153"/>
                    <a:pt x="445" y="153"/>
                  </a:cubicBezTo>
                  <a:cubicBezTo>
                    <a:pt x="444" y="152"/>
                    <a:pt x="444" y="152"/>
                    <a:pt x="444" y="152"/>
                  </a:cubicBezTo>
                  <a:cubicBezTo>
                    <a:pt x="444" y="149"/>
                    <a:pt x="444" y="149"/>
                    <a:pt x="444" y="149"/>
                  </a:cubicBezTo>
                  <a:cubicBezTo>
                    <a:pt x="445" y="148"/>
                    <a:pt x="445" y="148"/>
                    <a:pt x="445" y="148"/>
                  </a:cubicBezTo>
                  <a:cubicBezTo>
                    <a:pt x="445" y="146"/>
                    <a:pt x="445" y="146"/>
                    <a:pt x="445" y="146"/>
                  </a:cubicBezTo>
                  <a:cubicBezTo>
                    <a:pt x="446" y="144"/>
                    <a:pt x="446" y="144"/>
                    <a:pt x="446" y="144"/>
                  </a:cubicBezTo>
                  <a:cubicBezTo>
                    <a:pt x="446" y="143"/>
                    <a:pt x="446" y="143"/>
                    <a:pt x="446" y="143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49" y="140"/>
                    <a:pt x="449" y="140"/>
                    <a:pt x="449" y="140"/>
                  </a:cubicBezTo>
                  <a:cubicBezTo>
                    <a:pt x="450" y="138"/>
                    <a:pt x="450" y="138"/>
                    <a:pt x="450" y="138"/>
                  </a:cubicBezTo>
                  <a:cubicBezTo>
                    <a:pt x="452" y="136"/>
                    <a:pt x="452" y="136"/>
                    <a:pt x="452" y="136"/>
                  </a:cubicBezTo>
                  <a:cubicBezTo>
                    <a:pt x="451" y="133"/>
                    <a:pt x="451" y="133"/>
                    <a:pt x="451" y="133"/>
                  </a:cubicBezTo>
                  <a:cubicBezTo>
                    <a:pt x="451" y="133"/>
                    <a:pt x="450" y="132"/>
                    <a:pt x="450" y="132"/>
                  </a:cubicBezTo>
                  <a:cubicBezTo>
                    <a:pt x="449" y="131"/>
                    <a:pt x="448" y="132"/>
                    <a:pt x="448" y="130"/>
                  </a:cubicBezTo>
                  <a:cubicBezTo>
                    <a:pt x="448" y="128"/>
                    <a:pt x="447" y="127"/>
                    <a:pt x="447" y="127"/>
                  </a:cubicBezTo>
                  <a:cubicBezTo>
                    <a:pt x="446" y="126"/>
                    <a:pt x="446" y="126"/>
                    <a:pt x="446" y="126"/>
                  </a:cubicBezTo>
                  <a:cubicBezTo>
                    <a:pt x="444" y="124"/>
                    <a:pt x="444" y="124"/>
                    <a:pt x="444" y="124"/>
                  </a:cubicBezTo>
                  <a:cubicBezTo>
                    <a:pt x="443" y="123"/>
                    <a:pt x="443" y="123"/>
                    <a:pt x="443" y="123"/>
                  </a:cubicBezTo>
                  <a:cubicBezTo>
                    <a:pt x="441" y="121"/>
                    <a:pt x="441" y="121"/>
                    <a:pt x="441" y="121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41" y="119"/>
                    <a:pt x="441" y="119"/>
                    <a:pt x="441" y="119"/>
                  </a:cubicBezTo>
                  <a:cubicBezTo>
                    <a:pt x="441" y="119"/>
                    <a:pt x="441" y="119"/>
                    <a:pt x="442" y="118"/>
                  </a:cubicBezTo>
                  <a:cubicBezTo>
                    <a:pt x="443" y="117"/>
                    <a:pt x="443" y="115"/>
                    <a:pt x="443" y="115"/>
                  </a:cubicBezTo>
                  <a:cubicBezTo>
                    <a:pt x="445" y="114"/>
                    <a:pt x="445" y="114"/>
                    <a:pt x="445" y="114"/>
                  </a:cubicBezTo>
                  <a:cubicBezTo>
                    <a:pt x="447" y="112"/>
                    <a:pt x="447" y="112"/>
                    <a:pt x="447" y="112"/>
                  </a:cubicBezTo>
                  <a:cubicBezTo>
                    <a:pt x="450" y="111"/>
                    <a:pt x="450" y="111"/>
                    <a:pt x="450" y="111"/>
                  </a:cubicBezTo>
                  <a:cubicBezTo>
                    <a:pt x="452" y="111"/>
                    <a:pt x="452" y="111"/>
                    <a:pt x="452" y="111"/>
                  </a:cubicBezTo>
                  <a:cubicBezTo>
                    <a:pt x="455" y="110"/>
                    <a:pt x="455" y="110"/>
                    <a:pt x="455" y="110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57" y="109"/>
                    <a:pt x="459" y="107"/>
                    <a:pt x="459" y="107"/>
                  </a:cubicBezTo>
                  <a:cubicBezTo>
                    <a:pt x="460" y="106"/>
                    <a:pt x="460" y="105"/>
                    <a:pt x="460" y="104"/>
                  </a:cubicBezTo>
                  <a:cubicBezTo>
                    <a:pt x="460" y="103"/>
                    <a:pt x="460" y="102"/>
                    <a:pt x="460" y="102"/>
                  </a:cubicBezTo>
                  <a:cubicBezTo>
                    <a:pt x="458" y="101"/>
                    <a:pt x="458" y="101"/>
                    <a:pt x="458" y="101"/>
                  </a:cubicBezTo>
                  <a:cubicBezTo>
                    <a:pt x="458" y="98"/>
                    <a:pt x="458" y="98"/>
                    <a:pt x="458" y="98"/>
                  </a:cubicBezTo>
                  <a:cubicBezTo>
                    <a:pt x="457" y="96"/>
                    <a:pt x="457" y="96"/>
                    <a:pt x="457" y="96"/>
                  </a:cubicBezTo>
                  <a:cubicBezTo>
                    <a:pt x="458" y="95"/>
                    <a:pt x="458" y="95"/>
                    <a:pt x="458" y="95"/>
                  </a:cubicBezTo>
                  <a:cubicBezTo>
                    <a:pt x="459" y="95"/>
                    <a:pt x="459" y="95"/>
                    <a:pt x="459" y="95"/>
                  </a:cubicBezTo>
                  <a:cubicBezTo>
                    <a:pt x="459" y="95"/>
                    <a:pt x="461" y="95"/>
                    <a:pt x="461" y="95"/>
                  </a:cubicBezTo>
                  <a:cubicBezTo>
                    <a:pt x="462" y="96"/>
                    <a:pt x="462" y="96"/>
                    <a:pt x="462" y="96"/>
                  </a:cubicBezTo>
                  <a:cubicBezTo>
                    <a:pt x="462" y="96"/>
                    <a:pt x="463" y="95"/>
                    <a:pt x="463" y="97"/>
                  </a:cubicBezTo>
                  <a:cubicBezTo>
                    <a:pt x="463" y="99"/>
                    <a:pt x="463" y="99"/>
                    <a:pt x="463" y="99"/>
                  </a:cubicBezTo>
                  <a:cubicBezTo>
                    <a:pt x="463" y="101"/>
                    <a:pt x="463" y="101"/>
                    <a:pt x="463" y="101"/>
                  </a:cubicBezTo>
                  <a:cubicBezTo>
                    <a:pt x="464" y="103"/>
                    <a:pt x="464" y="103"/>
                    <a:pt x="464" y="103"/>
                  </a:cubicBezTo>
                  <a:cubicBezTo>
                    <a:pt x="465" y="105"/>
                    <a:pt x="465" y="105"/>
                    <a:pt x="465" y="105"/>
                  </a:cubicBezTo>
                  <a:cubicBezTo>
                    <a:pt x="464" y="106"/>
                    <a:pt x="464" y="106"/>
                    <a:pt x="464" y="106"/>
                  </a:cubicBezTo>
                  <a:cubicBezTo>
                    <a:pt x="463" y="108"/>
                    <a:pt x="463" y="108"/>
                    <a:pt x="463" y="108"/>
                  </a:cubicBezTo>
                  <a:cubicBezTo>
                    <a:pt x="463" y="110"/>
                    <a:pt x="463" y="110"/>
                    <a:pt x="463" y="110"/>
                  </a:cubicBezTo>
                  <a:cubicBezTo>
                    <a:pt x="463" y="110"/>
                    <a:pt x="463" y="110"/>
                    <a:pt x="463" y="110"/>
                  </a:cubicBezTo>
                  <a:cubicBezTo>
                    <a:pt x="462" y="110"/>
                    <a:pt x="462" y="110"/>
                    <a:pt x="462" y="110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3"/>
                    <a:pt x="461" y="113"/>
                    <a:pt x="461" y="113"/>
                  </a:cubicBezTo>
                  <a:cubicBezTo>
                    <a:pt x="462" y="115"/>
                    <a:pt x="462" y="115"/>
                    <a:pt x="462" y="115"/>
                  </a:cubicBezTo>
                  <a:cubicBezTo>
                    <a:pt x="463" y="116"/>
                    <a:pt x="463" y="116"/>
                    <a:pt x="463" y="116"/>
                  </a:cubicBezTo>
                  <a:cubicBezTo>
                    <a:pt x="463" y="118"/>
                    <a:pt x="463" y="118"/>
                    <a:pt x="463" y="118"/>
                  </a:cubicBezTo>
                  <a:cubicBezTo>
                    <a:pt x="463" y="119"/>
                    <a:pt x="463" y="119"/>
                    <a:pt x="463" y="119"/>
                  </a:cubicBezTo>
                  <a:cubicBezTo>
                    <a:pt x="462" y="120"/>
                    <a:pt x="462" y="120"/>
                    <a:pt x="462" y="120"/>
                  </a:cubicBezTo>
                  <a:cubicBezTo>
                    <a:pt x="462" y="121"/>
                    <a:pt x="462" y="121"/>
                    <a:pt x="462" y="121"/>
                  </a:cubicBezTo>
                  <a:cubicBezTo>
                    <a:pt x="462" y="122"/>
                    <a:pt x="462" y="122"/>
                    <a:pt x="462" y="122"/>
                  </a:cubicBezTo>
                  <a:cubicBezTo>
                    <a:pt x="464" y="123"/>
                    <a:pt x="464" y="123"/>
                    <a:pt x="464" y="123"/>
                  </a:cubicBezTo>
                  <a:cubicBezTo>
                    <a:pt x="466" y="124"/>
                    <a:pt x="466" y="124"/>
                    <a:pt x="466" y="124"/>
                  </a:cubicBezTo>
                  <a:cubicBezTo>
                    <a:pt x="469" y="124"/>
                    <a:pt x="469" y="124"/>
                    <a:pt x="469" y="124"/>
                  </a:cubicBezTo>
                  <a:cubicBezTo>
                    <a:pt x="470" y="124"/>
                    <a:pt x="470" y="124"/>
                    <a:pt x="470" y="124"/>
                  </a:cubicBezTo>
                  <a:cubicBezTo>
                    <a:pt x="474" y="124"/>
                    <a:pt x="474" y="124"/>
                    <a:pt x="474" y="124"/>
                  </a:cubicBezTo>
                  <a:cubicBezTo>
                    <a:pt x="477" y="126"/>
                    <a:pt x="477" y="126"/>
                    <a:pt x="477" y="126"/>
                  </a:cubicBezTo>
                  <a:cubicBezTo>
                    <a:pt x="477" y="126"/>
                    <a:pt x="476" y="127"/>
                    <a:pt x="477" y="127"/>
                  </a:cubicBezTo>
                  <a:cubicBezTo>
                    <a:pt x="477" y="126"/>
                    <a:pt x="478" y="125"/>
                    <a:pt x="478" y="125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3" y="125"/>
                    <a:pt x="483" y="125"/>
                    <a:pt x="483" y="125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7" y="128"/>
                    <a:pt x="487" y="128"/>
                    <a:pt x="487" y="128"/>
                  </a:cubicBezTo>
                  <a:cubicBezTo>
                    <a:pt x="488" y="129"/>
                    <a:pt x="488" y="129"/>
                    <a:pt x="488" y="129"/>
                  </a:cubicBezTo>
                  <a:cubicBezTo>
                    <a:pt x="491" y="130"/>
                    <a:pt x="491" y="130"/>
                    <a:pt x="491" y="130"/>
                  </a:cubicBezTo>
                  <a:cubicBezTo>
                    <a:pt x="493" y="130"/>
                    <a:pt x="493" y="130"/>
                    <a:pt x="493" y="130"/>
                  </a:cubicBezTo>
                  <a:cubicBezTo>
                    <a:pt x="493" y="130"/>
                    <a:pt x="493" y="130"/>
                    <a:pt x="493" y="130"/>
                  </a:cubicBezTo>
                  <a:cubicBezTo>
                    <a:pt x="495" y="130"/>
                    <a:pt x="495" y="130"/>
                    <a:pt x="495" y="130"/>
                  </a:cubicBezTo>
                  <a:cubicBezTo>
                    <a:pt x="491" y="128"/>
                    <a:pt x="491" y="128"/>
                    <a:pt x="491" y="128"/>
                  </a:cubicBezTo>
                  <a:cubicBezTo>
                    <a:pt x="491" y="127"/>
                    <a:pt x="491" y="127"/>
                    <a:pt x="491" y="127"/>
                  </a:cubicBezTo>
                  <a:cubicBezTo>
                    <a:pt x="490" y="125"/>
                    <a:pt x="490" y="125"/>
                    <a:pt x="490" y="125"/>
                  </a:cubicBezTo>
                  <a:cubicBezTo>
                    <a:pt x="489" y="124"/>
                    <a:pt x="489" y="124"/>
                    <a:pt x="489" y="124"/>
                  </a:cubicBezTo>
                  <a:cubicBezTo>
                    <a:pt x="486" y="124"/>
                    <a:pt x="486" y="124"/>
                    <a:pt x="486" y="124"/>
                  </a:cubicBezTo>
                  <a:cubicBezTo>
                    <a:pt x="486" y="122"/>
                    <a:pt x="486" y="122"/>
                    <a:pt x="486" y="122"/>
                  </a:cubicBezTo>
                  <a:cubicBezTo>
                    <a:pt x="484" y="123"/>
                    <a:pt x="484" y="123"/>
                    <a:pt x="484" y="123"/>
                  </a:cubicBezTo>
                  <a:cubicBezTo>
                    <a:pt x="484" y="123"/>
                    <a:pt x="484" y="123"/>
                    <a:pt x="483" y="123"/>
                  </a:cubicBezTo>
                  <a:cubicBezTo>
                    <a:pt x="482" y="123"/>
                    <a:pt x="480" y="122"/>
                    <a:pt x="480" y="122"/>
                  </a:cubicBezTo>
                  <a:cubicBezTo>
                    <a:pt x="478" y="121"/>
                    <a:pt x="478" y="121"/>
                    <a:pt x="478" y="121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3" y="118"/>
                    <a:pt x="473" y="118"/>
                    <a:pt x="473" y="118"/>
                  </a:cubicBezTo>
                  <a:cubicBezTo>
                    <a:pt x="471" y="117"/>
                    <a:pt x="471" y="117"/>
                    <a:pt x="471" y="117"/>
                  </a:cubicBezTo>
                  <a:cubicBezTo>
                    <a:pt x="470" y="116"/>
                    <a:pt x="470" y="116"/>
                    <a:pt x="470" y="116"/>
                  </a:cubicBezTo>
                  <a:cubicBezTo>
                    <a:pt x="469" y="113"/>
                    <a:pt x="469" y="113"/>
                    <a:pt x="469" y="113"/>
                  </a:cubicBezTo>
                  <a:cubicBezTo>
                    <a:pt x="469" y="113"/>
                    <a:pt x="469" y="113"/>
                    <a:pt x="469" y="112"/>
                  </a:cubicBezTo>
                  <a:cubicBezTo>
                    <a:pt x="469" y="111"/>
                    <a:pt x="469" y="111"/>
                    <a:pt x="469" y="111"/>
                  </a:cubicBezTo>
                  <a:cubicBezTo>
                    <a:pt x="470" y="110"/>
                    <a:pt x="470" y="110"/>
                    <a:pt x="470" y="110"/>
                  </a:cubicBezTo>
                  <a:cubicBezTo>
                    <a:pt x="472" y="110"/>
                    <a:pt x="472" y="110"/>
                    <a:pt x="472" y="110"/>
                  </a:cubicBezTo>
                  <a:cubicBezTo>
                    <a:pt x="474" y="110"/>
                    <a:pt x="474" y="110"/>
                    <a:pt x="474" y="110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9" y="110"/>
                    <a:pt x="479" y="110"/>
                    <a:pt x="479" y="110"/>
                  </a:cubicBezTo>
                  <a:cubicBezTo>
                    <a:pt x="480" y="111"/>
                    <a:pt x="480" y="111"/>
                    <a:pt x="480" y="111"/>
                  </a:cubicBezTo>
                  <a:cubicBezTo>
                    <a:pt x="481" y="113"/>
                    <a:pt x="481" y="113"/>
                    <a:pt x="481" y="113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6" y="114"/>
                    <a:pt x="486" y="114"/>
                    <a:pt x="486" y="114"/>
                  </a:cubicBezTo>
                  <a:cubicBezTo>
                    <a:pt x="488" y="112"/>
                    <a:pt x="488" y="112"/>
                    <a:pt x="488" y="112"/>
                  </a:cubicBezTo>
                  <a:cubicBezTo>
                    <a:pt x="489" y="111"/>
                    <a:pt x="489" y="111"/>
                    <a:pt x="489" y="111"/>
                  </a:cubicBezTo>
                  <a:cubicBezTo>
                    <a:pt x="489" y="110"/>
                    <a:pt x="489" y="110"/>
                    <a:pt x="489" y="110"/>
                  </a:cubicBezTo>
                  <a:cubicBezTo>
                    <a:pt x="488" y="110"/>
                    <a:pt x="488" y="110"/>
                    <a:pt x="488" y="110"/>
                  </a:cubicBezTo>
                  <a:cubicBezTo>
                    <a:pt x="487" y="109"/>
                    <a:pt x="487" y="109"/>
                    <a:pt x="487" y="109"/>
                  </a:cubicBezTo>
                  <a:cubicBezTo>
                    <a:pt x="485" y="109"/>
                    <a:pt x="485" y="109"/>
                    <a:pt x="485" y="109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2" y="109"/>
                    <a:pt x="482" y="109"/>
                    <a:pt x="482" y="109"/>
                  </a:cubicBezTo>
                  <a:cubicBezTo>
                    <a:pt x="482" y="107"/>
                    <a:pt x="482" y="107"/>
                    <a:pt x="482" y="107"/>
                  </a:cubicBezTo>
                  <a:cubicBezTo>
                    <a:pt x="483" y="107"/>
                    <a:pt x="483" y="107"/>
                    <a:pt x="483" y="107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89" y="104"/>
                    <a:pt x="489" y="104"/>
                    <a:pt x="489" y="104"/>
                  </a:cubicBezTo>
                  <a:cubicBezTo>
                    <a:pt x="490" y="104"/>
                    <a:pt x="490" y="104"/>
                    <a:pt x="490" y="104"/>
                  </a:cubicBezTo>
                  <a:cubicBezTo>
                    <a:pt x="493" y="104"/>
                    <a:pt x="493" y="104"/>
                    <a:pt x="493" y="104"/>
                  </a:cubicBezTo>
                  <a:cubicBezTo>
                    <a:pt x="497" y="104"/>
                    <a:pt x="497" y="104"/>
                    <a:pt x="497" y="104"/>
                  </a:cubicBezTo>
                  <a:cubicBezTo>
                    <a:pt x="502" y="104"/>
                    <a:pt x="502" y="104"/>
                    <a:pt x="502" y="104"/>
                  </a:cubicBezTo>
                  <a:cubicBezTo>
                    <a:pt x="504" y="106"/>
                    <a:pt x="504" y="106"/>
                    <a:pt x="504" y="106"/>
                  </a:cubicBezTo>
                  <a:cubicBezTo>
                    <a:pt x="506" y="107"/>
                    <a:pt x="506" y="107"/>
                    <a:pt x="506" y="107"/>
                  </a:cubicBezTo>
                  <a:cubicBezTo>
                    <a:pt x="509" y="108"/>
                    <a:pt x="509" y="108"/>
                    <a:pt x="509" y="108"/>
                  </a:cubicBezTo>
                  <a:cubicBezTo>
                    <a:pt x="512" y="108"/>
                    <a:pt x="512" y="108"/>
                    <a:pt x="512" y="108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6" y="112"/>
                    <a:pt x="516" y="112"/>
                    <a:pt x="516" y="112"/>
                  </a:cubicBezTo>
                  <a:cubicBezTo>
                    <a:pt x="520" y="114"/>
                    <a:pt x="520" y="114"/>
                    <a:pt x="520" y="114"/>
                  </a:cubicBezTo>
                  <a:cubicBezTo>
                    <a:pt x="522" y="116"/>
                    <a:pt x="522" y="116"/>
                    <a:pt x="522" y="116"/>
                  </a:cubicBezTo>
                  <a:cubicBezTo>
                    <a:pt x="525" y="115"/>
                    <a:pt x="525" y="115"/>
                    <a:pt x="525" y="115"/>
                  </a:cubicBezTo>
                  <a:cubicBezTo>
                    <a:pt x="528" y="115"/>
                    <a:pt x="528" y="115"/>
                    <a:pt x="528" y="115"/>
                  </a:cubicBezTo>
                  <a:cubicBezTo>
                    <a:pt x="529" y="115"/>
                    <a:pt x="529" y="115"/>
                    <a:pt x="529" y="115"/>
                  </a:cubicBezTo>
                  <a:cubicBezTo>
                    <a:pt x="531" y="114"/>
                    <a:pt x="531" y="114"/>
                    <a:pt x="531" y="114"/>
                  </a:cubicBezTo>
                  <a:cubicBezTo>
                    <a:pt x="533" y="114"/>
                    <a:pt x="533" y="114"/>
                    <a:pt x="533" y="114"/>
                  </a:cubicBezTo>
                  <a:cubicBezTo>
                    <a:pt x="533" y="114"/>
                    <a:pt x="533" y="112"/>
                    <a:pt x="532" y="112"/>
                  </a:cubicBezTo>
                  <a:cubicBezTo>
                    <a:pt x="531" y="111"/>
                    <a:pt x="530" y="111"/>
                    <a:pt x="530" y="111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7" y="106"/>
                    <a:pt x="527" y="106"/>
                    <a:pt x="527" y="106"/>
                  </a:cubicBezTo>
                  <a:cubicBezTo>
                    <a:pt x="526" y="106"/>
                    <a:pt x="526" y="106"/>
                    <a:pt x="526" y="106"/>
                  </a:cubicBezTo>
                  <a:cubicBezTo>
                    <a:pt x="523" y="105"/>
                    <a:pt x="523" y="105"/>
                    <a:pt x="523" y="105"/>
                  </a:cubicBezTo>
                  <a:cubicBezTo>
                    <a:pt x="521" y="105"/>
                    <a:pt x="521" y="105"/>
                    <a:pt x="521" y="105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6" y="103"/>
                    <a:pt x="516" y="103"/>
                    <a:pt x="516" y="103"/>
                  </a:cubicBezTo>
                  <a:cubicBezTo>
                    <a:pt x="516" y="103"/>
                    <a:pt x="515" y="102"/>
                    <a:pt x="515" y="102"/>
                  </a:cubicBezTo>
                  <a:cubicBezTo>
                    <a:pt x="515" y="101"/>
                    <a:pt x="514" y="100"/>
                    <a:pt x="514" y="100"/>
                  </a:cubicBezTo>
                  <a:cubicBezTo>
                    <a:pt x="513" y="98"/>
                    <a:pt x="513" y="98"/>
                    <a:pt x="513" y="98"/>
                  </a:cubicBezTo>
                  <a:cubicBezTo>
                    <a:pt x="514" y="97"/>
                    <a:pt x="514" y="97"/>
                    <a:pt x="514" y="97"/>
                  </a:cubicBezTo>
                  <a:cubicBezTo>
                    <a:pt x="514" y="97"/>
                    <a:pt x="512" y="97"/>
                    <a:pt x="514" y="96"/>
                  </a:cubicBezTo>
                  <a:cubicBezTo>
                    <a:pt x="515" y="94"/>
                    <a:pt x="514" y="93"/>
                    <a:pt x="514" y="93"/>
                  </a:cubicBezTo>
                  <a:cubicBezTo>
                    <a:pt x="514" y="91"/>
                    <a:pt x="514" y="91"/>
                    <a:pt x="514" y="91"/>
                  </a:cubicBezTo>
                  <a:cubicBezTo>
                    <a:pt x="512" y="90"/>
                    <a:pt x="512" y="90"/>
                    <a:pt x="512" y="90"/>
                  </a:cubicBezTo>
                  <a:cubicBezTo>
                    <a:pt x="512" y="88"/>
                    <a:pt x="512" y="88"/>
                    <a:pt x="512" y="88"/>
                  </a:cubicBezTo>
                  <a:cubicBezTo>
                    <a:pt x="511" y="87"/>
                    <a:pt x="511" y="87"/>
                    <a:pt x="511" y="87"/>
                  </a:cubicBezTo>
                  <a:cubicBezTo>
                    <a:pt x="512" y="85"/>
                    <a:pt x="512" y="85"/>
                    <a:pt x="512" y="85"/>
                  </a:cubicBezTo>
                  <a:cubicBezTo>
                    <a:pt x="514" y="82"/>
                    <a:pt x="514" y="82"/>
                    <a:pt x="514" y="82"/>
                  </a:cubicBezTo>
                  <a:cubicBezTo>
                    <a:pt x="517" y="81"/>
                    <a:pt x="517" y="81"/>
                    <a:pt x="517" y="81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23" y="80"/>
                    <a:pt x="523" y="80"/>
                    <a:pt x="523" y="80"/>
                  </a:cubicBezTo>
                  <a:cubicBezTo>
                    <a:pt x="528" y="80"/>
                    <a:pt x="528" y="80"/>
                    <a:pt x="528" y="80"/>
                  </a:cubicBezTo>
                  <a:cubicBezTo>
                    <a:pt x="532" y="79"/>
                    <a:pt x="532" y="79"/>
                    <a:pt x="532" y="79"/>
                  </a:cubicBezTo>
                  <a:cubicBezTo>
                    <a:pt x="536" y="79"/>
                    <a:pt x="536" y="79"/>
                    <a:pt x="536" y="79"/>
                  </a:cubicBezTo>
                  <a:cubicBezTo>
                    <a:pt x="541" y="79"/>
                    <a:pt x="541" y="79"/>
                    <a:pt x="541" y="79"/>
                  </a:cubicBezTo>
                  <a:cubicBezTo>
                    <a:pt x="545" y="79"/>
                    <a:pt x="545" y="79"/>
                    <a:pt x="545" y="79"/>
                  </a:cubicBezTo>
                  <a:cubicBezTo>
                    <a:pt x="548" y="79"/>
                    <a:pt x="548" y="79"/>
                    <a:pt x="548" y="79"/>
                  </a:cubicBezTo>
                  <a:cubicBezTo>
                    <a:pt x="552" y="79"/>
                    <a:pt x="552" y="79"/>
                    <a:pt x="552" y="79"/>
                  </a:cubicBezTo>
                  <a:cubicBezTo>
                    <a:pt x="555" y="79"/>
                    <a:pt x="555" y="79"/>
                    <a:pt x="555" y="79"/>
                  </a:cubicBezTo>
                  <a:cubicBezTo>
                    <a:pt x="557" y="79"/>
                    <a:pt x="557" y="79"/>
                    <a:pt x="557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3" y="77"/>
                    <a:pt x="563" y="77"/>
                    <a:pt x="563" y="77"/>
                  </a:cubicBezTo>
                  <a:cubicBezTo>
                    <a:pt x="566" y="76"/>
                    <a:pt x="566" y="76"/>
                    <a:pt x="566" y="76"/>
                  </a:cubicBezTo>
                  <a:cubicBezTo>
                    <a:pt x="567" y="76"/>
                    <a:pt x="567" y="76"/>
                    <a:pt x="567" y="76"/>
                  </a:cubicBezTo>
                  <a:cubicBezTo>
                    <a:pt x="571" y="76"/>
                    <a:pt x="571" y="76"/>
                    <a:pt x="571" y="76"/>
                  </a:cubicBezTo>
                  <a:cubicBezTo>
                    <a:pt x="573" y="76"/>
                    <a:pt x="573" y="76"/>
                    <a:pt x="573" y="76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4" y="72"/>
                    <a:pt x="574" y="72"/>
                    <a:pt x="574" y="72"/>
                  </a:cubicBezTo>
                  <a:cubicBezTo>
                    <a:pt x="572" y="71"/>
                    <a:pt x="572" y="71"/>
                    <a:pt x="572" y="71"/>
                  </a:cubicBezTo>
                  <a:cubicBezTo>
                    <a:pt x="571" y="69"/>
                    <a:pt x="571" y="69"/>
                    <a:pt x="571" y="69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5" y="68"/>
                    <a:pt x="565" y="68"/>
                    <a:pt x="565" y="68"/>
                  </a:cubicBezTo>
                  <a:cubicBezTo>
                    <a:pt x="567" y="66"/>
                    <a:pt x="567" y="66"/>
                    <a:pt x="567" y="66"/>
                  </a:cubicBezTo>
                  <a:cubicBezTo>
                    <a:pt x="569" y="66"/>
                    <a:pt x="569" y="66"/>
                    <a:pt x="569" y="66"/>
                  </a:cubicBezTo>
                  <a:cubicBezTo>
                    <a:pt x="570" y="67"/>
                    <a:pt x="570" y="67"/>
                    <a:pt x="570" y="67"/>
                  </a:cubicBezTo>
                  <a:cubicBezTo>
                    <a:pt x="571" y="68"/>
                    <a:pt x="571" y="68"/>
                    <a:pt x="571" y="68"/>
                  </a:cubicBezTo>
                  <a:cubicBezTo>
                    <a:pt x="574" y="68"/>
                    <a:pt x="574" y="68"/>
                    <a:pt x="574" y="68"/>
                  </a:cubicBezTo>
                  <a:cubicBezTo>
                    <a:pt x="575" y="66"/>
                    <a:pt x="575" y="66"/>
                    <a:pt x="575" y="66"/>
                  </a:cubicBezTo>
                  <a:cubicBezTo>
                    <a:pt x="573" y="66"/>
                    <a:pt x="573" y="66"/>
                    <a:pt x="573" y="66"/>
                  </a:cubicBezTo>
                  <a:cubicBezTo>
                    <a:pt x="573" y="66"/>
                    <a:pt x="572" y="67"/>
                    <a:pt x="572" y="66"/>
                  </a:cubicBezTo>
                  <a:cubicBezTo>
                    <a:pt x="572" y="64"/>
                    <a:pt x="571" y="64"/>
                    <a:pt x="571" y="64"/>
                  </a:cubicBezTo>
                  <a:cubicBezTo>
                    <a:pt x="569" y="63"/>
                    <a:pt x="569" y="63"/>
                    <a:pt x="569" y="63"/>
                  </a:cubicBezTo>
                  <a:cubicBezTo>
                    <a:pt x="567" y="62"/>
                    <a:pt x="567" y="62"/>
                    <a:pt x="567" y="62"/>
                  </a:cubicBezTo>
                  <a:cubicBezTo>
                    <a:pt x="565" y="61"/>
                    <a:pt x="565" y="61"/>
                    <a:pt x="565" y="61"/>
                  </a:cubicBezTo>
                  <a:cubicBezTo>
                    <a:pt x="564" y="60"/>
                    <a:pt x="564" y="60"/>
                    <a:pt x="564" y="60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68" y="60"/>
                    <a:pt x="568" y="60"/>
                    <a:pt x="568" y="60"/>
                  </a:cubicBezTo>
                  <a:cubicBezTo>
                    <a:pt x="570" y="61"/>
                    <a:pt x="570" y="61"/>
                    <a:pt x="570" y="61"/>
                  </a:cubicBezTo>
                  <a:cubicBezTo>
                    <a:pt x="571" y="62"/>
                    <a:pt x="571" y="62"/>
                    <a:pt x="571" y="62"/>
                  </a:cubicBezTo>
                  <a:cubicBezTo>
                    <a:pt x="572" y="62"/>
                    <a:pt x="572" y="62"/>
                    <a:pt x="572" y="62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59"/>
                    <a:pt x="574" y="59"/>
                    <a:pt x="574" y="59"/>
                  </a:cubicBezTo>
                  <a:cubicBezTo>
                    <a:pt x="576" y="57"/>
                    <a:pt x="576" y="57"/>
                    <a:pt x="576" y="57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5"/>
                    <a:pt x="578" y="55"/>
                    <a:pt x="578" y="55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9" y="55"/>
                    <a:pt x="579" y="55"/>
                    <a:pt x="578" y="54"/>
                  </a:cubicBezTo>
                  <a:cubicBezTo>
                    <a:pt x="577" y="54"/>
                    <a:pt x="577" y="53"/>
                    <a:pt x="577" y="53"/>
                  </a:cubicBezTo>
                  <a:cubicBezTo>
                    <a:pt x="575" y="52"/>
                    <a:pt x="575" y="52"/>
                    <a:pt x="575" y="52"/>
                  </a:cubicBezTo>
                  <a:cubicBezTo>
                    <a:pt x="575" y="52"/>
                    <a:pt x="574" y="51"/>
                    <a:pt x="575" y="51"/>
                  </a:cubicBezTo>
                  <a:cubicBezTo>
                    <a:pt x="576" y="51"/>
                    <a:pt x="578" y="51"/>
                    <a:pt x="578" y="51"/>
                  </a:cubicBezTo>
                  <a:cubicBezTo>
                    <a:pt x="580" y="51"/>
                    <a:pt x="580" y="51"/>
                    <a:pt x="580" y="51"/>
                  </a:cubicBezTo>
                  <a:cubicBezTo>
                    <a:pt x="582" y="52"/>
                    <a:pt x="582" y="52"/>
                    <a:pt x="582" y="52"/>
                  </a:cubicBezTo>
                  <a:cubicBezTo>
                    <a:pt x="583" y="52"/>
                    <a:pt x="583" y="52"/>
                    <a:pt x="583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90" y="48"/>
                    <a:pt x="590" y="48"/>
                    <a:pt x="590" y="48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3" y="46"/>
                    <a:pt x="593" y="46"/>
                    <a:pt x="593" y="46"/>
                  </a:cubicBezTo>
                  <a:cubicBezTo>
                    <a:pt x="594" y="46"/>
                    <a:pt x="594" y="46"/>
                    <a:pt x="594" y="46"/>
                  </a:cubicBezTo>
                  <a:cubicBezTo>
                    <a:pt x="595" y="46"/>
                    <a:pt x="595" y="46"/>
                    <a:pt x="595" y="46"/>
                  </a:cubicBezTo>
                  <a:cubicBezTo>
                    <a:pt x="597" y="46"/>
                    <a:pt x="597" y="46"/>
                    <a:pt x="597" y="46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02" y="45"/>
                    <a:pt x="602" y="45"/>
                    <a:pt x="602" y="45"/>
                  </a:cubicBezTo>
                  <a:cubicBezTo>
                    <a:pt x="605" y="43"/>
                    <a:pt x="605" y="43"/>
                    <a:pt x="605" y="43"/>
                  </a:cubicBezTo>
                  <a:cubicBezTo>
                    <a:pt x="607" y="43"/>
                    <a:pt x="607" y="43"/>
                    <a:pt x="607" y="43"/>
                  </a:cubicBezTo>
                  <a:cubicBezTo>
                    <a:pt x="610" y="43"/>
                    <a:pt x="610" y="43"/>
                    <a:pt x="610" y="43"/>
                  </a:cubicBezTo>
                  <a:cubicBezTo>
                    <a:pt x="612" y="43"/>
                    <a:pt x="612" y="43"/>
                    <a:pt x="612" y="43"/>
                  </a:cubicBezTo>
                  <a:cubicBezTo>
                    <a:pt x="614" y="43"/>
                    <a:pt x="614" y="43"/>
                    <a:pt x="614" y="43"/>
                  </a:cubicBezTo>
                  <a:cubicBezTo>
                    <a:pt x="616" y="43"/>
                    <a:pt x="616" y="43"/>
                    <a:pt x="616" y="43"/>
                  </a:cubicBezTo>
                  <a:cubicBezTo>
                    <a:pt x="619" y="42"/>
                    <a:pt x="619" y="42"/>
                    <a:pt x="619" y="42"/>
                  </a:cubicBezTo>
                  <a:cubicBezTo>
                    <a:pt x="620" y="41"/>
                    <a:pt x="620" y="41"/>
                    <a:pt x="620" y="41"/>
                  </a:cubicBezTo>
                  <a:cubicBezTo>
                    <a:pt x="622" y="40"/>
                    <a:pt x="622" y="40"/>
                    <a:pt x="622" y="40"/>
                  </a:cubicBezTo>
                  <a:cubicBezTo>
                    <a:pt x="626" y="40"/>
                    <a:pt x="626" y="40"/>
                    <a:pt x="626" y="40"/>
                  </a:cubicBezTo>
                  <a:cubicBezTo>
                    <a:pt x="628" y="40"/>
                    <a:pt x="628" y="40"/>
                    <a:pt x="628" y="40"/>
                  </a:cubicBezTo>
                  <a:cubicBezTo>
                    <a:pt x="631" y="39"/>
                    <a:pt x="631" y="39"/>
                    <a:pt x="631" y="39"/>
                  </a:cubicBezTo>
                  <a:cubicBezTo>
                    <a:pt x="633" y="39"/>
                    <a:pt x="633" y="39"/>
                    <a:pt x="633" y="39"/>
                  </a:cubicBezTo>
                  <a:cubicBezTo>
                    <a:pt x="635" y="38"/>
                    <a:pt x="635" y="38"/>
                    <a:pt x="635" y="38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9" y="37"/>
                    <a:pt x="639" y="37"/>
                    <a:pt x="639" y="37"/>
                  </a:cubicBezTo>
                  <a:cubicBezTo>
                    <a:pt x="641" y="37"/>
                    <a:pt x="641" y="37"/>
                    <a:pt x="641" y="37"/>
                  </a:cubicBezTo>
                  <a:cubicBezTo>
                    <a:pt x="638" y="37"/>
                    <a:pt x="638" y="37"/>
                    <a:pt x="638" y="37"/>
                  </a:cubicBezTo>
                  <a:cubicBezTo>
                    <a:pt x="637" y="37"/>
                    <a:pt x="637" y="37"/>
                    <a:pt x="637" y="37"/>
                  </a:cubicBezTo>
                  <a:cubicBezTo>
                    <a:pt x="634" y="37"/>
                    <a:pt x="634" y="37"/>
                    <a:pt x="634" y="37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1" y="36"/>
                    <a:pt x="631" y="36"/>
                    <a:pt x="631" y="36"/>
                  </a:cubicBezTo>
                  <a:cubicBezTo>
                    <a:pt x="631" y="34"/>
                    <a:pt x="631" y="34"/>
                    <a:pt x="631" y="34"/>
                  </a:cubicBezTo>
                  <a:cubicBezTo>
                    <a:pt x="632" y="33"/>
                    <a:pt x="632" y="33"/>
                    <a:pt x="632" y="33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7" y="34"/>
                    <a:pt x="637" y="34"/>
                    <a:pt x="637" y="34"/>
                  </a:cubicBezTo>
                  <a:cubicBezTo>
                    <a:pt x="639" y="34"/>
                    <a:pt x="639" y="34"/>
                    <a:pt x="639" y="34"/>
                  </a:cubicBezTo>
                  <a:cubicBezTo>
                    <a:pt x="640" y="33"/>
                    <a:pt x="640" y="33"/>
                    <a:pt x="640" y="33"/>
                  </a:cubicBezTo>
                  <a:cubicBezTo>
                    <a:pt x="641" y="32"/>
                    <a:pt x="641" y="32"/>
                    <a:pt x="641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5" y="32"/>
                    <a:pt x="645" y="32"/>
                    <a:pt x="645" y="32"/>
                  </a:cubicBezTo>
                  <a:cubicBezTo>
                    <a:pt x="646" y="32"/>
                    <a:pt x="646" y="32"/>
                    <a:pt x="646" y="32"/>
                  </a:cubicBezTo>
                  <a:cubicBezTo>
                    <a:pt x="646" y="34"/>
                    <a:pt x="646" y="34"/>
                    <a:pt x="646" y="34"/>
                  </a:cubicBezTo>
                  <a:cubicBezTo>
                    <a:pt x="648" y="34"/>
                    <a:pt x="648" y="34"/>
                    <a:pt x="648" y="34"/>
                  </a:cubicBezTo>
                  <a:cubicBezTo>
                    <a:pt x="648" y="32"/>
                    <a:pt x="648" y="32"/>
                    <a:pt x="648" y="32"/>
                  </a:cubicBezTo>
                  <a:cubicBezTo>
                    <a:pt x="648" y="31"/>
                    <a:pt x="648" y="31"/>
                    <a:pt x="648" y="31"/>
                  </a:cubicBezTo>
                  <a:cubicBezTo>
                    <a:pt x="649" y="31"/>
                    <a:pt x="649" y="31"/>
                    <a:pt x="649" y="31"/>
                  </a:cubicBezTo>
                  <a:cubicBezTo>
                    <a:pt x="649" y="32"/>
                    <a:pt x="649" y="32"/>
                    <a:pt x="649" y="32"/>
                  </a:cubicBezTo>
                  <a:cubicBezTo>
                    <a:pt x="650" y="32"/>
                    <a:pt x="650" y="32"/>
                    <a:pt x="650" y="32"/>
                  </a:cubicBezTo>
                  <a:cubicBezTo>
                    <a:pt x="654" y="33"/>
                    <a:pt x="654" y="33"/>
                    <a:pt x="654" y="33"/>
                  </a:cubicBezTo>
                  <a:cubicBezTo>
                    <a:pt x="655" y="31"/>
                    <a:pt x="655" y="31"/>
                    <a:pt x="655" y="31"/>
                  </a:cubicBezTo>
                  <a:cubicBezTo>
                    <a:pt x="655" y="30"/>
                    <a:pt x="655" y="30"/>
                    <a:pt x="655" y="30"/>
                  </a:cubicBezTo>
                  <a:cubicBezTo>
                    <a:pt x="657" y="30"/>
                    <a:pt x="657" y="30"/>
                    <a:pt x="657" y="30"/>
                  </a:cubicBezTo>
                  <a:cubicBezTo>
                    <a:pt x="660" y="30"/>
                    <a:pt x="660" y="30"/>
                    <a:pt x="660" y="30"/>
                  </a:cubicBezTo>
                  <a:cubicBezTo>
                    <a:pt x="662" y="30"/>
                    <a:pt x="662" y="30"/>
                    <a:pt x="662" y="30"/>
                  </a:cubicBezTo>
                  <a:cubicBezTo>
                    <a:pt x="663" y="29"/>
                    <a:pt x="663" y="29"/>
                    <a:pt x="663" y="29"/>
                  </a:cubicBezTo>
                  <a:cubicBezTo>
                    <a:pt x="667" y="29"/>
                    <a:pt x="667" y="29"/>
                    <a:pt x="667" y="29"/>
                  </a:cubicBezTo>
                  <a:cubicBezTo>
                    <a:pt x="666" y="30"/>
                    <a:pt x="666" y="30"/>
                    <a:pt x="666" y="30"/>
                  </a:cubicBezTo>
                  <a:cubicBezTo>
                    <a:pt x="665" y="30"/>
                    <a:pt x="665" y="30"/>
                    <a:pt x="665" y="30"/>
                  </a:cubicBezTo>
                  <a:cubicBezTo>
                    <a:pt x="664" y="31"/>
                    <a:pt x="664" y="31"/>
                    <a:pt x="664" y="31"/>
                  </a:cubicBezTo>
                  <a:cubicBezTo>
                    <a:pt x="664" y="32"/>
                    <a:pt x="664" y="32"/>
                    <a:pt x="664" y="32"/>
                  </a:cubicBezTo>
                  <a:cubicBezTo>
                    <a:pt x="661" y="32"/>
                    <a:pt x="661" y="32"/>
                    <a:pt x="661" y="32"/>
                  </a:cubicBezTo>
                  <a:cubicBezTo>
                    <a:pt x="660" y="33"/>
                    <a:pt x="660" y="33"/>
                    <a:pt x="660" y="33"/>
                  </a:cubicBezTo>
                  <a:cubicBezTo>
                    <a:pt x="660" y="34"/>
                    <a:pt x="660" y="34"/>
                    <a:pt x="660" y="34"/>
                  </a:cubicBezTo>
                  <a:cubicBezTo>
                    <a:pt x="659" y="35"/>
                    <a:pt x="659" y="35"/>
                    <a:pt x="659" y="35"/>
                  </a:cubicBezTo>
                  <a:cubicBezTo>
                    <a:pt x="658" y="36"/>
                    <a:pt x="658" y="36"/>
                    <a:pt x="658" y="36"/>
                  </a:cubicBezTo>
                  <a:cubicBezTo>
                    <a:pt x="659" y="36"/>
                    <a:pt x="659" y="36"/>
                    <a:pt x="659" y="36"/>
                  </a:cubicBezTo>
                  <a:cubicBezTo>
                    <a:pt x="661" y="36"/>
                    <a:pt x="661" y="36"/>
                    <a:pt x="661" y="36"/>
                  </a:cubicBezTo>
                  <a:cubicBezTo>
                    <a:pt x="664" y="36"/>
                    <a:pt x="664" y="36"/>
                    <a:pt x="664" y="36"/>
                  </a:cubicBezTo>
                  <a:cubicBezTo>
                    <a:pt x="666" y="36"/>
                    <a:pt x="666" y="36"/>
                    <a:pt x="666" y="36"/>
                  </a:cubicBezTo>
                  <a:cubicBezTo>
                    <a:pt x="667" y="37"/>
                    <a:pt x="667" y="37"/>
                    <a:pt x="667" y="37"/>
                  </a:cubicBezTo>
                  <a:cubicBezTo>
                    <a:pt x="671" y="36"/>
                    <a:pt x="671" y="36"/>
                    <a:pt x="671" y="36"/>
                  </a:cubicBezTo>
                  <a:cubicBezTo>
                    <a:pt x="671" y="34"/>
                    <a:pt x="671" y="34"/>
                    <a:pt x="671" y="34"/>
                  </a:cubicBezTo>
                  <a:cubicBezTo>
                    <a:pt x="672" y="34"/>
                    <a:pt x="672" y="34"/>
                    <a:pt x="672" y="34"/>
                  </a:cubicBezTo>
                  <a:cubicBezTo>
                    <a:pt x="673" y="35"/>
                    <a:pt x="673" y="35"/>
                    <a:pt x="673" y="35"/>
                  </a:cubicBezTo>
                  <a:cubicBezTo>
                    <a:pt x="674" y="36"/>
                    <a:pt x="674" y="36"/>
                    <a:pt x="674" y="36"/>
                  </a:cubicBezTo>
                  <a:cubicBezTo>
                    <a:pt x="675" y="35"/>
                    <a:pt x="675" y="35"/>
                    <a:pt x="675" y="35"/>
                  </a:cubicBezTo>
                  <a:cubicBezTo>
                    <a:pt x="676" y="34"/>
                    <a:pt x="676" y="34"/>
                    <a:pt x="676" y="34"/>
                  </a:cubicBezTo>
                  <a:cubicBezTo>
                    <a:pt x="678" y="34"/>
                    <a:pt x="678" y="34"/>
                    <a:pt x="678" y="34"/>
                  </a:cubicBezTo>
                  <a:cubicBezTo>
                    <a:pt x="680" y="32"/>
                    <a:pt x="680" y="32"/>
                    <a:pt x="680" y="32"/>
                  </a:cubicBezTo>
                  <a:cubicBezTo>
                    <a:pt x="682" y="31"/>
                    <a:pt x="682" y="31"/>
                    <a:pt x="682" y="31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9" y="31"/>
                    <a:pt x="689" y="31"/>
                    <a:pt x="689" y="31"/>
                  </a:cubicBezTo>
                  <a:cubicBezTo>
                    <a:pt x="691" y="32"/>
                    <a:pt x="691" y="32"/>
                    <a:pt x="691" y="32"/>
                  </a:cubicBezTo>
                  <a:cubicBezTo>
                    <a:pt x="693" y="33"/>
                    <a:pt x="693" y="33"/>
                    <a:pt x="693" y="33"/>
                  </a:cubicBezTo>
                  <a:cubicBezTo>
                    <a:pt x="694" y="32"/>
                    <a:pt x="694" y="32"/>
                    <a:pt x="694" y="32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95" y="33"/>
                    <a:pt x="695" y="33"/>
                    <a:pt x="695" y="33"/>
                  </a:cubicBezTo>
                  <a:cubicBezTo>
                    <a:pt x="696" y="34"/>
                    <a:pt x="696" y="34"/>
                    <a:pt x="696" y="34"/>
                  </a:cubicBezTo>
                  <a:cubicBezTo>
                    <a:pt x="698" y="34"/>
                    <a:pt x="698" y="34"/>
                    <a:pt x="698" y="34"/>
                  </a:cubicBezTo>
                  <a:cubicBezTo>
                    <a:pt x="698" y="32"/>
                    <a:pt x="698" y="32"/>
                    <a:pt x="698" y="32"/>
                  </a:cubicBezTo>
                  <a:cubicBezTo>
                    <a:pt x="696" y="31"/>
                    <a:pt x="696" y="31"/>
                    <a:pt x="696" y="31"/>
                  </a:cubicBezTo>
                  <a:cubicBezTo>
                    <a:pt x="696" y="30"/>
                    <a:pt x="696" y="30"/>
                    <a:pt x="696" y="30"/>
                  </a:cubicBezTo>
                  <a:cubicBezTo>
                    <a:pt x="693" y="29"/>
                    <a:pt x="693" y="29"/>
                    <a:pt x="693" y="29"/>
                  </a:cubicBezTo>
                  <a:cubicBezTo>
                    <a:pt x="692" y="28"/>
                    <a:pt x="692" y="28"/>
                    <a:pt x="692" y="28"/>
                  </a:cubicBezTo>
                  <a:cubicBezTo>
                    <a:pt x="691" y="27"/>
                    <a:pt x="691" y="27"/>
                    <a:pt x="691" y="27"/>
                  </a:cubicBezTo>
                  <a:cubicBezTo>
                    <a:pt x="690" y="26"/>
                    <a:pt x="690" y="26"/>
                    <a:pt x="690" y="26"/>
                  </a:cubicBezTo>
                  <a:cubicBezTo>
                    <a:pt x="690" y="26"/>
                    <a:pt x="690" y="26"/>
                    <a:pt x="690" y="26"/>
                  </a:cubicBezTo>
                  <a:cubicBezTo>
                    <a:pt x="690" y="25"/>
                    <a:pt x="690" y="25"/>
                    <a:pt x="690" y="25"/>
                  </a:cubicBezTo>
                  <a:cubicBezTo>
                    <a:pt x="691" y="25"/>
                    <a:pt x="691" y="25"/>
                    <a:pt x="691" y="25"/>
                  </a:cubicBezTo>
                  <a:cubicBezTo>
                    <a:pt x="693" y="26"/>
                    <a:pt x="693" y="26"/>
                    <a:pt x="693" y="26"/>
                  </a:cubicBezTo>
                  <a:cubicBezTo>
                    <a:pt x="695" y="26"/>
                    <a:pt x="695" y="26"/>
                    <a:pt x="695" y="26"/>
                  </a:cubicBezTo>
                  <a:cubicBezTo>
                    <a:pt x="696" y="26"/>
                    <a:pt x="696" y="26"/>
                    <a:pt x="696" y="26"/>
                  </a:cubicBezTo>
                  <a:cubicBezTo>
                    <a:pt x="698" y="26"/>
                    <a:pt x="698" y="26"/>
                    <a:pt x="698" y="26"/>
                  </a:cubicBezTo>
                  <a:cubicBezTo>
                    <a:pt x="701" y="25"/>
                    <a:pt x="701" y="25"/>
                    <a:pt x="701" y="25"/>
                  </a:cubicBezTo>
                  <a:cubicBezTo>
                    <a:pt x="702" y="25"/>
                    <a:pt x="702" y="25"/>
                    <a:pt x="702" y="25"/>
                  </a:cubicBezTo>
                  <a:cubicBezTo>
                    <a:pt x="703" y="25"/>
                    <a:pt x="703" y="25"/>
                    <a:pt x="703" y="25"/>
                  </a:cubicBezTo>
                  <a:cubicBezTo>
                    <a:pt x="706" y="25"/>
                    <a:pt x="706" y="25"/>
                    <a:pt x="706" y="25"/>
                  </a:cubicBezTo>
                  <a:cubicBezTo>
                    <a:pt x="707" y="24"/>
                    <a:pt x="707" y="24"/>
                    <a:pt x="707" y="24"/>
                  </a:cubicBezTo>
                  <a:cubicBezTo>
                    <a:pt x="709" y="25"/>
                    <a:pt x="709" y="25"/>
                    <a:pt x="709" y="25"/>
                  </a:cubicBezTo>
                  <a:cubicBezTo>
                    <a:pt x="710" y="27"/>
                    <a:pt x="710" y="27"/>
                    <a:pt x="710" y="27"/>
                  </a:cubicBezTo>
                  <a:cubicBezTo>
                    <a:pt x="711" y="26"/>
                    <a:pt x="711" y="26"/>
                    <a:pt x="711" y="26"/>
                  </a:cubicBezTo>
                  <a:cubicBezTo>
                    <a:pt x="713" y="26"/>
                    <a:pt x="713" y="26"/>
                    <a:pt x="713" y="26"/>
                  </a:cubicBezTo>
                  <a:cubicBezTo>
                    <a:pt x="715" y="26"/>
                    <a:pt x="715" y="26"/>
                    <a:pt x="715" y="26"/>
                  </a:cubicBezTo>
                  <a:cubicBezTo>
                    <a:pt x="717" y="26"/>
                    <a:pt x="717" y="26"/>
                    <a:pt x="717" y="26"/>
                  </a:cubicBezTo>
                  <a:cubicBezTo>
                    <a:pt x="719" y="26"/>
                    <a:pt x="719" y="26"/>
                    <a:pt x="719" y="26"/>
                  </a:cubicBezTo>
                  <a:cubicBezTo>
                    <a:pt x="717" y="25"/>
                    <a:pt x="717" y="25"/>
                    <a:pt x="717" y="25"/>
                  </a:cubicBezTo>
                  <a:cubicBezTo>
                    <a:pt x="715" y="25"/>
                    <a:pt x="715" y="25"/>
                    <a:pt x="715" y="25"/>
                  </a:cubicBezTo>
                  <a:cubicBezTo>
                    <a:pt x="712" y="25"/>
                    <a:pt x="712" y="25"/>
                    <a:pt x="712" y="25"/>
                  </a:cubicBezTo>
                  <a:cubicBezTo>
                    <a:pt x="711" y="24"/>
                    <a:pt x="711" y="24"/>
                    <a:pt x="711" y="24"/>
                  </a:cubicBezTo>
                  <a:cubicBezTo>
                    <a:pt x="710" y="23"/>
                    <a:pt x="710" y="23"/>
                    <a:pt x="710" y="23"/>
                  </a:cubicBezTo>
                  <a:cubicBezTo>
                    <a:pt x="710" y="22"/>
                    <a:pt x="710" y="22"/>
                    <a:pt x="710" y="22"/>
                  </a:cubicBezTo>
                  <a:cubicBezTo>
                    <a:pt x="710" y="20"/>
                    <a:pt x="710" y="20"/>
                    <a:pt x="710" y="20"/>
                  </a:cubicBezTo>
                  <a:cubicBezTo>
                    <a:pt x="711" y="19"/>
                    <a:pt x="711" y="19"/>
                    <a:pt x="711" y="19"/>
                  </a:cubicBezTo>
                  <a:cubicBezTo>
                    <a:pt x="709" y="19"/>
                    <a:pt x="709" y="19"/>
                    <a:pt x="709" y="19"/>
                  </a:cubicBezTo>
                  <a:cubicBezTo>
                    <a:pt x="708" y="17"/>
                    <a:pt x="708" y="17"/>
                    <a:pt x="708" y="17"/>
                  </a:cubicBezTo>
                  <a:cubicBezTo>
                    <a:pt x="710" y="15"/>
                    <a:pt x="710" y="15"/>
                    <a:pt x="710" y="15"/>
                  </a:cubicBezTo>
                  <a:cubicBezTo>
                    <a:pt x="712" y="13"/>
                    <a:pt x="712" y="13"/>
                    <a:pt x="712" y="13"/>
                  </a:cubicBezTo>
                  <a:cubicBezTo>
                    <a:pt x="713" y="12"/>
                    <a:pt x="713" y="12"/>
                    <a:pt x="713" y="12"/>
                  </a:cubicBezTo>
                  <a:cubicBezTo>
                    <a:pt x="715" y="10"/>
                    <a:pt x="715" y="10"/>
                    <a:pt x="715" y="10"/>
                  </a:cubicBezTo>
                  <a:cubicBezTo>
                    <a:pt x="717" y="9"/>
                    <a:pt x="717" y="9"/>
                    <a:pt x="717" y="9"/>
                  </a:cubicBezTo>
                  <a:cubicBezTo>
                    <a:pt x="717" y="7"/>
                    <a:pt x="717" y="7"/>
                    <a:pt x="717" y="7"/>
                  </a:cubicBezTo>
                  <a:cubicBezTo>
                    <a:pt x="719" y="7"/>
                    <a:pt x="719" y="7"/>
                    <a:pt x="719" y="7"/>
                  </a:cubicBezTo>
                  <a:cubicBezTo>
                    <a:pt x="720" y="5"/>
                    <a:pt x="720" y="5"/>
                    <a:pt x="720" y="5"/>
                  </a:cubicBezTo>
                  <a:cubicBezTo>
                    <a:pt x="720" y="5"/>
                    <a:pt x="722" y="4"/>
                    <a:pt x="723" y="4"/>
                  </a:cubicBezTo>
                  <a:cubicBezTo>
                    <a:pt x="723" y="4"/>
                    <a:pt x="724" y="4"/>
                    <a:pt x="724" y="4"/>
                  </a:cubicBezTo>
                  <a:cubicBezTo>
                    <a:pt x="727" y="2"/>
                    <a:pt x="727" y="2"/>
                    <a:pt x="727" y="2"/>
                  </a:cubicBezTo>
                  <a:cubicBezTo>
                    <a:pt x="730" y="1"/>
                    <a:pt x="730" y="1"/>
                    <a:pt x="730" y="1"/>
                  </a:cubicBezTo>
                  <a:cubicBezTo>
                    <a:pt x="731" y="3"/>
                    <a:pt x="731" y="3"/>
                    <a:pt x="731" y="3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5" y="1"/>
                    <a:pt x="735" y="1"/>
                    <a:pt x="735" y="1"/>
                  </a:cubicBezTo>
                  <a:cubicBezTo>
                    <a:pt x="737" y="0"/>
                    <a:pt x="737" y="0"/>
                    <a:pt x="737" y="0"/>
                  </a:cubicBezTo>
                  <a:cubicBezTo>
                    <a:pt x="739" y="0"/>
                    <a:pt x="739" y="0"/>
                    <a:pt x="739" y="0"/>
                  </a:cubicBezTo>
                  <a:cubicBezTo>
                    <a:pt x="741" y="2"/>
                    <a:pt x="741" y="2"/>
                    <a:pt x="741" y="2"/>
                  </a:cubicBezTo>
                  <a:cubicBezTo>
                    <a:pt x="743" y="1"/>
                    <a:pt x="743" y="1"/>
                    <a:pt x="743" y="1"/>
                  </a:cubicBezTo>
                  <a:cubicBezTo>
                    <a:pt x="745" y="2"/>
                    <a:pt x="745" y="2"/>
                    <a:pt x="745" y="2"/>
                  </a:cubicBezTo>
                  <a:cubicBezTo>
                    <a:pt x="746" y="2"/>
                    <a:pt x="746" y="2"/>
                    <a:pt x="746" y="2"/>
                  </a:cubicBezTo>
                  <a:cubicBezTo>
                    <a:pt x="747" y="3"/>
                    <a:pt x="747" y="3"/>
                    <a:pt x="747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50" y="3"/>
                    <a:pt x="750" y="3"/>
                    <a:pt x="750" y="3"/>
                  </a:cubicBezTo>
                  <a:cubicBezTo>
                    <a:pt x="752" y="3"/>
                    <a:pt x="752" y="3"/>
                    <a:pt x="752" y="3"/>
                  </a:cubicBezTo>
                  <a:cubicBezTo>
                    <a:pt x="754" y="4"/>
                    <a:pt x="754" y="4"/>
                    <a:pt x="754" y="4"/>
                  </a:cubicBezTo>
                  <a:cubicBezTo>
                    <a:pt x="755" y="5"/>
                    <a:pt x="755" y="5"/>
                    <a:pt x="755" y="5"/>
                  </a:cubicBezTo>
                  <a:cubicBezTo>
                    <a:pt x="756" y="7"/>
                    <a:pt x="756" y="7"/>
                    <a:pt x="756" y="7"/>
                  </a:cubicBezTo>
                  <a:cubicBezTo>
                    <a:pt x="757" y="8"/>
                    <a:pt x="757" y="8"/>
                    <a:pt x="757" y="8"/>
                  </a:cubicBezTo>
                  <a:cubicBezTo>
                    <a:pt x="755" y="8"/>
                    <a:pt x="755" y="8"/>
                    <a:pt x="755" y="8"/>
                  </a:cubicBezTo>
                  <a:cubicBezTo>
                    <a:pt x="752" y="10"/>
                    <a:pt x="752" y="10"/>
                    <a:pt x="752" y="10"/>
                  </a:cubicBezTo>
                  <a:cubicBezTo>
                    <a:pt x="751" y="10"/>
                    <a:pt x="751" y="10"/>
                    <a:pt x="751" y="10"/>
                  </a:cubicBezTo>
                  <a:cubicBezTo>
                    <a:pt x="748" y="10"/>
                    <a:pt x="748" y="10"/>
                    <a:pt x="748" y="10"/>
                  </a:cubicBezTo>
                  <a:cubicBezTo>
                    <a:pt x="747" y="11"/>
                    <a:pt x="747" y="11"/>
                    <a:pt x="747" y="11"/>
                  </a:cubicBezTo>
                  <a:cubicBezTo>
                    <a:pt x="744" y="11"/>
                    <a:pt x="744" y="11"/>
                    <a:pt x="744" y="11"/>
                  </a:cubicBezTo>
                  <a:cubicBezTo>
                    <a:pt x="743" y="12"/>
                    <a:pt x="743" y="12"/>
                    <a:pt x="743" y="12"/>
                  </a:cubicBezTo>
                  <a:cubicBezTo>
                    <a:pt x="743" y="12"/>
                    <a:pt x="742" y="12"/>
                    <a:pt x="742" y="12"/>
                  </a:cubicBezTo>
                  <a:cubicBezTo>
                    <a:pt x="741" y="13"/>
                    <a:pt x="739" y="13"/>
                    <a:pt x="739" y="13"/>
                  </a:cubicBezTo>
                  <a:cubicBezTo>
                    <a:pt x="740" y="13"/>
                    <a:pt x="743" y="12"/>
                    <a:pt x="744" y="12"/>
                  </a:cubicBezTo>
                  <a:cubicBezTo>
                    <a:pt x="745" y="13"/>
                    <a:pt x="748" y="13"/>
                    <a:pt x="748" y="13"/>
                  </a:cubicBezTo>
                  <a:cubicBezTo>
                    <a:pt x="748" y="13"/>
                    <a:pt x="752" y="12"/>
                    <a:pt x="752" y="13"/>
                  </a:cubicBezTo>
                  <a:cubicBezTo>
                    <a:pt x="751" y="14"/>
                    <a:pt x="754" y="13"/>
                    <a:pt x="754" y="13"/>
                  </a:cubicBezTo>
                  <a:cubicBezTo>
                    <a:pt x="756" y="13"/>
                    <a:pt x="756" y="13"/>
                    <a:pt x="756" y="13"/>
                  </a:cubicBezTo>
                  <a:cubicBezTo>
                    <a:pt x="755" y="14"/>
                    <a:pt x="755" y="14"/>
                    <a:pt x="755" y="14"/>
                  </a:cubicBezTo>
                  <a:cubicBezTo>
                    <a:pt x="753" y="15"/>
                    <a:pt x="753" y="15"/>
                    <a:pt x="753" y="15"/>
                  </a:cubicBezTo>
                  <a:cubicBezTo>
                    <a:pt x="755" y="15"/>
                    <a:pt x="755" y="15"/>
                    <a:pt x="755" y="15"/>
                  </a:cubicBezTo>
                  <a:cubicBezTo>
                    <a:pt x="758" y="15"/>
                    <a:pt x="758" y="15"/>
                    <a:pt x="758" y="15"/>
                  </a:cubicBezTo>
                  <a:cubicBezTo>
                    <a:pt x="760" y="15"/>
                    <a:pt x="760" y="15"/>
                    <a:pt x="760" y="15"/>
                  </a:cubicBezTo>
                  <a:cubicBezTo>
                    <a:pt x="764" y="14"/>
                    <a:pt x="764" y="14"/>
                    <a:pt x="764" y="14"/>
                  </a:cubicBezTo>
                  <a:cubicBezTo>
                    <a:pt x="765" y="14"/>
                    <a:pt x="765" y="14"/>
                    <a:pt x="765" y="14"/>
                  </a:cubicBezTo>
                  <a:cubicBezTo>
                    <a:pt x="766" y="15"/>
                    <a:pt x="766" y="15"/>
                    <a:pt x="766" y="15"/>
                  </a:cubicBezTo>
                  <a:cubicBezTo>
                    <a:pt x="768" y="15"/>
                    <a:pt x="768" y="15"/>
                    <a:pt x="768" y="15"/>
                  </a:cubicBezTo>
                  <a:cubicBezTo>
                    <a:pt x="769" y="16"/>
                    <a:pt x="769" y="16"/>
                    <a:pt x="769" y="16"/>
                  </a:cubicBezTo>
                  <a:cubicBezTo>
                    <a:pt x="769" y="18"/>
                    <a:pt x="769" y="18"/>
                    <a:pt x="769" y="18"/>
                  </a:cubicBezTo>
                  <a:cubicBezTo>
                    <a:pt x="768" y="19"/>
                    <a:pt x="768" y="19"/>
                    <a:pt x="768" y="19"/>
                  </a:cubicBezTo>
                  <a:cubicBezTo>
                    <a:pt x="766" y="21"/>
                    <a:pt x="766" y="21"/>
                    <a:pt x="766" y="21"/>
                  </a:cubicBezTo>
                  <a:cubicBezTo>
                    <a:pt x="765" y="22"/>
                    <a:pt x="765" y="22"/>
                    <a:pt x="765" y="22"/>
                  </a:cubicBezTo>
                  <a:cubicBezTo>
                    <a:pt x="765" y="22"/>
                    <a:pt x="763" y="22"/>
                    <a:pt x="763" y="23"/>
                  </a:cubicBezTo>
                  <a:cubicBezTo>
                    <a:pt x="763" y="23"/>
                    <a:pt x="762" y="24"/>
                    <a:pt x="762" y="24"/>
                  </a:cubicBezTo>
                  <a:cubicBezTo>
                    <a:pt x="761" y="25"/>
                    <a:pt x="761" y="25"/>
                    <a:pt x="761" y="25"/>
                  </a:cubicBezTo>
                  <a:cubicBezTo>
                    <a:pt x="765" y="25"/>
                    <a:pt x="765" y="25"/>
                    <a:pt x="765" y="25"/>
                  </a:cubicBezTo>
                  <a:cubicBezTo>
                    <a:pt x="766" y="25"/>
                    <a:pt x="766" y="25"/>
                    <a:pt x="766" y="25"/>
                  </a:cubicBezTo>
                  <a:cubicBezTo>
                    <a:pt x="768" y="25"/>
                    <a:pt x="768" y="25"/>
                    <a:pt x="768" y="25"/>
                  </a:cubicBezTo>
                  <a:cubicBezTo>
                    <a:pt x="771" y="25"/>
                    <a:pt x="771" y="25"/>
                    <a:pt x="771" y="25"/>
                  </a:cubicBezTo>
                  <a:cubicBezTo>
                    <a:pt x="772" y="24"/>
                    <a:pt x="772" y="24"/>
                    <a:pt x="772" y="24"/>
                  </a:cubicBezTo>
                  <a:cubicBezTo>
                    <a:pt x="774" y="24"/>
                    <a:pt x="774" y="24"/>
                    <a:pt x="774" y="24"/>
                  </a:cubicBezTo>
                  <a:cubicBezTo>
                    <a:pt x="774" y="23"/>
                    <a:pt x="774" y="23"/>
                    <a:pt x="774" y="23"/>
                  </a:cubicBezTo>
                  <a:cubicBezTo>
                    <a:pt x="776" y="22"/>
                    <a:pt x="776" y="22"/>
                    <a:pt x="776" y="22"/>
                  </a:cubicBezTo>
                  <a:cubicBezTo>
                    <a:pt x="775" y="20"/>
                    <a:pt x="775" y="20"/>
                    <a:pt x="775" y="20"/>
                  </a:cubicBezTo>
                  <a:cubicBezTo>
                    <a:pt x="777" y="20"/>
                    <a:pt x="777" y="20"/>
                    <a:pt x="777" y="20"/>
                  </a:cubicBezTo>
                  <a:cubicBezTo>
                    <a:pt x="779" y="20"/>
                    <a:pt x="779" y="20"/>
                    <a:pt x="779" y="20"/>
                  </a:cubicBezTo>
                  <a:cubicBezTo>
                    <a:pt x="781" y="20"/>
                    <a:pt x="781" y="20"/>
                    <a:pt x="781" y="20"/>
                  </a:cubicBezTo>
                  <a:cubicBezTo>
                    <a:pt x="785" y="20"/>
                    <a:pt x="785" y="20"/>
                    <a:pt x="785" y="20"/>
                  </a:cubicBezTo>
                  <a:cubicBezTo>
                    <a:pt x="787" y="20"/>
                    <a:pt x="787" y="20"/>
                    <a:pt x="787" y="20"/>
                  </a:cubicBezTo>
                  <a:cubicBezTo>
                    <a:pt x="790" y="20"/>
                    <a:pt x="790" y="20"/>
                    <a:pt x="790" y="20"/>
                  </a:cubicBezTo>
                  <a:cubicBezTo>
                    <a:pt x="793" y="20"/>
                    <a:pt x="793" y="20"/>
                    <a:pt x="793" y="20"/>
                  </a:cubicBezTo>
                  <a:cubicBezTo>
                    <a:pt x="794" y="20"/>
                    <a:pt x="794" y="20"/>
                    <a:pt x="794" y="20"/>
                  </a:cubicBezTo>
                  <a:cubicBezTo>
                    <a:pt x="796" y="21"/>
                    <a:pt x="796" y="21"/>
                    <a:pt x="796" y="21"/>
                  </a:cubicBezTo>
                  <a:cubicBezTo>
                    <a:pt x="797" y="20"/>
                    <a:pt x="797" y="20"/>
                    <a:pt x="797" y="20"/>
                  </a:cubicBezTo>
                  <a:cubicBezTo>
                    <a:pt x="801" y="20"/>
                    <a:pt x="801" y="20"/>
                    <a:pt x="801" y="20"/>
                  </a:cubicBezTo>
                  <a:cubicBezTo>
                    <a:pt x="802" y="20"/>
                    <a:pt x="802" y="20"/>
                    <a:pt x="802" y="20"/>
                  </a:cubicBezTo>
                  <a:cubicBezTo>
                    <a:pt x="804" y="20"/>
                    <a:pt x="804" y="20"/>
                    <a:pt x="804" y="20"/>
                  </a:cubicBezTo>
                  <a:cubicBezTo>
                    <a:pt x="805" y="20"/>
                    <a:pt x="805" y="20"/>
                    <a:pt x="805" y="20"/>
                  </a:cubicBezTo>
                  <a:cubicBezTo>
                    <a:pt x="807" y="21"/>
                    <a:pt x="807" y="21"/>
                    <a:pt x="807" y="21"/>
                  </a:cubicBezTo>
                  <a:cubicBezTo>
                    <a:pt x="809" y="21"/>
                    <a:pt x="809" y="21"/>
                    <a:pt x="809" y="21"/>
                  </a:cubicBezTo>
                  <a:cubicBezTo>
                    <a:pt x="810" y="22"/>
                    <a:pt x="810" y="22"/>
                    <a:pt x="810" y="22"/>
                  </a:cubicBezTo>
                  <a:cubicBezTo>
                    <a:pt x="812" y="23"/>
                    <a:pt x="812" y="23"/>
                    <a:pt x="812" y="23"/>
                  </a:cubicBezTo>
                  <a:cubicBezTo>
                    <a:pt x="813" y="23"/>
                    <a:pt x="813" y="23"/>
                    <a:pt x="813" y="23"/>
                  </a:cubicBezTo>
                  <a:cubicBezTo>
                    <a:pt x="815" y="25"/>
                    <a:pt x="815" y="25"/>
                    <a:pt x="815" y="25"/>
                  </a:cubicBezTo>
                  <a:cubicBezTo>
                    <a:pt x="815" y="25"/>
                    <a:pt x="815" y="25"/>
                    <a:pt x="815" y="25"/>
                  </a:cubicBezTo>
                  <a:cubicBezTo>
                    <a:pt x="815" y="26"/>
                    <a:pt x="815" y="26"/>
                    <a:pt x="815" y="26"/>
                  </a:cubicBezTo>
                  <a:cubicBezTo>
                    <a:pt x="814" y="27"/>
                    <a:pt x="814" y="27"/>
                    <a:pt x="814" y="27"/>
                  </a:cubicBezTo>
                  <a:cubicBezTo>
                    <a:pt x="816" y="27"/>
                    <a:pt x="816" y="27"/>
                    <a:pt x="816" y="27"/>
                  </a:cubicBezTo>
                  <a:cubicBezTo>
                    <a:pt x="819" y="27"/>
                    <a:pt x="819" y="27"/>
                    <a:pt x="819" y="27"/>
                  </a:cubicBezTo>
                  <a:cubicBezTo>
                    <a:pt x="820" y="27"/>
                    <a:pt x="820" y="27"/>
                    <a:pt x="820" y="27"/>
                  </a:cubicBezTo>
                  <a:cubicBezTo>
                    <a:pt x="821" y="29"/>
                    <a:pt x="821" y="29"/>
                    <a:pt x="821" y="29"/>
                  </a:cubicBezTo>
                  <a:cubicBezTo>
                    <a:pt x="821" y="30"/>
                    <a:pt x="821" y="30"/>
                    <a:pt x="821" y="30"/>
                  </a:cubicBezTo>
                  <a:cubicBezTo>
                    <a:pt x="823" y="32"/>
                    <a:pt x="823" y="32"/>
                    <a:pt x="823" y="32"/>
                  </a:cubicBezTo>
                  <a:cubicBezTo>
                    <a:pt x="823" y="33"/>
                    <a:pt x="823" y="33"/>
                    <a:pt x="823" y="33"/>
                  </a:cubicBezTo>
                  <a:cubicBezTo>
                    <a:pt x="823" y="34"/>
                    <a:pt x="823" y="34"/>
                    <a:pt x="823" y="34"/>
                  </a:cubicBezTo>
                  <a:cubicBezTo>
                    <a:pt x="824" y="34"/>
                    <a:pt x="824" y="34"/>
                    <a:pt x="824" y="34"/>
                  </a:cubicBezTo>
                  <a:cubicBezTo>
                    <a:pt x="825" y="32"/>
                    <a:pt x="825" y="32"/>
                    <a:pt x="825" y="32"/>
                  </a:cubicBezTo>
                  <a:cubicBezTo>
                    <a:pt x="826" y="32"/>
                    <a:pt x="826" y="32"/>
                    <a:pt x="826" y="32"/>
                  </a:cubicBezTo>
                  <a:cubicBezTo>
                    <a:pt x="827" y="32"/>
                    <a:pt x="827" y="32"/>
                    <a:pt x="827" y="32"/>
                  </a:cubicBezTo>
                  <a:cubicBezTo>
                    <a:pt x="829" y="32"/>
                    <a:pt x="829" y="32"/>
                    <a:pt x="829" y="32"/>
                  </a:cubicBezTo>
                  <a:cubicBezTo>
                    <a:pt x="829" y="35"/>
                    <a:pt x="829" y="35"/>
                    <a:pt x="829" y="35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37"/>
                    <a:pt x="829" y="37"/>
                    <a:pt x="829" y="37"/>
                  </a:cubicBezTo>
                  <a:cubicBezTo>
                    <a:pt x="830" y="37"/>
                    <a:pt x="830" y="37"/>
                    <a:pt x="830" y="37"/>
                  </a:cubicBezTo>
                  <a:cubicBezTo>
                    <a:pt x="831" y="37"/>
                    <a:pt x="831" y="37"/>
                    <a:pt x="831" y="37"/>
                  </a:cubicBezTo>
                  <a:cubicBezTo>
                    <a:pt x="833" y="37"/>
                    <a:pt x="833" y="37"/>
                    <a:pt x="833" y="37"/>
                  </a:cubicBezTo>
                  <a:cubicBezTo>
                    <a:pt x="833" y="39"/>
                    <a:pt x="833" y="39"/>
                    <a:pt x="833" y="39"/>
                  </a:cubicBezTo>
                  <a:cubicBezTo>
                    <a:pt x="832" y="41"/>
                    <a:pt x="832" y="41"/>
                    <a:pt x="832" y="41"/>
                  </a:cubicBezTo>
                  <a:cubicBezTo>
                    <a:pt x="830" y="42"/>
                    <a:pt x="830" y="42"/>
                    <a:pt x="830" y="42"/>
                  </a:cubicBezTo>
                  <a:cubicBezTo>
                    <a:pt x="828" y="42"/>
                    <a:pt x="828" y="42"/>
                    <a:pt x="828" y="42"/>
                  </a:cubicBezTo>
                  <a:cubicBezTo>
                    <a:pt x="827" y="41"/>
                    <a:pt x="827" y="41"/>
                    <a:pt x="827" y="41"/>
                  </a:cubicBezTo>
                  <a:cubicBezTo>
                    <a:pt x="824" y="41"/>
                    <a:pt x="824" y="41"/>
                    <a:pt x="824" y="41"/>
                  </a:cubicBezTo>
                  <a:cubicBezTo>
                    <a:pt x="823" y="39"/>
                    <a:pt x="823" y="39"/>
                    <a:pt x="823" y="39"/>
                  </a:cubicBezTo>
                  <a:cubicBezTo>
                    <a:pt x="822" y="38"/>
                    <a:pt x="822" y="38"/>
                    <a:pt x="822" y="38"/>
                  </a:cubicBezTo>
                  <a:cubicBezTo>
                    <a:pt x="821" y="38"/>
                    <a:pt x="821" y="38"/>
                    <a:pt x="821" y="38"/>
                  </a:cubicBezTo>
                  <a:cubicBezTo>
                    <a:pt x="819" y="39"/>
                    <a:pt x="819" y="39"/>
                    <a:pt x="819" y="39"/>
                  </a:cubicBezTo>
                  <a:cubicBezTo>
                    <a:pt x="821" y="39"/>
                    <a:pt x="821" y="39"/>
                    <a:pt x="821" y="39"/>
                  </a:cubicBezTo>
                  <a:cubicBezTo>
                    <a:pt x="822" y="40"/>
                    <a:pt x="822" y="40"/>
                    <a:pt x="822" y="40"/>
                  </a:cubicBezTo>
                  <a:cubicBezTo>
                    <a:pt x="823" y="41"/>
                    <a:pt x="823" y="41"/>
                    <a:pt x="823" y="41"/>
                  </a:cubicBezTo>
                  <a:cubicBezTo>
                    <a:pt x="823" y="42"/>
                    <a:pt x="823" y="42"/>
                    <a:pt x="823" y="42"/>
                  </a:cubicBezTo>
                  <a:cubicBezTo>
                    <a:pt x="824" y="43"/>
                    <a:pt x="824" y="43"/>
                    <a:pt x="824" y="43"/>
                  </a:cubicBezTo>
                  <a:cubicBezTo>
                    <a:pt x="825" y="42"/>
                    <a:pt x="825" y="42"/>
                    <a:pt x="825" y="42"/>
                  </a:cubicBezTo>
                  <a:cubicBezTo>
                    <a:pt x="826" y="42"/>
                    <a:pt x="826" y="42"/>
                    <a:pt x="826" y="42"/>
                  </a:cubicBezTo>
                  <a:cubicBezTo>
                    <a:pt x="827" y="42"/>
                    <a:pt x="827" y="42"/>
                    <a:pt x="827" y="42"/>
                  </a:cubicBezTo>
                  <a:cubicBezTo>
                    <a:pt x="827" y="43"/>
                    <a:pt x="827" y="43"/>
                    <a:pt x="827" y="43"/>
                  </a:cubicBezTo>
                  <a:cubicBezTo>
                    <a:pt x="828" y="44"/>
                    <a:pt x="828" y="44"/>
                    <a:pt x="828" y="44"/>
                  </a:cubicBezTo>
                  <a:cubicBezTo>
                    <a:pt x="830" y="46"/>
                    <a:pt x="830" y="46"/>
                    <a:pt x="830" y="46"/>
                  </a:cubicBezTo>
                  <a:cubicBezTo>
                    <a:pt x="831" y="47"/>
                    <a:pt x="831" y="47"/>
                    <a:pt x="831" y="47"/>
                  </a:cubicBezTo>
                  <a:cubicBezTo>
                    <a:pt x="830" y="49"/>
                    <a:pt x="830" y="49"/>
                    <a:pt x="830" y="49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27" y="52"/>
                    <a:pt x="827" y="52"/>
                    <a:pt x="827" y="52"/>
                  </a:cubicBezTo>
                  <a:cubicBezTo>
                    <a:pt x="825" y="53"/>
                    <a:pt x="825" y="53"/>
                    <a:pt x="825" y="53"/>
                  </a:cubicBezTo>
                  <a:cubicBezTo>
                    <a:pt x="823" y="55"/>
                    <a:pt x="823" y="55"/>
                    <a:pt x="823" y="55"/>
                  </a:cubicBezTo>
                  <a:cubicBezTo>
                    <a:pt x="822" y="56"/>
                    <a:pt x="822" y="56"/>
                    <a:pt x="822" y="56"/>
                  </a:cubicBezTo>
                  <a:cubicBezTo>
                    <a:pt x="820" y="57"/>
                    <a:pt x="820" y="57"/>
                    <a:pt x="820" y="57"/>
                  </a:cubicBezTo>
                  <a:cubicBezTo>
                    <a:pt x="818" y="57"/>
                    <a:pt x="818" y="57"/>
                    <a:pt x="818" y="57"/>
                  </a:cubicBezTo>
                  <a:cubicBezTo>
                    <a:pt x="816" y="57"/>
                    <a:pt x="816" y="57"/>
                    <a:pt x="816" y="57"/>
                  </a:cubicBezTo>
                  <a:cubicBezTo>
                    <a:pt x="816" y="58"/>
                    <a:pt x="816" y="58"/>
                    <a:pt x="816" y="58"/>
                  </a:cubicBezTo>
                  <a:cubicBezTo>
                    <a:pt x="815" y="59"/>
                    <a:pt x="815" y="59"/>
                    <a:pt x="815" y="59"/>
                  </a:cubicBezTo>
                  <a:cubicBezTo>
                    <a:pt x="813" y="61"/>
                    <a:pt x="813" y="61"/>
                    <a:pt x="813" y="61"/>
                  </a:cubicBezTo>
                  <a:cubicBezTo>
                    <a:pt x="812" y="61"/>
                    <a:pt x="812" y="61"/>
                    <a:pt x="812" y="61"/>
                  </a:cubicBezTo>
                  <a:cubicBezTo>
                    <a:pt x="809" y="61"/>
                    <a:pt x="809" y="61"/>
                    <a:pt x="809" y="61"/>
                  </a:cubicBezTo>
                  <a:cubicBezTo>
                    <a:pt x="807" y="62"/>
                    <a:pt x="807" y="62"/>
                    <a:pt x="807" y="62"/>
                  </a:cubicBezTo>
                  <a:cubicBezTo>
                    <a:pt x="805" y="63"/>
                    <a:pt x="805" y="63"/>
                    <a:pt x="805" y="63"/>
                  </a:cubicBezTo>
                  <a:cubicBezTo>
                    <a:pt x="803" y="64"/>
                    <a:pt x="803" y="64"/>
                    <a:pt x="803" y="64"/>
                  </a:cubicBezTo>
                  <a:cubicBezTo>
                    <a:pt x="801" y="65"/>
                    <a:pt x="801" y="65"/>
                    <a:pt x="801" y="65"/>
                  </a:cubicBezTo>
                  <a:cubicBezTo>
                    <a:pt x="799" y="65"/>
                    <a:pt x="799" y="65"/>
                    <a:pt x="799" y="65"/>
                  </a:cubicBezTo>
                  <a:cubicBezTo>
                    <a:pt x="798" y="66"/>
                    <a:pt x="798" y="66"/>
                    <a:pt x="798" y="66"/>
                  </a:cubicBezTo>
                  <a:cubicBezTo>
                    <a:pt x="797" y="67"/>
                    <a:pt x="797" y="67"/>
                    <a:pt x="797" y="67"/>
                  </a:cubicBezTo>
                  <a:cubicBezTo>
                    <a:pt x="796" y="67"/>
                    <a:pt x="796" y="67"/>
                    <a:pt x="796" y="67"/>
                  </a:cubicBezTo>
                  <a:cubicBezTo>
                    <a:pt x="794" y="69"/>
                    <a:pt x="794" y="69"/>
                    <a:pt x="794" y="69"/>
                  </a:cubicBezTo>
                  <a:cubicBezTo>
                    <a:pt x="794" y="70"/>
                    <a:pt x="794" y="70"/>
                    <a:pt x="794" y="70"/>
                  </a:cubicBezTo>
                  <a:cubicBezTo>
                    <a:pt x="792" y="70"/>
                    <a:pt x="792" y="70"/>
                    <a:pt x="792" y="70"/>
                  </a:cubicBezTo>
                  <a:cubicBezTo>
                    <a:pt x="792" y="70"/>
                    <a:pt x="792" y="72"/>
                    <a:pt x="791" y="72"/>
                  </a:cubicBezTo>
                  <a:cubicBezTo>
                    <a:pt x="789" y="72"/>
                    <a:pt x="788" y="72"/>
                    <a:pt x="788" y="72"/>
                  </a:cubicBezTo>
                  <a:cubicBezTo>
                    <a:pt x="786" y="73"/>
                    <a:pt x="786" y="73"/>
                    <a:pt x="786" y="73"/>
                  </a:cubicBezTo>
                  <a:cubicBezTo>
                    <a:pt x="783" y="75"/>
                    <a:pt x="783" y="75"/>
                    <a:pt x="783" y="75"/>
                  </a:cubicBezTo>
                  <a:cubicBezTo>
                    <a:pt x="779" y="78"/>
                    <a:pt x="779" y="78"/>
                    <a:pt x="779" y="78"/>
                  </a:cubicBezTo>
                  <a:cubicBezTo>
                    <a:pt x="777" y="80"/>
                    <a:pt x="777" y="80"/>
                    <a:pt x="777" y="80"/>
                  </a:cubicBezTo>
                  <a:cubicBezTo>
                    <a:pt x="775" y="80"/>
                    <a:pt x="775" y="80"/>
                    <a:pt x="775" y="80"/>
                  </a:cubicBezTo>
                  <a:cubicBezTo>
                    <a:pt x="775" y="80"/>
                    <a:pt x="774" y="81"/>
                    <a:pt x="772" y="81"/>
                  </a:cubicBezTo>
                  <a:cubicBezTo>
                    <a:pt x="770" y="81"/>
                    <a:pt x="770" y="81"/>
                    <a:pt x="770" y="81"/>
                  </a:cubicBezTo>
                  <a:cubicBezTo>
                    <a:pt x="769" y="82"/>
                    <a:pt x="769" y="82"/>
                    <a:pt x="769" y="82"/>
                  </a:cubicBezTo>
                  <a:cubicBezTo>
                    <a:pt x="766" y="84"/>
                    <a:pt x="766" y="84"/>
                    <a:pt x="766" y="84"/>
                  </a:cubicBezTo>
                  <a:cubicBezTo>
                    <a:pt x="765" y="86"/>
                    <a:pt x="765" y="86"/>
                    <a:pt x="765" y="86"/>
                  </a:cubicBezTo>
                  <a:cubicBezTo>
                    <a:pt x="762" y="87"/>
                    <a:pt x="762" y="87"/>
                    <a:pt x="762" y="87"/>
                  </a:cubicBezTo>
                  <a:cubicBezTo>
                    <a:pt x="760" y="87"/>
                    <a:pt x="760" y="87"/>
                    <a:pt x="760" y="87"/>
                  </a:cubicBezTo>
                  <a:cubicBezTo>
                    <a:pt x="759" y="87"/>
                    <a:pt x="759" y="87"/>
                    <a:pt x="759" y="87"/>
                  </a:cubicBezTo>
                  <a:cubicBezTo>
                    <a:pt x="756" y="89"/>
                    <a:pt x="756" y="89"/>
                    <a:pt x="756" y="89"/>
                  </a:cubicBezTo>
                  <a:cubicBezTo>
                    <a:pt x="754" y="91"/>
                    <a:pt x="754" y="91"/>
                    <a:pt x="754" y="91"/>
                  </a:cubicBezTo>
                  <a:cubicBezTo>
                    <a:pt x="755" y="93"/>
                    <a:pt x="755" y="93"/>
                    <a:pt x="755" y="93"/>
                  </a:cubicBezTo>
                  <a:cubicBezTo>
                    <a:pt x="752" y="95"/>
                    <a:pt x="752" y="95"/>
                    <a:pt x="752" y="95"/>
                  </a:cubicBezTo>
                  <a:cubicBezTo>
                    <a:pt x="750" y="96"/>
                    <a:pt x="750" y="96"/>
                    <a:pt x="750" y="96"/>
                  </a:cubicBezTo>
                  <a:cubicBezTo>
                    <a:pt x="749" y="96"/>
                    <a:pt x="749" y="96"/>
                    <a:pt x="749" y="96"/>
                  </a:cubicBezTo>
                  <a:cubicBezTo>
                    <a:pt x="749" y="96"/>
                    <a:pt x="751" y="98"/>
                    <a:pt x="752" y="97"/>
                  </a:cubicBezTo>
                  <a:cubicBezTo>
                    <a:pt x="753" y="96"/>
                    <a:pt x="754" y="95"/>
                    <a:pt x="754" y="95"/>
                  </a:cubicBezTo>
                  <a:cubicBezTo>
                    <a:pt x="756" y="94"/>
                    <a:pt x="756" y="94"/>
                    <a:pt x="756" y="94"/>
                  </a:cubicBezTo>
                  <a:cubicBezTo>
                    <a:pt x="758" y="92"/>
                    <a:pt x="758" y="92"/>
                    <a:pt x="758" y="92"/>
                  </a:cubicBezTo>
                  <a:cubicBezTo>
                    <a:pt x="761" y="90"/>
                    <a:pt x="761" y="90"/>
                    <a:pt x="761" y="90"/>
                  </a:cubicBezTo>
                  <a:cubicBezTo>
                    <a:pt x="764" y="90"/>
                    <a:pt x="764" y="90"/>
                    <a:pt x="764" y="90"/>
                  </a:cubicBezTo>
                  <a:cubicBezTo>
                    <a:pt x="768" y="89"/>
                    <a:pt x="768" y="89"/>
                    <a:pt x="768" y="89"/>
                  </a:cubicBezTo>
                  <a:cubicBezTo>
                    <a:pt x="771" y="89"/>
                    <a:pt x="771" y="89"/>
                    <a:pt x="771" y="89"/>
                  </a:cubicBezTo>
                  <a:cubicBezTo>
                    <a:pt x="774" y="89"/>
                    <a:pt x="774" y="89"/>
                    <a:pt x="774" y="89"/>
                  </a:cubicBezTo>
                  <a:cubicBezTo>
                    <a:pt x="779" y="87"/>
                    <a:pt x="779" y="87"/>
                    <a:pt x="779" y="87"/>
                  </a:cubicBezTo>
                  <a:cubicBezTo>
                    <a:pt x="783" y="86"/>
                    <a:pt x="783" y="86"/>
                    <a:pt x="783" y="86"/>
                  </a:cubicBezTo>
                  <a:cubicBezTo>
                    <a:pt x="786" y="84"/>
                    <a:pt x="786" y="84"/>
                    <a:pt x="786" y="84"/>
                  </a:cubicBezTo>
                  <a:cubicBezTo>
                    <a:pt x="789" y="82"/>
                    <a:pt x="789" y="82"/>
                    <a:pt x="789" y="82"/>
                  </a:cubicBezTo>
                  <a:cubicBezTo>
                    <a:pt x="792" y="83"/>
                    <a:pt x="792" y="83"/>
                    <a:pt x="792" y="83"/>
                  </a:cubicBezTo>
                  <a:cubicBezTo>
                    <a:pt x="795" y="83"/>
                    <a:pt x="795" y="83"/>
                    <a:pt x="795" y="83"/>
                  </a:cubicBezTo>
                  <a:cubicBezTo>
                    <a:pt x="798" y="81"/>
                    <a:pt x="798" y="81"/>
                    <a:pt x="798" y="81"/>
                  </a:cubicBezTo>
                  <a:cubicBezTo>
                    <a:pt x="802" y="80"/>
                    <a:pt x="802" y="80"/>
                    <a:pt x="802" y="80"/>
                  </a:cubicBezTo>
                  <a:cubicBezTo>
                    <a:pt x="804" y="79"/>
                    <a:pt x="804" y="79"/>
                    <a:pt x="804" y="79"/>
                  </a:cubicBezTo>
                  <a:cubicBezTo>
                    <a:pt x="800" y="78"/>
                    <a:pt x="800" y="78"/>
                    <a:pt x="800" y="78"/>
                  </a:cubicBezTo>
                  <a:cubicBezTo>
                    <a:pt x="797" y="79"/>
                    <a:pt x="797" y="79"/>
                    <a:pt x="797" y="79"/>
                  </a:cubicBezTo>
                  <a:cubicBezTo>
                    <a:pt x="795" y="79"/>
                    <a:pt x="795" y="79"/>
                    <a:pt x="795" y="79"/>
                  </a:cubicBezTo>
                  <a:cubicBezTo>
                    <a:pt x="791" y="79"/>
                    <a:pt x="791" y="79"/>
                    <a:pt x="791" y="79"/>
                  </a:cubicBezTo>
                  <a:cubicBezTo>
                    <a:pt x="793" y="77"/>
                    <a:pt x="793" y="77"/>
                    <a:pt x="793" y="77"/>
                  </a:cubicBezTo>
                  <a:cubicBezTo>
                    <a:pt x="795" y="75"/>
                    <a:pt x="795" y="75"/>
                    <a:pt x="795" y="75"/>
                  </a:cubicBezTo>
                  <a:cubicBezTo>
                    <a:pt x="796" y="73"/>
                    <a:pt x="796" y="73"/>
                    <a:pt x="796" y="73"/>
                  </a:cubicBezTo>
                  <a:cubicBezTo>
                    <a:pt x="801" y="73"/>
                    <a:pt x="801" y="73"/>
                    <a:pt x="801" y="73"/>
                  </a:cubicBezTo>
                  <a:cubicBezTo>
                    <a:pt x="803" y="74"/>
                    <a:pt x="803" y="74"/>
                    <a:pt x="803" y="74"/>
                  </a:cubicBezTo>
                  <a:cubicBezTo>
                    <a:pt x="805" y="75"/>
                    <a:pt x="805" y="75"/>
                    <a:pt x="805" y="75"/>
                  </a:cubicBezTo>
                  <a:cubicBezTo>
                    <a:pt x="807" y="73"/>
                    <a:pt x="807" y="73"/>
                    <a:pt x="807" y="73"/>
                  </a:cubicBezTo>
                  <a:cubicBezTo>
                    <a:pt x="809" y="73"/>
                    <a:pt x="809" y="73"/>
                    <a:pt x="809" y="73"/>
                  </a:cubicBezTo>
                  <a:cubicBezTo>
                    <a:pt x="808" y="76"/>
                    <a:pt x="808" y="76"/>
                    <a:pt x="808" y="76"/>
                  </a:cubicBezTo>
                  <a:cubicBezTo>
                    <a:pt x="810" y="77"/>
                    <a:pt x="810" y="77"/>
                    <a:pt x="810" y="77"/>
                  </a:cubicBezTo>
                  <a:cubicBezTo>
                    <a:pt x="810" y="77"/>
                    <a:pt x="812" y="77"/>
                    <a:pt x="812" y="78"/>
                  </a:cubicBezTo>
                  <a:cubicBezTo>
                    <a:pt x="812" y="79"/>
                    <a:pt x="815" y="80"/>
                    <a:pt x="815" y="80"/>
                  </a:cubicBezTo>
                  <a:cubicBezTo>
                    <a:pt x="818" y="80"/>
                    <a:pt x="818" y="80"/>
                    <a:pt x="818" y="80"/>
                  </a:cubicBezTo>
                  <a:cubicBezTo>
                    <a:pt x="821" y="80"/>
                    <a:pt x="821" y="80"/>
                    <a:pt x="821" y="80"/>
                  </a:cubicBezTo>
                  <a:cubicBezTo>
                    <a:pt x="823" y="78"/>
                    <a:pt x="823" y="78"/>
                    <a:pt x="823" y="78"/>
                  </a:cubicBezTo>
                  <a:cubicBezTo>
                    <a:pt x="824" y="75"/>
                    <a:pt x="824" y="75"/>
                    <a:pt x="824" y="75"/>
                  </a:cubicBezTo>
                  <a:cubicBezTo>
                    <a:pt x="829" y="80"/>
                    <a:pt x="829" y="80"/>
                    <a:pt x="829" y="80"/>
                  </a:cubicBezTo>
                  <a:cubicBezTo>
                    <a:pt x="826" y="83"/>
                    <a:pt x="826" y="83"/>
                    <a:pt x="826" y="83"/>
                  </a:cubicBezTo>
                  <a:cubicBezTo>
                    <a:pt x="830" y="86"/>
                    <a:pt x="830" y="86"/>
                    <a:pt x="830" y="86"/>
                  </a:cubicBezTo>
                  <a:cubicBezTo>
                    <a:pt x="830" y="88"/>
                    <a:pt x="830" y="88"/>
                    <a:pt x="830" y="88"/>
                  </a:cubicBezTo>
                  <a:cubicBezTo>
                    <a:pt x="834" y="86"/>
                    <a:pt x="834" y="86"/>
                    <a:pt x="834" y="86"/>
                  </a:cubicBezTo>
                  <a:cubicBezTo>
                    <a:pt x="831" y="84"/>
                    <a:pt x="831" y="84"/>
                    <a:pt x="831" y="84"/>
                  </a:cubicBezTo>
                  <a:cubicBezTo>
                    <a:pt x="831" y="83"/>
                    <a:pt x="831" y="83"/>
                    <a:pt x="831" y="83"/>
                  </a:cubicBezTo>
                  <a:cubicBezTo>
                    <a:pt x="833" y="81"/>
                    <a:pt x="833" y="81"/>
                    <a:pt x="833" y="81"/>
                  </a:cubicBezTo>
                  <a:cubicBezTo>
                    <a:pt x="838" y="81"/>
                    <a:pt x="838" y="81"/>
                    <a:pt x="838" y="81"/>
                  </a:cubicBezTo>
                  <a:cubicBezTo>
                    <a:pt x="841" y="81"/>
                    <a:pt x="841" y="81"/>
                    <a:pt x="841" y="81"/>
                  </a:cubicBezTo>
                  <a:cubicBezTo>
                    <a:pt x="846" y="80"/>
                    <a:pt x="846" y="80"/>
                    <a:pt x="846" y="80"/>
                  </a:cubicBezTo>
                  <a:cubicBezTo>
                    <a:pt x="851" y="79"/>
                    <a:pt x="851" y="79"/>
                    <a:pt x="851" y="79"/>
                  </a:cubicBezTo>
                  <a:cubicBezTo>
                    <a:pt x="855" y="80"/>
                    <a:pt x="855" y="80"/>
                    <a:pt x="855" y="80"/>
                  </a:cubicBezTo>
                  <a:cubicBezTo>
                    <a:pt x="862" y="81"/>
                    <a:pt x="862" y="81"/>
                    <a:pt x="862" y="81"/>
                  </a:cubicBezTo>
                  <a:cubicBezTo>
                    <a:pt x="867" y="81"/>
                    <a:pt x="867" y="81"/>
                    <a:pt x="867" y="81"/>
                  </a:cubicBezTo>
                  <a:cubicBezTo>
                    <a:pt x="871" y="81"/>
                    <a:pt x="871" y="81"/>
                    <a:pt x="871" y="81"/>
                  </a:cubicBezTo>
                  <a:cubicBezTo>
                    <a:pt x="875" y="81"/>
                    <a:pt x="875" y="81"/>
                    <a:pt x="875" y="81"/>
                  </a:cubicBezTo>
                  <a:cubicBezTo>
                    <a:pt x="879" y="81"/>
                    <a:pt x="879" y="81"/>
                    <a:pt x="879" y="81"/>
                  </a:cubicBezTo>
                  <a:cubicBezTo>
                    <a:pt x="882" y="83"/>
                    <a:pt x="882" y="83"/>
                    <a:pt x="882" y="83"/>
                  </a:cubicBezTo>
                  <a:cubicBezTo>
                    <a:pt x="882" y="84"/>
                    <a:pt x="882" y="84"/>
                    <a:pt x="882" y="84"/>
                  </a:cubicBezTo>
                  <a:cubicBezTo>
                    <a:pt x="882" y="84"/>
                    <a:pt x="879" y="85"/>
                    <a:pt x="878" y="85"/>
                  </a:cubicBezTo>
                  <a:cubicBezTo>
                    <a:pt x="877" y="85"/>
                    <a:pt x="876" y="86"/>
                    <a:pt x="876" y="86"/>
                  </a:cubicBezTo>
                  <a:cubicBezTo>
                    <a:pt x="878" y="88"/>
                    <a:pt x="878" y="88"/>
                    <a:pt x="878" y="88"/>
                  </a:cubicBezTo>
                  <a:cubicBezTo>
                    <a:pt x="881" y="90"/>
                    <a:pt x="881" y="90"/>
                    <a:pt x="881" y="90"/>
                  </a:cubicBezTo>
                  <a:cubicBezTo>
                    <a:pt x="887" y="91"/>
                    <a:pt x="887" y="91"/>
                    <a:pt x="887" y="91"/>
                  </a:cubicBezTo>
                  <a:cubicBezTo>
                    <a:pt x="889" y="92"/>
                    <a:pt x="889" y="92"/>
                    <a:pt x="889" y="92"/>
                  </a:cubicBezTo>
                  <a:cubicBezTo>
                    <a:pt x="890" y="90"/>
                    <a:pt x="890" y="90"/>
                    <a:pt x="890" y="90"/>
                  </a:cubicBezTo>
                  <a:cubicBezTo>
                    <a:pt x="892" y="89"/>
                    <a:pt x="892" y="89"/>
                    <a:pt x="892" y="89"/>
                  </a:cubicBezTo>
                  <a:cubicBezTo>
                    <a:pt x="894" y="90"/>
                    <a:pt x="894" y="90"/>
                    <a:pt x="894" y="90"/>
                  </a:cubicBezTo>
                  <a:cubicBezTo>
                    <a:pt x="894" y="92"/>
                    <a:pt x="894" y="92"/>
                    <a:pt x="894" y="92"/>
                  </a:cubicBezTo>
                  <a:cubicBezTo>
                    <a:pt x="900" y="93"/>
                    <a:pt x="900" y="93"/>
                    <a:pt x="900" y="93"/>
                  </a:cubicBezTo>
                  <a:cubicBezTo>
                    <a:pt x="903" y="93"/>
                    <a:pt x="903" y="93"/>
                    <a:pt x="903" y="93"/>
                  </a:cubicBezTo>
                  <a:cubicBezTo>
                    <a:pt x="908" y="93"/>
                    <a:pt x="908" y="93"/>
                    <a:pt x="908" y="93"/>
                  </a:cubicBezTo>
                  <a:cubicBezTo>
                    <a:pt x="908" y="93"/>
                    <a:pt x="910" y="93"/>
                    <a:pt x="911" y="93"/>
                  </a:cubicBezTo>
                  <a:cubicBezTo>
                    <a:pt x="913" y="93"/>
                    <a:pt x="916" y="92"/>
                    <a:pt x="916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922" y="92"/>
                    <a:pt x="922" y="92"/>
                    <a:pt x="922" y="92"/>
                  </a:cubicBezTo>
                  <a:cubicBezTo>
                    <a:pt x="923" y="92"/>
                    <a:pt x="923" y="92"/>
                    <a:pt x="923" y="92"/>
                  </a:cubicBezTo>
                  <a:cubicBezTo>
                    <a:pt x="925" y="90"/>
                    <a:pt x="925" y="90"/>
                    <a:pt x="925" y="90"/>
                  </a:cubicBezTo>
                  <a:cubicBezTo>
                    <a:pt x="928" y="89"/>
                    <a:pt x="928" y="89"/>
                    <a:pt x="928" y="89"/>
                  </a:cubicBezTo>
                  <a:cubicBezTo>
                    <a:pt x="925" y="86"/>
                    <a:pt x="925" y="86"/>
                    <a:pt x="925" y="86"/>
                  </a:cubicBezTo>
                  <a:cubicBezTo>
                    <a:pt x="925" y="83"/>
                    <a:pt x="925" y="83"/>
                    <a:pt x="925" y="83"/>
                  </a:cubicBezTo>
                  <a:cubicBezTo>
                    <a:pt x="925" y="81"/>
                    <a:pt x="925" y="81"/>
                    <a:pt x="925" y="81"/>
                  </a:cubicBezTo>
                  <a:cubicBezTo>
                    <a:pt x="927" y="79"/>
                    <a:pt x="927" y="79"/>
                    <a:pt x="927" y="79"/>
                  </a:cubicBezTo>
                  <a:cubicBezTo>
                    <a:pt x="928" y="80"/>
                    <a:pt x="928" y="80"/>
                    <a:pt x="928" y="80"/>
                  </a:cubicBezTo>
                  <a:cubicBezTo>
                    <a:pt x="930" y="79"/>
                    <a:pt x="930" y="79"/>
                    <a:pt x="930" y="79"/>
                  </a:cubicBezTo>
                  <a:cubicBezTo>
                    <a:pt x="932" y="77"/>
                    <a:pt x="932" y="77"/>
                    <a:pt x="932" y="77"/>
                  </a:cubicBezTo>
                  <a:cubicBezTo>
                    <a:pt x="936" y="77"/>
                    <a:pt x="936" y="77"/>
                    <a:pt x="936" y="77"/>
                  </a:cubicBezTo>
                  <a:cubicBezTo>
                    <a:pt x="939" y="79"/>
                    <a:pt x="939" y="79"/>
                    <a:pt x="939" y="79"/>
                  </a:cubicBezTo>
                  <a:cubicBezTo>
                    <a:pt x="942" y="80"/>
                    <a:pt x="942" y="80"/>
                    <a:pt x="942" y="80"/>
                  </a:cubicBezTo>
                  <a:cubicBezTo>
                    <a:pt x="942" y="83"/>
                    <a:pt x="942" y="83"/>
                    <a:pt x="942" y="83"/>
                  </a:cubicBezTo>
                  <a:cubicBezTo>
                    <a:pt x="942" y="83"/>
                    <a:pt x="944" y="81"/>
                    <a:pt x="945" y="82"/>
                  </a:cubicBezTo>
                  <a:cubicBezTo>
                    <a:pt x="947" y="84"/>
                    <a:pt x="947" y="84"/>
                    <a:pt x="947" y="84"/>
                  </a:cubicBezTo>
                  <a:cubicBezTo>
                    <a:pt x="948" y="84"/>
                    <a:pt x="948" y="84"/>
                    <a:pt x="948" y="84"/>
                  </a:cubicBezTo>
                  <a:cubicBezTo>
                    <a:pt x="950" y="83"/>
                    <a:pt x="950" y="83"/>
                    <a:pt x="950" y="83"/>
                  </a:cubicBezTo>
                  <a:cubicBezTo>
                    <a:pt x="953" y="84"/>
                    <a:pt x="953" y="84"/>
                    <a:pt x="953" y="84"/>
                  </a:cubicBezTo>
                  <a:cubicBezTo>
                    <a:pt x="955" y="85"/>
                    <a:pt x="955" y="85"/>
                    <a:pt x="955" y="85"/>
                  </a:cubicBezTo>
                  <a:cubicBezTo>
                    <a:pt x="957" y="84"/>
                    <a:pt x="957" y="84"/>
                    <a:pt x="957" y="84"/>
                  </a:cubicBezTo>
                  <a:cubicBezTo>
                    <a:pt x="958" y="82"/>
                    <a:pt x="958" y="82"/>
                    <a:pt x="958" y="82"/>
                  </a:cubicBezTo>
                  <a:cubicBezTo>
                    <a:pt x="965" y="82"/>
                    <a:pt x="965" y="82"/>
                    <a:pt x="965" y="82"/>
                  </a:cubicBezTo>
                  <a:cubicBezTo>
                    <a:pt x="966" y="83"/>
                    <a:pt x="966" y="83"/>
                    <a:pt x="966" y="83"/>
                  </a:cubicBezTo>
                  <a:cubicBezTo>
                    <a:pt x="969" y="84"/>
                    <a:pt x="969" y="84"/>
                    <a:pt x="969" y="84"/>
                  </a:cubicBezTo>
                  <a:cubicBezTo>
                    <a:pt x="971" y="86"/>
                    <a:pt x="971" y="86"/>
                    <a:pt x="971" y="86"/>
                  </a:cubicBezTo>
                  <a:cubicBezTo>
                    <a:pt x="972" y="88"/>
                    <a:pt x="972" y="88"/>
                    <a:pt x="972" y="88"/>
                  </a:cubicBezTo>
                  <a:cubicBezTo>
                    <a:pt x="976" y="90"/>
                    <a:pt x="976" y="90"/>
                    <a:pt x="976" y="90"/>
                  </a:cubicBezTo>
                  <a:cubicBezTo>
                    <a:pt x="978" y="91"/>
                    <a:pt x="978" y="91"/>
                    <a:pt x="978" y="91"/>
                  </a:cubicBezTo>
                  <a:cubicBezTo>
                    <a:pt x="978" y="92"/>
                    <a:pt x="978" y="92"/>
                    <a:pt x="978" y="92"/>
                  </a:cubicBezTo>
                  <a:cubicBezTo>
                    <a:pt x="975" y="93"/>
                    <a:pt x="975" y="93"/>
                    <a:pt x="975" y="93"/>
                  </a:cubicBezTo>
                  <a:cubicBezTo>
                    <a:pt x="975" y="94"/>
                    <a:pt x="975" y="94"/>
                    <a:pt x="975" y="94"/>
                  </a:cubicBezTo>
                  <a:cubicBezTo>
                    <a:pt x="979" y="94"/>
                    <a:pt x="979" y="94"/>
                    <a:pt x="979" y="94"/>
                  </a:cubicBezTo>
                  <a:cubicBezTo>
                    <a:pt x="981" y="96"/>
                    <a:pt x="981" y="96"/>
                    <a:pt x="981" y="96"/>
                  </a:cubicBezTo>
                  <a:cubicBezTo>
                    <a:pt x="979" y="98"/>
                    <a:pt x="979" y="98"/>
                    <a:pt x="979" y="98"/>
                  </a:cubicBezTo>
                  <a:cubicBezTo>
                    <a:pt x="980" y="98"/>
                    <a:pt x="980" y="98"/>
                    <a:pt x="980" y="98"/>
                  </a:cubicBezTo>
                  <a:cubicBezTo>
                    <a:pt x="977" y="100"/>
                    <a:pt x="977" y="100"/>
                    <a:pt x="977" y="100"/>
                  </a:cubicBezTo>
                  <a:cubicBezTo>
                    <a:pt x="976" y="101"/>
                    <a:pt x="976" y="101"/>
                    <a:pt x="976" y="101"/>
                  </a:cubicBezTo>
                  <a:cubicBezTo>
                    <a:pt x="974" y="101"/>
                    <a:pt x="974" y="101"/>
                    <a:pt x="974" y="101"/>
                  </a:cubicBezTo>
                  <a:cubicBezTo>
                    <a:pt x="976" y="102"/>
                    <a:pt x="976" y="102"/>
                    <a:pt x="976" y="102"/>
                  </a:cubicBezTo>
                  <a:cubicBezTo>
                    <a:pt x="978" y="102"/>
                    <a:pt x="978" y="102"/>
                    <a:pt x="978" y="102"/>
                  </a:cubicBezTo>
                  <a:cubicBezTo>
                    <a:pt x="982" y="102"/>
                    <a:pt x="982" y="102"/>
                    <a:pt x="982" y="102"/>
                  </a:cubicBezTo>
                  <a:cubicBezTo>
                    <a:pt x="983" y="105"/>
                    <a:pt x="983" y="105"/>
                    <a:pt x="983" y="105"/>
                  </a:cubicBezTo>
                  <a:cubicBezTo>
                    <a:pt x="984" y="106"/>
                    <a:pt x="984" y="106"/>
                    <a:pt x="984" y="106"/>
                  </a:cubicBezTo>
                  <a:cubicBezTo>
                    <a:pt x="983" y="108"/>
                    <a:pt x="983" y="108"/>
                    <a:pt x="983" y="108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79" y="109"/>
                    <a:pt x="979" y="109"/>
                    <a:pt x="979" y="109"/>
                  </a:cubicBezTo>
                  <a:cubicBezTo>
                    <a:pt x="977" y="109"/>
                    <a:pt x="977" y="109"/>
                    <a:pt x="977" y="109"/>
                  </a:cubicBezTo>
                  <a:cubicBezTo>
                    <a:pt x="974" y="108"/>
                    <a:pt x="974" y="108"/>
                    <a:pt x="974" y="108"/>
                  </a:cubicBezTo>
                  <a:cubicBezTo>
                    <a:pt x="972" y="107"/>
                    <a:pt x="972" y="107"/>
                    <a:pt x="972" y="107"/>
                  </a:cubicBezTo>
                  <a:cubicBezTo>
                    <a:pt x="972" y="109"/>
                    <a:pt x="972" y="109"/>
                    <a:pt x="972" y="109"/>
                  </a:cubicBezTo>
                  <a:cubicBezTo>
                    <a:pt x="974" y="111"/>
                    <a:pt x="974" y="111"/>
                    <a:pt x="974" y="111"/>
                  </a:cubicBezTo>
                  <a:cubicBezTo>
                    <a:pt x="976" y="113"/>
                    <a:pt x="976" y="113"/>
                    <a:pt x="976" y="113"/>
                  </a:cubicBezTo>
                  <a:cubicBezTo>
                    <a:pt x="977" y="115"/>
                    <a:pt x="977" y="115"/>
                    <a:pt x="977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79" y="112"/>
                    <a:pt x="979" y="112"/>
                    <a:pt x="979" y="112"/>
                  </a:cubicBezTo>
                  <a:cubicBezTo>
                    <a:pt x="982" y="114"/>
                    <a:pt x="982" y="114"/>
                    <a:pt x="982" y="114"/>
                  </a:cubicBezTo>
                  <a:cubicBezTo>
                    <a:pt x="981" y="115"/>
                    <a:pt x="981" y="115"/>
                    <a:pt x="981" y="115"/>
                  </a:cubicBezTo>
                  <a:cubicBezTo>
                    <a:pt x="979" y="115"/>
                    <a:pt x="979" y="115"/>
                    <a:pt x="979" y="115"/>
                  </a:cubicBezTo>
                  <a:cubicBezTo>
                    <a:pt x="980" y="119"/>
                    <a:pt x="980" y="119"/>
                    <a:pt x="980" y="119"/>
                  </a:cubicBezTo>
                  <a:cubicBezTo>
                    <a:pt x="982" y="120"/>
                    <a:pt x="982" y="120"/>
                    <a:pt x="982" y="120"/>
                  </a:cubicBezTo>
                  <a:cubicBezTo>
                    <a:pt x="985" y="125"/>
                    <a:pt x="985" y="125"/>
                    <a:pt x="985" y="125"/>
                  </a:cubicBezTo>
                  <a:cubicBezTo>
                    <a:pt x="988" y="128"/>
                    <a:pt x="988" y="128"/>
                    <a:pt x="988" y="128"/>
                  </a:cubicBezTo>
                  <a:cubicBezTo>
                    <a:pt x="991" y="127"/>
                    <a:pt x="991" y="127"/>
                    <a:pt x="991" y="127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996" y="130"/>
                    <a:pt x="996" y="130"/>
                    <a:pt x="996" y="130"/>
                  </a:cubicBezTo>
                  <a:cubicBezTo>
                    <a:pt x="998" y="132"/>
                    <a:pt x="998" y="132"/>
                    <a:pt x="998" y="132"/>
                  </a:cubicBezTo>
                  <a:cubicBezTo>
                    <a:pt x="1001" y="132"/>
                    <a:pt x="1001" y="132"/>
                    <a:pt x="1001" y="132"/>
                  </a:cubicBezTo>
                  <a:cubicBezTo>
                    <a:pt x="1002" y="130"/>
                    <a:pt x="1002" y="130"/>
                    <a:pt x="1002" y="130"/>
                  </a:cubicBezTo>
                  <a:cubicBezTo>
                    <a:pt x="1002" y="130"/>
                    <a:pt x="1003" y="129"/>
                    <a:pt x="1004" y="128"/>
                  </a:cubicBezTo>
                  <a:cubicBezTo>
                    <a:pt x="1005" y="127"/>
                    <a:pt x="1006" y="125"/>
                    <a:pt x="1006" y="125"/>
                  </a:cubicBezTo>
                  <a:cubicBezTo>
                    <a:pt x="1007" y="124"/>
                    <a:pt x="1007" y="124"/>
                    <a:pt x="1007" y="124"/>
                  </a:cubicBezTo>
                  <a:cubicBezTo>
                    <a:pt x="1010" y="122"/>
                    <a:pt x="1010" y="122"/>
                    <a:pt x="1010" y="122"/>
                  </a:cubicBezTo>
                  <a:cubicBezTo>
                    <a:pt x="1011" y="117"/>
                    <a:pt x="1011" y="117"/>
                    <a:pt x="1011" y="117"/>
                  </a:cubicBezTo>
                  <a:cubicBezTo>
                    <a:pt x="1014" y="113"/>
                    <a:pt x="1014" y="113"/>
                    <a:pt x="1014" y="113"/>
                  </a:cubicBezTo>
                  <a:cubicBezTo>
                    <a:pt x="1016" y="111"/>
                    <a:pt x="1016" y="111"/>
                    <a:pt x="1016" y="111"/>
                  </a:cubicBezTo>
                  <a:cubicBezTo>
                    <a:pt x="1018" y="116"/>
                    <a:pt x="1018" y="116"/>
                    <a:pt x="1018" y="116"/>
                  </a:cubicBezTo>
                  <a:cubicBezTo>
                    <a:pt x="1020" y="118"/>
                    <a:pt x="1020" y="118"/>
                    <a:pt x="1020" y="118"/>
                  </a:cubicBezTo>
                  <a:cubicBezTo>
                    <a:pt x="1024" y="119"/>
                    <a:pt x="1024" y="119"/>
                    <a:pt x="1024" y="119"/>
                  </a:cubicBezTo>
                  <a:cubicBezTo>
                    <a:pt x="1029" y="121"/>
                    <a:pt x="1029" y="121"/>
                    <a:pt x="1029" y="121"/>
                  </a:cubicBezTo>
                  <a:cubicBezTo>
                    <a:pt x="1034" y="121"/>
                    <a:pt x="1034" y="121"/>
                    <a:pt x="1034" y="121"/>
                  </a:cubicBezTo>
                  <a:cubicBezTo>
                    <a:pt x="1037" y="119"/>
                    <a:pt x="1037" y="119"/>
                    <a:pt x="1037" y="119"/>
                  </a:cubicBezTo>
                  <a:cubicBezTo>
                    <a:pt x="1040" y="119"/>
                    <a:pt x="1040" y="119"/>
                    <a:pt x="1040" y="119"/>
                  </a:cubicBezTo>
                  <a:cubicBezTo>
                    <a:pt x="1044" y="118"/>
                    <a:pt x="1044" y="118"/>
                    <a:pt x="1044" y="118"/>
                  </a:cubicBezTo>
                  <a:cubicBezTo>
                    <a:pt x="1047" y="118"/>
                    <a:pt x="1047" y="118"/>
                    <a:pt x="1047" y="118"/>
                  </a:cubicBezTo>
                  <a:cubicBezTo>
                    <a:pt x="1049" y="118"/>
                    <a:pt x="1049" y="118"/>
                    <a:pt x="1049" y="118"/>
                  </a:cubicBezTo>
                  <a:cubicBezTo>
                    <a:pt x="1053" y="119"/>
                    <a:pt x="1053" y="119"/>
                    <a:pt x="1053" y="119"/>
                  </a:cubicBezTo>
                  <a:cubicBezTo>
                    <a:pt x="1057" y="122"/>
                    <a:pt x="1057" y="122"/>
                    <a:pt x="1057" y="122"/>
                  </a:cubicBezTo>
                  <a:cubicBezTo>
                    <a:pt x="1061" y="123"/>
                    <a:pt x="1061" y="123"/>
                    <a:pt x="1061" y="123"/>
                  </a:cubicBezTo>
                  <a:cubicBezTo>
                    <a:pt x="1064" y="125"/>
                    <a:pt x="1064" y="125"/>
                    <a:pt x="1064" y="125"/>
                  </a:cubicBezTo>
                  <a:cubicBezTo>
                    <a:pt x="1066" y="124"/>
                    <a:pt x="1066" y="124"/>
                    <a:pt x="1066" y="124"/>
                  </a:cubicBezTo>
                  <a:cubicBezTo>
                    <a:pt x="1069" y="123"/>
                    <a:pt x="1069" y="123"/>
                    <a:pt x="1069" y="123"/>
                  </a:cubicBezTo>
                  <a:cubicBezTo>
                    <a:pt x="1066" y="121"/>
                    <a:pt x="1066" y="121"/>
                    <a:pt x="1066" y="121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70" y="118"/>
                    <a:pt x="1070" y="118"/>
                    <a:pt x="1070" y="118"/>
                  </a:cubicBezTo>
                  <a:cubicBezTo>
                    <a:pt x="1073" y="118"/>
                    <a:pt x="1073" y="118"/>
                    <a:pt x="1073" y="118"/>
                  </a:cubicBezTo>
                  <a:cubicBezTo>
                    <a:pt x="1075" y="119"/>
                    <a:pt x="1075" y="119"/>
                    <a:pt x="1075" y="119"/>
                  </a:cubicBezTo>
                  <a:cubicBezTo>
                    <a:pt x="1077" y="121"/>
                    <a:pt x="1077" y="121"/>
                    <a:pt x="1077" y="121"/>
                  </a:cubicBezTo>
                  <a:cubicBezTo>
                    <a:pt x="1078" y="121"/>
                    <a:pt x="1078" y="121"/>
                    <a:pt x="1078" y="121"/>
                  </a:cubicBezTo>
                  <a:cubicBezTo>
                    <a:pt x="1081" y="120"/>
                    <a:pt x="1081" y="120"/>
                    <a:pt x="1081" y="120"/>
                  </a:cubicBezTo>
                  <a:cubicBezTo>
                    <a:pt x="1085" y="120"/>
                    <a:pt x="1085" y="120"/>
                    <a:pt x="1085" y="120"/>
                  </a:cubicBezTo>
                  <a:cubicBezTo>
                    <a:pt x="1083" y="117"/>
                    <a:pt x="1083" y="117"/>
                    <a:pt x="1083" y="117"/>
                  </a:cubicBezTo>
                  <a:cubicBezTo>
                    <a:pt x="1083" y="114"/>
                    <a:pt x="1083" y="114"/>
                    <a:pt x="1083" y="114"/>
                  </a:cubicBezTo>
                  <a:cubicBezTo>
                    <a:pt x="1080" y="112"/>
                    <a:pt x="1080" y="112"/>
                    <a:pt x="1080" y="112"/>
                  </a:cubicBezTo>
                  <a:cubicBezTo>
                    <a:pt x="1082" y="111"/>
                    <a:pt x="1082" y="111"/>
                    <a:pt x="1082" y="111"/>
                  </a:cubicBezTo>
                  <a:cubicBezTo>
                    <a:pt x="1084" y="109"/>
                    <a:pt x="1084" y="109"/>
                    <a:pt x="1084" y="109"/>
                  </a:cubicBezTo>
                  <a:cubicBezTo>
                    <a:pt x="1086" y="107"/>
                    <a:pt x="1086" y="107"/>
                    <a:pt x="1086" y="107"/>
                  </a:cubicBezTo>
                  <a:cubicBezTo>
                    <a:pt x="1084" y="106"/>
                    <a:pt x="1084" y="106"/>
                    <a:pt x="1084" y="106"/>
                  </a:cubicBezTo>
                  <a:cubicBezTo>
                    <a:pt x="1081" y="106"/>
                    <a:pt x="1081" y="106"/>
                    <a:pt x="1081" y="106"/>
                  </a:cubicBezTo>
                  <a:cubicBezTo>
                    <a:pt x="1080" y="107"/>
                    <a:pt x="1080" y="107"/>
                    <a:pt x="1080" y="107"/>
                  </a:cubicBezTo>
                  <a:cubicBezTo>
                    <a:pt x="1077" y="107"/>
                    <a:pt x="1077" y="107"/>
                    <a:pt x="1077" y="107"/>
                  </a:cubicBezTo>
                  <a:cubicBezTo>
                    <a:pt x="1078" y="104"/>
                    <a:pt x="1078" y="104"/>
                    <a:pt x="1078" y="104"/>
                  </a:cubicBezTo>
                  <a:cubicBezTo>
                    <a:pt x="1079" y="102"/>
                    <a:pt x="1079" y="102"/>
                    <a:pt x="1079" y="102"/>
                  </a:cubicBezTo>
                  <a:cubicBezTo>
                    <a:pt x="1082" y="102"/>
                    <a:pt x="1082" y="102"/>
                    <a:pt x="1082" y="102"/>
                  </a:cubicBezTo>
                  <a:cubicBezTo>
                    <a:pt x="1086" y="102"/>
                    <a:pt x="1086" y="102"/>
                    <a:pt x="1086" y="102"/>
                  </a:cubicBezTo>
                  <a:cubicBezTo>
                    <a:pt x="1090" y="102"/>
                    <a:pt x="1090" y="102"/>
                    <a:pt x="1090" y="102"/>
                  </a:cubicBezTo>
                  <a:cubicBezTo>
                    <a:pt x="1093" y="100"/>
                    <a:pt x="1093" y="100"/>
                    <a:pt x="1093" y="100"/>
                  </a:cubicBezTo>
                  <a:cubicBezTo>
                    <a:pt x="1095" y="98"/>
                    <a:pt x="1095" y="98"/>
                    <a:pt x="1095" y="98"/>
                  </a:cubicBezTo>
                  <a:cubicBezTo>
                    <a:pt x="1093" y="96"/>
                    <a:pt x="1093" y="96"/>
                    <a:pt x="1093" y="96"/>
                  </a:cubicBezTo>
                  <a:cubicBezTo>
                    <a:pt x="1092" y="95"/>
                    <a:pt x="1092" y="95"/>
                    <a:pt x="1092" y="95"/>
                  </a:cubicBezTo>
                  <a:cubicBezTo>
                    <a:pt x="1096" y="95"/>
                    <a:pt x="1096" y="95"/>
                    <a:pt x="1096" y="95"/>
                  </a:cubicBezTo>
                  <a:cubicBezTo>
                    <a:pt x="1100" y="96"/>
                    <a:pt x="1100" y="96"/>
                    <a:pt x="1100" y="96"/>
                  </a:cubicBezTo>
                  <a:cubicBezTo>
                    <a:pt x="1103" y="99"/>
                    <a:pt x="1103" y="99"/>
                    <a:pt x="1103" y="99"/>
                  </a:cubicBezTo>
                  <a:cubicBezTo>
                    <a:pt x="1107" y="98"/>
                    <a:pt x="1107" y="98"/>
                    <a:pt x="1107" y="98"/>
                  </a:cubicBezTo>
                  <a:cubicBezTo>
                    <a:pt x="1116" y="98"/>
                    <a:pt x="1116" y="98"/>
                    <a:pt x="1116" y="98"/>
                  </a:cubicBezTo>
                  <a:cubicBezTo>
                    <a:pt x="1124" y="99"/>
                    <a:pt x="1124" y="99"/>
                    <a:pt x="1124" y="99"/>
                  </a:cubicBezTo>
                  <a:cubicBezTo>
                    <a:pt x="1131" y="101"/>
                    <a:pt x="1131" y="101"/>
                    <a:pt x="1131" y="101"/>
                  </a:cubicBezTo>
                  <a:cubicBezTo>
                    <a:pt x="1137" y="101"/>
                    <a:pt x="1137" y="101"/>
                    <a:pt x="1137" y="101"/>
                  </a:cubicBezTo>
                  <a:cubicBezTo>
                    <a:pt x="1143" y="102"/>
                    <a:pt x="1143" y="102"/>
                    <a:pt x="1143" y="102"/>
                  </a:cubicBezTo>
                  <a:cubicBezTo>
                    <a:pt x="1147" y="103"/>
                    <a:pt x="1147" y="103"/>
                    <a:pt x="1147" y="103"/>
                  </a:cubicBezTo>
                  <a:cubicBezTo>
                    <a:pt x="1149" y="104"/>
                    <a:pt x="1149" y="104"/>
                    <a:pt x="1149" y="104"/>
                  </a:cubicBezTo>
                  <a:cubicBezTo>
                    <a:pt x="1144" y="104"/>
                    <a:pt x="1144" y="104"/>
                    <a:pt x="1144" y="104"/>
                  </a:cubicBezTo>
                  <a:cubicBezTo>
                    <a:pt x="1137" y="105"/>
                    <a:pt x="1137" y="105"/>
                    <a:pt x="1137" y="105"/>
                  </a:cubicBezTo>
                  <a:cubicBezTo>
                    <a:pt x="1135" y="103"/>
                    <a:pt x="1135" y="103"/>
                    <a:pt x="1135" y="103"/>
                  </a:cubicBezTo>
                  <a:cubicBezTo>
                    <a:pt x="1132" y="103"/>
                    <a:pt x="1132" y="103"/>
                    <a:pt x="1132" y="103"/>
                  </a:cubicBezTo>
                  <a:cubicBezTo>
                    <a:pt x="1131" y="104"/>
                    <a:pt x="1131" y="104"/>
                    <a:pt x="1131" y="104"/>
                  </a:cubicBezTo>
                  <a:cubicBezTo>
                    <a:pt x="1129" y="106"/>
                    <a:pt x="1129" y="106"/>
                    <a:pt x="1129" y="106"/>
                  </a:cubicBezTo>
                  <a:cubicBezTo>
                    <a:pt x="1127" y="106"/>
                    <a:pt x="1127" y="106"/>
                    <a:pt x="1127" y="106"/>
                  </a:cubicBezTo>
                  <a:cubicBezTo>
                    <a:pt x="1130" y="108"/>
                    <a:pt x="1130" y="108"/>
                    <a:pt x="1130" y="108"/>
                  </a:cubicBezTo>
                  <a:cubicBezTo>
                    <a:pt x="1133" y="107"/>
                    <a:pt x="1133" y="107"/>
                    <a:pt x="1133" y="107"/>
                  </a:cubicBezTo>
                  <a:cubicBezTo>
                    <a:pt x="1135" y="107"/>
                    <a:pt x="1135" y="107"/>
                    <a:pt x="1135" y="107"/>
                  </a:cubicBezTo>
                  <a:cubicBezTo>
                    <a:pt x="1138" y="106"/>
                    <a:pt x="1138" y="106"/>
                    <a:pt x="1138" y="106"/>
                  </a:cubicBezTo>
                  <a:cubicBezTo>
                    <a:pt x="1141" y="109"/>
                    <a:pt x="1141" y="109"/>
                    <a:pt x="1141" y="109"/>
                  </a:cubicBezTo>
                  <a:cubicBezTo>
                    <a:pt x="1141" y="111"/>
                    <a:pt x="1141" y="111"/>
                    <a:pt x="1141" y="111"/>
                  </a:cubicBezTo>
                  <a:cubicBezTo>
                    <a:pt x="1136" y="113"/>
                    <a:pt x="1136" y="113"/>
                    <a:pt x="1136" y="113"/>
                  </a:cubicBezTo>
                  <a:cubicBezTo>
                    <a:pt x="1133" y="113"/>
                    <a:pt x="1133" y="113"/>
                    <a:pt x="1133" y="113"/>
                  </a:cubicBezTo>
                  <a:cubicBezTo>
                    <a:pt x="1134" y="115"/>
                    <a:pt x="1134" y="115"/>
                    <a:pt x="1134" y="115"/>
                  </a:cubicBezTo>
                  <a:cubicBezTo>
                    <a:pt x="1135" y="116"/>
                    <a:pt x="1135" y="116"/>
                    <a:pt x="1135" y="116"/>
                  </a:cubicBezTo>
                  <a:cubicBezTo>
                    <a:pt x="1139" y="116"/>
                    <a:pt x="1139" y="116"/>
                    <a:pt x="1139" y="116"/>
                  </a:cubicBezTo>
                  <a:cubicBezTo>
                    <a:pt x="1142" y="113"/>
                    <a:pt x="1142" y="113"/>
                    <a:pt x="1142" y="113"/>
                  </a:cubicBezTo>
                  <a:cubicBezTo>
                    <a:pt x="1147" y="112"/>
                    <a:pt x="1147" y="112"/>
                    <a:pt x="1147" y="112"/>
                  </a:cubicBezTo>
                  <a:cubicBezTo>
                    <a:pt x="1152" y="107"/>
                    <a:pt x="1152" y="107"/>
                    <a:pt x="1152" y="107"/>
                  </a:cubicBezTo>
                  <a:cubicBezTo>
                    <a:pt x="1154" y="105"/>
                    <a:pt x="1154" y="105"/>
                    <a:pt x="1154" y="105"/>
                  </a:cubicBezTo>
                  <a:cubicBezTo>
                    <a:pt x="1159" y="105"/>
                    <a:pt x="1159" y="105"/>
                    <a:pt x="1159" y="105"/>
                  </a:cubicBezTo>
                  <a:cubicBezTo>
                    <a:pt x="1162" y="104"/>
                    <a:pt x="1162" y="104"/>
                    <a:pt x="1162" y="104"/>
                  </a:cubicBezTo>
                  <a:cubicBezTo>
                    <a:pt x="1168" y="104"/>
                    <a:pt x="1168" y="104"/>
                    <a:pt x="1168" y="104"/>
                  </a:cubicBezTo>
                  <a:cubicBezTo>
                    <a:pt x="1171" y="105"/>
                    <a:pt x="1171" y="105"/>
                    <a:pt x="1171" y="105"/>
                  </a:cubicBezTo>
                  <a:cubicBezTo>
                    <a:pt x="1174" y="107"/>
                    <a:pt x="1174" y="107"/>
                    <a:pt x="1174" y="107"/>
                  </a:cubicBezTo>
                  <a:cubicBezTo>
                    <a:pt x="1177" y="107"/>
                    <a:pt x="1177" y="107"/>
                    <a:pt x="1177" y="107"/>
                  </a:cubicBezTo>
                  <a:cubicBezTo>
                    <a:pt x="1179" y="110"/>
                    <a:pt x="1179" y="110"/>
                    <a:pt x="1179" y="110"/>
                  </a:cubicBezTo>
                  <a:cubicBezTo>
                    <a:pt x="1182" y="113"/>
                    <a:pt x="1182" y="113"/>
                    <a:pt x="1182" y="113"/>
                  </a:cubicBezTo>
                  <a:cubicBezTo>
                    <a:pt x="1179" y="114"/>
                    <a:pt x="1179" y="114"/>
                    <a:pt x="1179" y="114"/>
                  </a:cubicBezTo>
                  <a:cubicBezTo>
                    <a:pt x="1177" y="114"/>
                    <a:pt x="1177" y="114"/>
                    <a:pt x="1177" y="114"/>
                  </a:cubicBezTo>
                  <a:cubicBezTo>
                    <a:pt x="1176" y="114"/>
                    <a:pt x="1176" y="114"/>
                    <a:pt x="1176" y="114"/>
                  </a:cubicBezTo>
                  <a:cubicBezTo>
                    <a:pt x="1174" y="114"/>
                    <a:pt x="1174" y="114"/>
                    <a:pt x="1174" y="114"/>
                  </a:cubicBezTo>
                  <a:cubicBezTo>
                    <a:pt x="1172" y="115"/>
                    <a:pt x="1172" y="115"/>
                    <a:pt x="1172" y="115"/>
                  </a:cubicBezTo>
                  <a:cubicBezTo>
                    <a:pt x="1170" y="114"/>
                    <a:pt x="1170" y="114"/>
                    <a:pt x="1170" y="114"/>
                  </a:cubicBezTo>
                  <a:cubicBezTo>
                    <a:pt x="1170" y="116"/>
                    <a:pt x="1170" y="116"/>
                    <a:pt x="1170" y="116"/>
                  </a:cubicBezTo>
                  <a:cubicBezTo>
                    <a:pt x="1172" y="116"/>
                    <a:pt x="1172" y="116"/>
                    <a:pt x="1172" y="116"/>
                  </a:cubicBezTo>
                  <a:cubicBezTo>
                    <a:pt x="1174" y="116"/>
                    <a:pt x="1174" y="116"/>
                    <a:pt x="1174" y="116"/>
                  </a:cubicBezTo>
                  <a:cubicBezTo>
                    <a:pt x="1176" y="117"/>
                    <a:pt x="1176" y="117"/>
                    <a:pt x="1176" y="117"/>
                  </a:cubicBezTo>
                  <a:cubicBezTo>
                    <a:pt x="1176" y="117"/>
                    <a:pt x="1178" y="115"/>
                    <a:pt x="1179" y="117"/>
                  </a:cubicBezTo>
                  <a:cubicBezTo>
                    <a:pt x="1181" y="118"/>
                    <a:pt x="1183" y="119"/>
                    <a:pt x="1183" y="119"/>
                  </a:cubicBezTo>
                  <a:cubicBezTo>
                    <a:pt x="1185" y="119"/>
                    <a:pt x="1185" y="119"/>
                    <a:pt x="1185" y="119"/>
                  </a:cubicBezTo>
                  <a:cubicBezTo>
                    <a:pt x="1186" y="120"/>
                    <a:pt x="1186" y="120"/>
                    <a:pt x="1186" y="120"/>
                  </a:cubicBezTo>
                  <a:cubicBezTo>
                    <a:pt x="1187" y="122"/>
                    <a:pt x="1187" y="122"/>
                    <a:pt x="1187" y="122"/>
                  </a:cubicBezTo>
                  <a:cubicBezTo>
                    <a:pt x="1185" y="124"/>
                    <a:pt x="1185" y="124"/>
                    <a:pt x="1185" y="124"/>
                  </a:cubicBezTo>
                  <a:cubicBezTo>
                    <a:pt x="1190" y="123"/>
                    <a:pt x="1190" y="123"/>
                    <a:pt x="1190" y="123"/>
                  </a:cubicBezTo>
                  <a:cubicBezTo>
                    <a:pt x="1193" y="123"/>
                    <a:pt x="1193" y="123"/>
                    <a:pt x="1193" y="123"/>
                  </a:cubicBezTo>
                  <a:cubicBezTo>
                    <a:pt x="1197" y="124"/>
                    <a:pt x="1197" y="124"/>
                    <a:pt x="1197" y="124"/>
                  </a:cubicBezTo>
                  <a:cubicBezTo>
                    <a:pt x="1200" y="127"/>
                    <a:pt x="1200" y="127"/>
                    <a:pt x="1200" y="127"/>
                  </a:cubicBezTo>
                  <a:cubicBezTo>
                    <a:pt x="1201" y="128"/>
                    <a:pt x="1201" y="128"/>
                    <a:pt x="1201" y="128"/>
                  </a:cubicBezTo>
                  <a:cubicBezTo>
                    <a:pt x="1199" y="129"/>
                    <a:pt x="1199" y="129"/>
                    <a:pt x="1199" y="129"/>
                  </a:cubicBezTo>
                  <a:cubicBezTo>
                    <a:pt x="1201" y="130"/>
                    <a:pt x="1201" y="130"/>
                    <a:pt x="1201" y="130"/>
                  </a:cubicBezTo>
                  <a:cubicBezTo>
                    <a:pt x="1208" y="131"/>
                    <a:pt x="1208" y="131"/>
                    <a:pt x="1208" y="131"/>
                  </a:cubicBezTo>
                  <a:cubicBezTo>
                    <a:pt x="1212" y="131"/>
                    <a:pt x="1212" y="131"/>
                    <a:pt x="1212" y="131"/>
                  </a:cubicBezTo>
                  <a:cubicBezTo>
                    <a:pt x="1216" y="131"/>
                    <a:pt x="1216" y="131"/>
                    <a:pt x="1216" y="131"/>
                  </a:cubicBezTo>
                  <a:cubicBezTo>
                    <a:pt x="1220" y="130"/>
                    <a:pt x="1220" y="130"/>
                    <a:pt x="1220" y="130"/>
                  </a:cubicBezTo>
                  <a:cubicBezTo>
                    <a:pt x="1224" y="128"/>
                    <a:pt x="1224" y="128"/>
                    <a:pt x="1224" y="128"/>
                  </a:cubicBezTo>
                  <a:cubicBezTo>
                    <a:pt x="1224" y="128"/>
                    <a:pt x="1227" y="127"/>
                    <a:pt x="1228" y="127"/>
                  </a:cubicBezTo>
                  <a:cubicBezTo>
                    <a:pt x="1229" y="127"/>
                    <a:pt x="1232" y="127"/>
                    <a:pt x="1232" y="127"/>
                  </a:cubicBezTo>
                  <a:cubicBezTo>
                    <a:pt x="1235" y="127"/>
                    <a:pt x="1235" y="127"/>
                    <a:pt x="1235" y="127"/>
                  </a:cubicBezTo>
                  <a:cubicBezTo>
                    <a:pt x="1243" y="127"/>
                    <a:pt x="1243" y="127"/>
                    <a:pt x="1243" y="127"/>
                  </a:cubicBezTo>
                  <a:cubicBezTo>
                    <a:pt x="1247" y="127"/>
                    <a:pt x="1247" y="127"/>
                    <a:pt x="1247" y="127"/>
                  </a:cubicBezTo>
                  <a:cubicBezTo>
                    <a:pt x="1253" y="127"/>
                    <a:pt x="1253" y="127"/>
                    <a:pt x="1253" y="127"/>
                  </a:cubicBezTo>
                  <a:cubicBezTo>
                    <a:pt x="1261" y="128"/>
                    <a:pt x="1261" y="128"/>
                    <a:pt x="1261" y="128"/>
                  </a:cubicBezTo>
                  <a:cubicBezTo>
                    <a:pt x="1265" y="130"/>
                    <a:pt x="1265" y="130"/>
                    <a:pt x="1265" y="130"/>
                  </a:cubicBezTo>
                  <a:cubicBezTo>
                    <a:pt x="1271" y="132"/>
                    <a:pt x="1271" y="132"/>
                    <a:pt x="1271" y="132"/>
                  </a:cubicBezTo>
                  <a:cubicBezTo>
                    <a:pt x="1274" y="133"/>
                    <a:pt x="1274" y="133"/>
                    <a:pt x="1274" y="133"/>
                  </a:cubicBezTo>
                  <a:cubicBezTo>
                    <a:pt x="1278" y="137"/>
                    <a:pt x="1278" y="137"/>
                    <a:pt x="1278" y="137"/>
                  </a:cubicBezTo>
                  <a:cubicBezTo>
                    <a:pt x="1279" y="140"/>
                    <a:pt x="1279" y="140"/>
                    <a:pt x="1279" y="140"/>
                  </a:cubicBezTo>
                  <a:cubicBezTo>
                    <a:pt x="1278" y="143"/>
                    <a:pt x="1278" y="143"/>
                    <a:pt x="1278" y="143"/>
                  </a:cubicBezTo>
                  <a:cubicBezTo>
                    <a:pt x="1277" y="144"/>
                    <a:pt x="1277" y="144"/>
                    <a:pt x="1277" y="144"/>
                  </a:cubicBezTo>
                  <a:cubicBezTo>
                    <a:pt x="1277" y="145"/>
                    <a:pt x="1277" y="145"/>
                    <a:pt x="1277" y="145"/>
                  </a:cubicBezTo>
                  <a:cubicBezTo>
                    <a:pt x="1276" y="147"/>
                    <a:pt x="1276" y="147"/>
                    <a:pt x="1276" y="147"/>
                  </a:cubicBezTo>
                  <a:cubicBezTo>
                    <a:pt x="1277" y="149"/>
                    <a:pt x="1277" y="149"/>
                    <a:pt x="1277" y="149"/>
                  </a:cubicBezTo>
                  <a:cubicBezTo>
                    <a:pt x="1278" y="150"/>
                    <a:pt x="1278" y="150"/>
                    <a:pt x="1278" y="150"/>
                  </a:cubicBezTo>
                  <a:cubicBezTo>
                    <a:pt x="1280" y="151"/>
                    <a:pt x="1280" y="151"/>
                    <a:pt x="1280" y="151"/>
                  </a:cubicBezTo>
                  <a:cubicBezTo>
                    <a:pt x="1281" y="152"/>
                    <a:pt x="1281" y="152"/>
                    <a:pt x="1281" y="152"/>
                  </a:cubicBezTo>
                  <a:cubicBezTo>
                    <a:pt x="1286" y="152"/>
                    <a:pt x="1286" y="152"/>
                    <a:pt x="1286" y="152"/>
                  </a:cubicBezTo>
                  <a:cubicBezTo>
                    <a:pt x="1288" y="153"/>
                    <a:pt x="1288" y="153"/>
                    <a:pt x="1288" y="153"/>
                  </a:cubicBezTo>
                  <a:cubicBezTo>
                    <a:pt x="1289" y="155"/>
                    <a:pt x="1289" y="155"/>
                    <a:pt x="1289" y="155"/>
                  </a:cubicBezTo>
                  <a:cubicBezTo>
                    <a:pt x="1289" y="158"/>
                    <a:pt x="1289" y="158"/>
                    <a:pt x="1289" y="158"/>
                  </a:cubicBezTo>
                  <a:cubicBezTo>
                    <a:pt x="1289" y="160"/>
                    <a:pt x="1289" y="160"/>
                    <a:pt x="1289" y="160"/>
                  </a:cubicBezTo>
                  <a:cubicBezTo>
                    <a:pt x="1292" y="163"/>
                    <a:pt x="1292" y="163"/>
                    <a:pt x="1292" y="163"/>
                  </a:cubicBezTo>
                  <a:cubicBezTo>
                    <a:pt x="1292" y="160"/>
                    <a:pt x="1292" y="160"/>
                    <a:pt x="1292" y="160"/>
                  </a:cubicBezTo>
                  <a:cubicBezTo>
                    <a:pt x="1292" y="158"/>
                    <a:pt x="1292" y="158"/>
                    <a:pt x="1292" y="158"/>
                  </a:cubicBezTo>
                  <a:cubicBezTo>
                    <a:pt x="1292" y="156"/>
                    <a:pt x="1292" y="156"/>
                    <a:pt x="1292" y="156"/>
                  </a:cubicBezTo>
                  <a:cubicBezTo>
                    <a:pt x="1292" y="153"/>
                    <a:pt x="1292" y="153"/>
                    <a:pt x="1292" y="153"/>
                  </a:cubicBezTo>
                  <a:cubicBezTo>
                    <a:pt x="1294" y="152"/>
                    <a:pt x="1294" y="152"/>
                    <a:pt x="1294" y="152"/>
                  </a:cubicBezTo>
                  <a:cubicBezTo>
                    <a:pt x="1296" y="152"/>
                    <a:pt x="1296" y="152"/>
                    <a:pt x="1296" y="152"/>
                  </a:cubicBezTo>
                  <a:cubicBezTo>
                    <a:pt x="1299" y="152"/>
                    <a:pt x="1299" y="152"/>
                    <a:pt x="1299" y="152"/>
                  </a:cubicBezTo>
                  <a:cubicBezTo>
                    <a:pt x="1304" y="151"/>
                    <a:pt x="1304" y="151"/>
                    <a:pt x="1304" y="151"/>
                  </a:cubicBezTo>
                  <a:cubicBezTo>
                    <a:pt x="1306" y="151"/>
                    <a:pt x="1306" y="151"/>
                    <a:pt x="1306" y="151"/>
                  </a:cubicBezTo>
                  <a:cubicBezTo>
                    <a:pt x="1310" y="151"/>
                    <a:pt x="1310" y="151"/>
                    <a:pt x="1310" y="151"/>
                  </a:cubicBezTo>
                  <a:cubicBezTo>
                    <a:pt x="1314" y="151"/>
                    <a:pt x="1314" y="151"/>
                    <a:pt x="1314" y="151"/>
                  </a:cubicBezTo>
                  <a:cubicBezTo>
                    <a:pt x="1318" y="150"/>
                    <a:pt x="1318" y="150"/>
                    <a:pt x="1318" y="150"/>
                  </a:cubicBezTo>
                  <a:cubicBezTo>
                    <a:pt x="1321" y="152"/>
                    <a:pt x="1321" y="152"/>
                    <a:pt x="1321" y="152"/>
                  </a:cubicBezTo>
                  <a:cubicBezTo>
                    <a:pt x="1324" y="153"/>
                    <a:pt x="1324" y="153"/>
                    <a:pt x="1324" y="153"/>
                  </a:cubicBezTo>
                  <a:cubicBezTo>
                    <a:pt x="1331" y="153"/>
                    <a:pt x="1331" y="153"/>
                    <a:pt x="1331" y="153"/>
                  </a:cubicBezTo>
                  <a:cubicBezTo>
                    <a:pt x="1335" y="153"/>
                    <a:pt x="1335" y="153"/>
                    <a:pt x="1335" y="153"/>
                  </a:cubicBezTo>
                  <a:cubicBezTo>
                    <a:pt x="1337" y="155"/>
                    <a:pt x="1337" y="155"/>
                    <a:pt x="1337" y="155"/>
                  </a:cubicBezTo>
                  <a:cubicBezTo>
                    <a:pt x="1341" y="155"/>
                    <a:pt x="1341" y="155"/>
                    <a:pt x="1341" y="155"/>
                  </a:cubicBezTo>
                  <a:cubicBezTo>
                    <a:pt x="1344" y="154"/>
                    <a:pt x="1344" y="154"/>
                    <a:pt x="1344" y="154"/>
                  </a:cubicBezTo>
                  <a:cubicBezTo>
                    <a:pt x="1348" y="152"/>
                    <a:pt x="1348" y="152"/>
                    <a:pt x="1348" y="152"/>
                  </a:cubicBezTo>
                  <a:cubicBezTo>
                    <a:pt x="1350" y="150"/>
                    <a:pt x="1350" y="150"/>
                    <a:pt x="1350" y="150"/>
                  </a:cubicBezTo>
                  <a:cubicBezTo>
                    <a:pt x="1354" y="150"/>
                    <a:pt x="1354" y="150"/>
                    <a:pt x="1354" y="150"/>
                  </a:cubicBezTo>
                  <a:cubicBezTo>
                    <a:pt x="1355" y="151"/>
                    <a:pt x="1355" y="151"/>
                    <a:pt x="1355" y="151"/>
                  </a:cubicBezTo>
                  <a:cubicBezTo>
                    <a:pt x="1358" y="153"/>
                    <a:pt x="1358" y="153"/>
                    <a:pt x="1358" y="153"/>
                  </a:cubicBezTo>
                  <a:cubicBezTo>
                    <a:pt x="1359" y="156"/>
                    <a:pt x="1359" y="156"/>
                    <a:pt x="1359" y="156"/>
                  </a:cubicBezTo>
                  <a:cubicBezTo>
                    <a:pt x="1359" y="159"/>
                    <a:pt x="1359" y="159"/>
                    <a:pt x="1359" y="159"/>
                  </a:cubicBezTo>
                  <a:cubicBezTo>
                    <a:pt x="1360" y="160"/>
                    <a:pt x="1360" y="160"/>
                    <a:pt x="1360" y="160"/>
                  </a:cubicBezTo>
                  <a:cubicBezTo>
                    <a:pt x="1362" y="159"/>
                    <a:pt x="1362" y="159"/>
                    <a:pt x="1362" y="159"/>
                  </a:cubicBezTo>
                  <a:cubicBezTo>
                    <a:pt x="1366" y="161"/>
                    <a:pt x="1366" y="161"/>
                    <a:pt x="1366" y="161"/>
                  </a:cubicBezTo>
                  <a:cubicBezTo>
                    <a:pt x="1369" y="163"/>
                    <a:pt x="1369" y="163"/>
                    <a:pt x="1369" y="163"/>
                  </a:cubicBezTo>
                  <a:cubicBezTo>
                    <a:pt x="1371" y="167"/>
                    <a:pt x="1371" y="167"/>
                    <a:pt x="1371" y="167"/>
                  </a:cubicBezTo>
                  <a:cubicBezTo>
                    <a:pt x="1375" y="167"/>
                    <a:pt x="1375" y="167"/>
                    <a:pt x="1375" y="167"/>
                  </a:cubicBezTo>
                  <a:cubicBezTo>
                    <a:pt x="1381" y="167"/>
                    <a:pt x="1381" y="167"/>
                    <a:pt x="1381" y="167"/>
                  </a:cubicBezTo>
                  <a:cubicBezTo>
                    <a:pt x="1382" y="165"/>
                    <a:pt x="1382" y="165"/>
                    <a:pt x="1382" y="165"/>
                  </a:cubicBezTo>
                  <a:cubicBezTo>
                    <a:pt x="1382" y="164"/>
                    <a:pt x="1382" y="164"/>
                    <a:pt x="1382" y="164"/>
                  </a:cubicBezTo>
                  <a:cubicBezTo>
                    <a:pt x="1385" y="162"/>
                    <a:pt x="1385" y="162"/>
                    <a:pt x="1385" y="162"/>
                  </a:cubicBezTo>
                  <a:cubicBezTo>
                    <a:pt x="1385" y="160"/>
                    <a:pt x="1385" y="160"/>
                    <a:pt x="1385" y="160"/>
                  </a:cubicBezTo>
                  <a:cubicBezTo>
                    <a:pt x="1383" y="157"/>
                    <a:pt x="1383" y="157"/>
                    <a:pt x="1383" y="157"/>
                  </a:cubicBezTo>
                  <a:cubicBezTo>
                    <a:pt x="1382" y="154"/>
                    <a:pt x="1382" y="154"/>
                    <a:pt x="1382" y="154"/>
                  </a:cubicBezTo>
                  <a:cubicBezTo>
                    <a:pt x="1380" y="153"/>
                    <a:pt x="1380" y="153"/>
                    <a:pt x="1380" y="153"/>
                  </a:cubicBezTo>
                  <a:cubicBezTo>
                    <a:pt x="1378" y="153"/>
                    <a:pt x="1378" y="153"/>
                    <a:pt x="1378" y="153"/>
                  </a:cubicBezTo>
                  <a:cubicBezTo>
                    <a:pt x="1377" y="151"/>
                    <a:pt x="1377" y="151"/>
                    <a:pt x="1377" y="151"/>
                  </a:cubicBezTo>
                  <a:cubicBezTo>
                    <a:pt x="1379" y="149"/>
                    <a:pt x="1379" y="149"/>
                    <a:pt x="1379" y="149"/>
                  </a:cubicBezTo>
                  <a:cubicBezTo>
                    <a:pt x="1379" y="146"/>
                    <a:pt x="1379" y="146"/>
                    <a:pt x="1379" y="146"/>
                  </a:cubicBezTo>
                  <a:cubicBezTo>
                    <a:pt x="1380" y="145"/>
                    <a:pt x="1380" y="145"/>
                    <a:pt x="1380" y="145"/>
                  </a:cubicBezTo>
                  <a:cubicBezTo>
                    <a:pt x="1380" y="144"/>
                    <a:pt x="1380" y="144"/>
                    <a:pt x="1380" y="144"/>
                  </a:cubicBezTo>
                  <a:cubicBezTo>
                    <a:pt x="1387" y="144"/>
                    <a:pt x="1387" y="144"/>
                    <a:pt x="1387" y="144"/>
                  </a:cubicBezTo>
                  <a:cubicBezTo>
                    <a:pt x="1390" y="145"/>
                    <a:pt x="1390" y="145"/>
                    <a:pt x="1390" y="145"/>
                  </a:cubicBezTo>
                  <a:cubicBezTo>
                    <a:pt x="1392" y="145"/>
                    <a:pt x="1392" y="145"/>
                    <a:pt x="1392" y="145"/>
                  </a:cubicBezTo>
                  <a:cubicBezTo>
                    <a:pt x="1399" y="147"/>
                    <a:pt x="1399" y="147"/>
                    <a:pt x="1399" y="147"/>
                  </a:cubicBezTo>
                  <a:cubicBezTo>
                    <a:pt x="1401" y="147"/>
                    <a:pt x="1401" y="147"/>
                    <a:pt x="1401" y="147"/>
                  </a:cubicBezTo>
                  <a:cubicBezTo>
                    <a:pt x="1403" y="149"/>
                    <a:pt x="1403" y="149"/>
                    <a:pt x="1403" y="149"/>
                  </a:cubicBezTo>
                  <a:cubicBezTo>
                    <a:pt x="1405" y="149"/>
                    <a:pt x="1405" y="149"/>
                    <a:pt x="1405" y="149"/>
                  </a:cubicBezTo>
                  <a:cubicBezTo>
                    <a:pt x="1408" y="149"/>
                    <a:pt x="1408" y="149"/>
                    <a:pt x="1408" y="149"/>
                  </a:cubicBezTo>
                  <a:cubicBezTo>
                    <a:pt x="1407" y="146"/>
                    <a:pt x="1407" y="146"/>
                    <a:pt x="1407" y="146"/>
                  </a:cubicBezTo>
                  <a:cubicBezTo>
                    <a:pt x="1409" y="146"/>
                    <a:pt x="1409" y="146"/>
                    <a:pt x="1409" y="146"/>
                  </a:cubicBezTo>
                  <a:cubicBezTo>
                    <a:pt x="1412" y="149"/>
                    <a:pt x="1412" y="149"/>
                    <a:pt x="1412" y="149"/>
                  </a:cubicBezTo>
                  <a:cubicBezTo>
                    <a:pt x="1420" y="149"/>
                    <a:pt x="1420" y="149"/>
                    <a:pt x="1420" y="149"/>
                  </a:cubicBezTo>
                  <a:cubicBezTo>
                    <a:pt x="1425" y="149"/>
                    <a:pt x="1425" y="149"/>
                    <a:pt x="1425" y="149"/>
                  </a:cubicBezTo>
                  <a:cubicBezTo>
                    <a:pt x="1429" y="148"/>
                    <a:pt x="1429" y="148"/>
                    <a:pt x="1429" y="148"/>
                  </a:cubicBezTo>
                  <a:cubicBezTo>
                    <a:pt x="1431" y="148"/>
                    <a:pt x="1431" y="148"/>
                    <a:pt x="1431" y="148"/>
                  </a:cubicBezTo>
                  <a:cubicBezTo>
                    <a:pt x="1436" y="149"/>
                    <a:pt x="1436" y="149"/>
                    <a:pt x="1436" y="149"/>
                  </a:cubicBezTo>
                  <a:cubicBezTo>
                    <a:pt x="1438" y="152"/>
                    <a:pt x="1438" y="152"/>
                    <a:pt x="1438" y="152"/>
                  </a:cubicBezTo>
                  <a:cubicBezTo>
                    <a:pt x="1438" y="152"/>
                    <a:pt x="1440" y="152"/>
                    <a:pt x="1441" y="152"/>
                  </a:cubicBezTo>
                  <a:cubicBezTo>
                    <a:pt x="1443" y="152"/>
                    <a:pt x="1446" y="152"/>
                    <a:pt x="1446" y="152"/>
                  </a:cubicBezTo>
                  <a:cubicBezTo>
                    <a:pt x="1449" y="153"/>
                    <a:pt x="1449" y="153"/>
                    <a:pt x="1449" y="153"/>
                  </a:cubicBezTo>
                  <a:cubicBezTo>
                    <a:pt x="1453" y="155"/>
                    <a:pt x="1453" y="155"/>
                    <a:pt x="1453" y="155"/>
                  </a:cubicBezTo>
                  <a:cubicBezTo>
                    <a:pt x="1459" y="156"/>
                    <a:pt x="1459" y="156"/>
                    <a:pt x="1459" y="156"/>
                  </a:cubicBezTo>
                  <a:cubicBezTo>
                    <a:pt x="1463" y="159"/>
                    <a:pt x="1463" y="159"/>
                    <a:pt x="1463" y="159"/>
                  </a:cubicBezTo>
                  <a:cubicBezTo>
                    <a:pt x="1468" y="161"/>
                    <a:pt x="1468" y="161"/>
                    <a:pt x="1468" y="161"/>
                  </a:cubicBezTo>
                  <a:cubicBezTo>
                    <a:pt x="1471" y="163"/>
                    <a:pt x="1471" y="163"/>
                    <a:pt x="1471" y="163"/>
                  </a:cubicBezTo>
                  <a:cubicBezTo>
                    <a:pt x="1475" y="163"/>
                    <a:pt x="1475" y="163"/>
                    <a:pt x="1475" y="163"/>
                  </a:cubicBezTo>
                  <a:cubicBezTo>
                    <a:pt x="1477" y="165"/>
                    <a:pt x="1477" y="165"/>
                    <a:pt x="1477" y="165"/>
                  </a:cubicBezTo>
                  <a:cubicBezTo>
                    <a:pt x="1479" y="167"/>
                    <a:pt x="1479" y="167"/>
                    <a:pt x="1479" y="167"/>
                  </a:cubicBezTo>
                  <a:cubicBezTo>
                    <a:pt x="1482" y="167"/>
                    <a:pt x="1482" y="167"/>
                    <a:pt x="1482" y="167"/>
                  </a:cubicBezTo>
                  <a:cubicBezTo>
                    <a:pt x="1484" y="170"/>
                    <a:pt x="1484" y="170"/>
                    <a:pt x="1484" y="170"/>
                  </a:cubicBezTo>
                  <a:cubicBezTo>
                    <a:pt x="1487" y="172"/>
                    <a:pt x="1487" y="172"/>
                    <a:pt x="1487" y="172"/>
                  </a:cubicBezTo>
                  <a:cubicBezTo>
                    <a:pt x="1491" y="172"/>
                    <a:pt x="1491" y="172"/>
                    <a:pt x="1491" y="172"/>
                  </a:cubicBezTo>
                  <a:cubicBezTo>
                    <a:pt x="1498" y="176"/>
                    <a:pt x="1498" y="176"/>
                    <a:pt x="1498" y="176"/>
                  </a:cubicBezTo>
                  <a:cubicBezTo>
                    <a:pt x="1502" y="178"/>
                    <a:pt x="1502" y="178"/>
                    <a:pt x="1502" y="178"/>
                  </a:cubicBezTo>
                  <a:cubicBezTo>
                    <a:pt x="1508" y="181"/>
                    <a:pt x="1508" y="181"/>
                    <a:pt x="1508" y="181"/>
                  </a:cubicBezTo>
                  <a:cubicBezTo>
                    <a:pt x="1515" y="185"/>
                    <a:pt x="1515" y="185"/>
                    <a:pt x="1515" y="185"/>
                  </a:cubicBezTo>
                  <a:cubicBezTo>
                    <a:pt x="1517" y="189"/>
                    <a:pt x="1517" y="189"/>
                    <a:pt x="1517" y="189"/>
                  </a:cubicBezTo>
                  <a:cubicBezTo>
                    <a:pt x="1516" y="190"/>
                    <a:pt x="1516" y="190"/>
                    <a:pt x="1516" y="190"/>
                  </a:cubicBezTo>
                  <a:cubicBezTo>
                    <a:pt x="1518" y="190"/>
                    <a:pt x="1518" y="190"/>
                    <a:pt x="1518" y="190"/>
                  </a:cubicBezTo>
                  <a:cubicBezTo>
                    <a:pt x="1520" y="189"/>
                    <a:pt x="1520" y="189"/>
                    <a:pt x="1520" y="189"/>
                  </a:cubicBezTo>
                  <a:cubicBezTo>
                    <a:pt x="1520" y="191"/>
                    <a:pt x="1520" y="191"/>
                    <a:pt x="1520" y="191"/>
                  </a:cubicBezTo>
                  <a:cubicBezTo>
                    <a:pt x="1520" y="195"/>
                    <a:pt x="1520" y="195"/>
                    <a:pt x="1520" y="195"/>
                  </a:cubicBezTo>
                  <a:cubicBezTo>
                    <a:pt x="1520" y="197"/>
                    <a:pt x="1520" y="197"/>
                    <a:pt x="1520" y="197"/>
                  </a:cubicBezTo>
                  <a:cubicBezTo>
                    <a:pt x="1521" y="198"/>
                    <a:pt x="1521" y="198"/>
                    <a:pt x="1521" y="198"/>
                  </a:cubicBezTo>
                  <a:cubicBezTo>
                    <a:pt x="1521" y="201"/>
                    <a:pt x="1521" y="201"/>
                    <a:pt x="1521" y="201"/>
                  </a:cubicBezTo>
                  <a:cubicBezTo>
                    <a:pt x="1522" y="203"/>
                    <a:pt x="1522" y="203"/>
                    <a:pt x="1522" y="203"/>
                  </a:cubicBezTo>
                  <a:cubicBezTo>
                    <a:pt x="1524" y="204"/>
                    <a:pt x="1524" y="204"/>
                    <a:pt x="1524" y="204"/>
                  </a:cubicBezTo>
                  <a:cubicBezTo>
                    <a:pt x="1525" y="207"/>
                    <a:pt x="1525" y="207"/>
                    <a:pt x="1525" y="207"/>
                  </a:cubicBezTo>
                  <a:cubicBezTo>
                    <a:pt x="1527" y="205"/>
                    <a:pt x="1527" y="205"/>
                    <a:pt x="1527" y="205"/>
                  </a:cubicBezTo>
                  <a:cubicBezTo>
                    <a:pt x="1528" y="205"/>
                    <a:pt x="1528" y="205"/>
                    <a:pt x="1528" y="205"/>
                  </a:cubicBezTo>
                  <a:cubicBezTo>
                    <a:pt x="1529" y="208"/>
                    <a:pt x="1529" y="208"/>
                    <a:pt x="1529" y="208"/>
                  </a:cubicBezTo>
                  <a:cubicBezTo>
                    <a:pt x="1530" y="206"/>
                    <a:pt x="1530" y="206"/>
                    <a:pt x="1530" y="206"/>
                  </a:cubicBezTo>
                  <a:cubicBezTo>
                    <a:pt x="1529" y="203"/>
                    <a:pt x="1529" y="203"/>
                    <a:pt x="1529" y="203"/>
                  </a:cubicBezTo>
                  <a:cubicBezTo>
                    <a:pt x="1527" y="202"/>
                    <a:pt x="1527" y="202"/>
                    <a:pt x="1527" y="202"/>
                  </a:cubicBezTo>
                  <a:cubicBezTo>
                    <a:pt x="1529" y="201"/>
                    <a:pt x="1529" y="201"/>
                    <a:pt x="1529" y="201"/>
                  </a:cubicBezTo>
                  <a:cubicBezTo>
                    <a:pt x="1527" y="197"/>
                    <a:pt x="1527" y="197"/>
                    <a:pt x="1527" y="197"/>
                  </a:cubicBezTo>
                  <a:cubicBezTo>
                    <a:pt x="1525" y="195"/>
                    <a:pt x="1525" y="195"/>
                    <a:pt x="1525" y="195"/>
                  </a:cubicBezTo>
                  <a:cubicBezTo>
                    <a:pt x="1523" y="194"/>
                    <a:pt x="1523" y="194"/>
                    <a:pt x="1523" y="194"/>
                  </a:cubicBezTo>
                  <a:cubicBezTo>
                    <a:pt x="1536" y="195"/>
                    <a:pt x="1536" y="195"/>
                    <a:pt x="1536" y="195"/>
                  </a:cubicBezTo>
                  <a:cubicBezTo>
                    <a:pt x="1535" y="197"/>
                    <a:pt x="1535" y="197"/>
                    <a:pt x="1535" y="197"/>
                  </a:cubicBezTo>
                  <a:cubicBezTo>
                    <a:pt x="1535" y="198"/>
                    <a:pt x="1535" y="198"/>
                    <a:pt x="1535" y="198"/>
                  </a:cubicBezTo>
                  <a:cubicBezTo>
                    <a:pt x="1537" y="198"/>
                    <a:pt x="1537" y="198"/>
                    <a:pt x="1537" y="198"/>
                  </a:cubicBezTo>
                  <a:cubicBezTo>
                    <a:pt x="1539" y="196"/>
                    <a:pt x="1539" y="196"/>
                    <a:pt x="1539" y="196"/>
                  </a:cubicBezTo>
                  <a:cubicBezTo>
                    <a:pt x="1541" y="198"/>
                    <a:pt x="1541" y="198"/>
                    <a:pt x="1541" y="198"/>
                  </a:cubicBezTo>
                  <a:cubicBezTo>
                    <a:pt x="1542" y="195"/>
                    <a:pt x="1542" y="195"/>
                    <a:pt x="1542" y="195"/>
                  </a:cubicBezTo>
                  <a:cubicBezTo>
                    <a:pt x="1552" y="197"/>
                    <a:pt x="1552" y="197"/>
                    <a:pt x="1552" y="197"/>
                  </a:cubicBezTo>
                  <a:cubicBezTo>
                    <a:pt x="1552" y="199"/>
                    <a:pt x="1552" y="199"/>
                    <a:pt x="1552" y="199"/>
                  </a:cubicBezTo>
                  <a:cubicBezTo>
                    <a:pt x="1563" y="207"/>
                    <a:pt x="1563" y="207"/>
                    <a:pt x="1563" y="207"/>
                  </a:cubicBezTo>
                  <a:cubicBezTo>
                    <a:pt x="1565" y="209"/>
                    <a:pt x="1565" y="209"/>
                    <a:pt x="1565" y="209"/>
                  </a:cubicBezTo>
                  <a:cubicBezTo>
                    <a:pt x="1568" y="210"/>
                    <a:pt x="1568" y="210"/>
                    <a:pt x="1568" y="210"/>
                  </a:cubicBezTo>
                  <a:cubicBezTo>
                    <a:pt x="1570" y="210"/>
                    <a:pt x="1570" y="210"/>
                    <a:pt x="1570" y="210"/>
                  </a:cubicBezTo>
                  <a:cubicBezTo>
                    <a:pt x="1569" y="212"/>
                    <a:pt x="1569" y="212"/>
                    <a:pt x="1569" y="212"/>
                  </a:cubicBezTo>
                  <a:cubicBezTo>
                    <a:pt x="1566" y="212"/>
                    <a:pt x="1566" y="212"/>
                    <a:pt x="1566" y="212"/>
                  </a:cubicBezTo>
                  <a:cubicBezTo>
                    <a:pt x="1563" y="214"/>
                    <a:pt x="1563" y="214"/>
                    <a:pt x="1563" y="214"/>
                  </a:cubicBezTo>
                  <a:cubicBezTo>
                    <a:pt x="1562" y="218"/>
                    <a:pt x="1562" y="218"/>
                    <a:pt x="1562" y="218"/>
                  </a:cubicBezTo>
                  <a:cubicBezTo>
                    <a:pt x="1555" y="216"/>
                    <a:pt x="1555" y="216"/>
                    <a:pt x="1555" y="216"/>
                  </a:cubicBezTo>
                  <a:cubicBezTo>
                    <a:pt x="1554" y="216"/>
                    <a:pt x="1554" y="216"/>
                    <a:pt x="1554" y="216"/>
                  </a:cubicBezTo>
                  <a:cubicBezTo>
                    <a:pt x="1557" y="220"/>
                    <a:pt x="1557" y="220"/>
                    <a:pt x="1557" y="220"/>
                  </a:cubicBezTo>
                  <a:cubicBezTo>
                    <a:pt x="1557" y="220"/>
                    <a:pt x="1557" y="220"/>
                    <a:pt x="1554" y="220"/>
                  </a:cubicBezTo>
                  <a:cubicBezTo>
                    <a:pt x="1552" y="220"/>
                    <a:pt x="1550" y="220"/>
                    <a:pt x="1550" y="220"/>
                  </a:cubicBezTo>
                  <a:cubicBezTo>
                    <a:pt x="1548" y="220"/>
                    <a:pt x="1548" y="220"/>
                    <a:pt x="1548" y="220"/>
                  </a:cubicBezTo>
                  <a:cubicBezTo>
                    <a:pt x="1544" y="219"/>
                    <a:pt x="1544" y="219"/>
                    <a:pt x="1544" y="219"/>
                  </a:cubicBezTo>
                  <a:cubicBezTo>
                    <a:pt x="1543" y="218"/>
                    <a:pt x="1543" y="218"/>
                    <a:pt x="1543" y="218"/>
                  </a:cubicBezTo>
                  <a:cubicBezTo>
                    <a:pt x="1541" y="218"/>
                    <a:pt x="1541" y="218"/>
                    <a:pt x="1541" y="218"/>
                  </a:cubicBezTo>
                  <a:cubicBezTo>
                    <a:pt x="1543" y="220"/>
                    <a:pt x="1543" y="220"/>
                    <a:pt x="1543" y="220"/>
                  </a:cubicBezTo>
                  <a:cubicBezTo>
                    <a:pt x="1545" y="220"/>
                    <a:pt x="1545" y="220"/>
                    <a:pt x="1545" y="220"/>
                  </a:cubicBezTo>
                  <a:cubicBezTo>
                    <a:pt x="1545" y="222"/>
                    <a:pt x="1545" y="222"/>
                    <a:pt x="1545" y="222"/>
                  </a:cubicBezTo>
                  <a:cubicBezTo>
                    <a:pt x="1545" y="224"/>
                    <a:pt x="1545" y="224"/>
                    <a:pt x="1545" y="224"/>
                  </a:cubicBezTo>
                  <a:cubicBezTo>
                    <a:pt x="1544" y="225"/>
                    <a:pt x="1544" y="225"/>
                    <a:pt x="1544" y="225"/>
                  </a:cubicBezTo>
                  <a:cubicBezTo>
                    <a:pt x="1545" y="226"/>
                    <a:pt x="1545" y="226"/>
                    <a:pt x="1545" y="226"/>
                  </a:cubicBezTo>
                  <a:cubicBezTo>
                    <a:pt x="1546" y="227"/>
                    <a:pt x="1546" y="227"/>
                    <a:pt x="1546" y="227"/>
                  </a:cubicBezTo>
                  <a:cubicBezTo>
                    <a:pt x="1543" y="230"/>
                    <a:pt x="1543" y="230"/>
                    <a:pt x="1543" y="230"/>
                  </a:cubicBezTo>
                  <a:cubicBezTo>
                    <a:pt x="1537" y="231"/>
                    <a:pt x="1537" y="231"/>
                    <a:pt x="1537" y="231"/>
                  </a:cubicBezTo>
                  <a:cubicBezTo>
                    <a:pt x="1539" y="233"/>
                    <a:pt x="1539" y="233"/>
                    <a:pt x="1539" y="233"/>
                  </a:cubicBezTo>
                  <a:cubicBezTo>
                    <a:pt x="1542" y="235"/>
                    <a:pt x="1542" y="235"/>
                    <a:pt x="1542" y="235"/>
                  </a:cubicBezTo>
                  <a:cubicBezTo>
                    <a:pt x="1546" y="236"/>
                    <a:pt x="1546" y="236"/>
                    <a:pt x="1546" y="236"/>
                  </a:cubicBezTo>
                  <a:cubicBezTo>
                    <a:pt x="1544" y="238"/>
                    <a:pt x="1544" y="238"/>
                    <a:pt x="1544" y="238"/>
                  </a:cubicBezTo>
                  <a:cubicBezTo>
                    <a:pt x="1540" y="237"/>
                    <a:pt x="1540" y="237"/>
                    <a:pt x="1540" y="237"/>
                  </a:cubicBezTo>
                  <a:cubicBezTo>
                    <a:pt x="1539" y="239"/>
                    <a:pt x="1539" y="239"/>
                    <a:pt x="1539" y="239"/>
                  </a:cubicBezTo>
                  <a:cubicBezTo>
                    <a:pt x="1536" y="238"/>
                    <a:pt x="1536" y="238"/>
                    <a:pt x="1536" y="238"/>
                  </a:cubicBezTo>
                  <a:cubicBezTo>
                    <a:pt x="1535" y="236"/>
                    <a:pt x="1535" y="236"/>
                    <a:pt x="1535" y="236"/>
                  </a:cubicBezTo>
                  <a:cubicBezTo>
                    <a:pt x="1534" y="234"/>
                    <a:pt x="1534" y="234"/>
                    <a:pt x="1534" y="234"/>
                  </a:cubicBezTo>
                  <a:cubicBezTo>
                    <a:pt x="1534" y="237"/>
                    <a:pt x="1534" y="237"/>
                    <a:pt x="1534" y="237"/>
                  </a:cubicBezTo>
                  <a:cubicBezTo>
                    <a:pt x="1530" y="237"/>
                    <a:pt x="1530" y="237"/>
                    <a:pt x="1530" y="237"/>
                  </a:cubicBezTo>
                  <a:cubicBezTo>
                    <a:pt x="1530" y="237"/>
                    <a:pt x="1529" y="236"/>
                    <a:pt x="1528" y="235"/>
                  </a:cubicBezTo>
                  <a:cubicBezTo>
                    <a:pt x="1527" y="234"/>
                    <a:pt x="1527" y="234"/>
                    <a:pt x="1527" y="234"/>
                  </a:cubicBezTo>
                  <a:cubicBezTo>
                    <a:pt x="1523" y="232"/>
                    <a:pt x="1523" y="232"/>
                    <a:pt x="1523" y="232"/>
                  </a:cubicBezTo>
                  <a:cubicBezTo>
                    <a:pt x="1520" y="231"/>
                    <a:pt x="1520" y="231"/>
                    <a:pt x="1520" y="231"/>
                  </a:cubicBezTo>
                  <a:cubicBezTo>
                    <a:pt x="1513" y="230"/>
                    <a:pt x="1513" y="230"/>
                    <a:pt x="1513" y="230"/>
                  </a:cubicBezTo>
                  <a:cubicBezTo>
                    <a:pt x="1513" y="228"/>
                    <a:pt x="1513" y="228"/>
                    <a:pt x="1513" y="228"/>
                  </a:cubicBezTo>
                  <a:cubicBezTo>
                    <a:pt x="1512" y="223"/>
                    <a:pt x="1512" y="223"/>
                    <a:pt x="1512" y="223"/>
                  </a:cubicBezTo>
                  <a:cubicBezTo>
                    <a:pt x="1508" y="220"/>
                    <a:pt x="1508" y="220"/>
                    <a:pt x="1508" y="220"/>
                  </a:cubicBezTo>
                  <a:cubicBezTo>
                    <a:pt x="1502" y="218"/>
                    <a:pt x="1502" y="218"/>
                    <a:pt x="1502" y="218"/>
                  </a:cubicBezTo>
                  <a:cubicBezTo>
                    <a:pt x="1498" y="218"/>
                    <a:pt x="1498" y="218"/>
                    <a:pt x="1498" y="218"/>
                  </a:cubicBezTo>
                  <a:cubicBezTo>
                    <a:pt x="1494" y="220"/>
                    <a:pt x="1494" y="220"/>
                    <a:pt x="1494" y="220"/>
                  </a:cubicBezTo>
                  <a:cubicBezTo>
                    <a:pt x="1486" y="220"/>
                    <a:pt x="1486" y="220"/>
                    <a:pt x="1486" y="220"/>
                  </a:cubicBezTo>
                  <a:cubicBezTo>
                    <a:pt x="1485" y="217"/>
                    <a:pt x="1485" y="217"/>
                    <a:pt x="1485" y="217"/>
                  </a:cubicBezTo>
                  <a:cubicBezTo>
                    <a:pt x="1483" y="213"/>
                    <a:pt x="1483" y="213"/>
                    <a:pt x="1483" y="213"/>
                  </a:cubicBezTo>
                  <a:cubicBezTo>
                    <a:pt x="1486" y="211"/>
                    <a:pt x="1486" y="211"/>
                    <a:pt x="1486" y="211"/>
                  </a:cubicBezTo>
                  <a:cubicBezTo>
                    <a:pt x="1485" y="207"/>
                    <a:pt x="1485" y="207"/>
                    <a:pt x="1485" y="207"/>
                  </a:cubicBezTo>
                  <a:cubicBezTo>
                    <a:pt x="1482" y="207"/>
                    <a:pt x="1482" y="207"/>
                    <a:pt x="1482" y="207"/>
                  </a:cubicBezTo>
                  <a:cubicBezTo>
                    <a:pt x="1480" y="209"/>
                    <a:pt x="1480" y="209"/>
                    <a:pt x="1480" y="209"/>
                  </a:cubicBezTo>
                  <a:cubicBezTo>
                    <a:pt x="1478" y="207"/>
                    <a:pt x="1478" y="207"/>
                    <a:pt x="1478" y="207"/>
                  </a:cubicBezTo>
                  <a:cubicBezTo>
                    <a:pt x="1478" y="209"/>
                    <a:pt x="1478" y="209"/>
                    <a:pt x="1478" y="209"/>
                  </a:cubicBezTo>
                  <a:cubicBezTo>
                    <a:pt x="1477" y="210"/>
                    <a:pt x="1477" y="210"/>
                    <a:pt x="1477" y="210"/>
                  </a:cubicBezTo>
                  <a:cubicBezTo>
                    <a:pt x="1474" y="210"/>
                    <a:pt x="1474" y="210"/>
                    <a:pt x="1474" y="210"/>
                  </a:cubicBezTo>
                  <a:cubicBezTo>
                    <a:pt x="1472" y="212"/>
                    <a:pt x="1472" y="212"/>
                    <a:pt x="1472" y="212"/>
                  </a:cubicBezTo>
                  <a:cubicBezTo>
                    <a:pt x="1475" y="216"/>
                    <a:pt x="1475" y="216"/>
                    <a:pt x="1475" y="216"/>
                  </a:cubicBezTo>
                  <a:cubicBezTo>
                    <a:pt x="1477" y="218"/>
                    <a:pt x="1477" y="218"/>
                    <a:pt x="1477" y="218"/>
                  </a:cubicBezTo>
                  <a:cubicBezTo>
                    <a:pt x="1477" y="220"/>
                    <a:pt x="1477" y="220"/>
                    <a:pt x="1477" y="220"/>
                  </a:cubicBezTo>
                  <a:cubicBezTo>
                    <a:pt x="1476" y="221"/>
                    <a:pt x="1476" y="221"/>
                    <a:pt x="1476" y="221"/>
                  </a:cubicBezTo>
                  <a:cubicBezTo>
                    <a:pt x="1473" y="222"/>
                    <a:pt x="1473" y="222"/>
                    <a:pt x="1473" y="222"/>
                  </a:cubicBezTo>
                  <a:cubicBezTo>
                    <a:pt x="1476" y="223"/>
                    <a:pt x="1476" y="223"/>
                    <a:pt x="1476" y="223"/>
                  </a:cubicBezTo>
                  <a:cubicBezTo>
                    <a:pt x="1474" y="226"/>
                    <a:pt x="1474" y="226"/>
                    <a:pt x="1474" y="226"/>
                  </a:cubicBezTo>
                  <a:cubicBezTo>
                    <a:pt x="1470" y="228"/>
                    <a:pt x="1470" y="228"/>
                    <a:pt x="1470" y="228"/>
                  </a:cubicBezTo>
                  <a:cubicBezTo>
                    <a:pt x="1467" y="230"/>
                    <a:pt x="1467" y="230"/>
                    <a:pt x="1467" y="230"/>
                  </a:cubicBezTo>
                  <a:cubicBezTo>
                    <a:pt x="1467" y="230"/>
                    <a:pt x="1464" y="231"/>
                    <a:pt x="1463" y="231"/>
                  </a:cubicBezTo>
                  <a:cubicBezTo>
                    <a:pt x="1462" y="231"/>
                    <a:pt x="1460" y="232"/>
                    <a:pt x="1460" y="232"/>
                  </a:cubicBezTo>
                  <a:cubicBezTo>
                    <a:pt x="1457" y="232"/>
                    <a:pt x="1457" y="232"/>
                    <a:pt x="1457" y="232"/>
                  </a:cubicBezTo>
                  <a:cubicBezTo>
                    <a:pt x="1452" y="233"/>
                    <a:pt x="1452" y="233"/>
                    <a:pt x="1452" y="233"/>
                  </a:cubicBezTo>
                  <a:cubicBezTo>
                    <a:pt x="1449" y="232"/>
                    <a:pt x="1449" y="232"/>
                    <a:pt x="1449" y="232"/>
                  </a:cubicBezTo>
                  <a:cubicBezTo>
                    <a:pt x="1448" y="230"/>
                    <a:pt x="1448" y="230"/>
                    <a:pt x="1448" y="230"/>
                  </a:cubicBezTo>
                  <a:cubicBezTo>
                    <a:pt x="1446" y="229"/>
                    <a:pt x="1446" y="229"/>
                    <a:pt x="1446" y="229"/>
                  </a:cubicBezTo>
                  <a:cubicBezTo>
                    <a:pt x="1443" y="228"/>
                    <a:pt x="1443" y="228"/>
                    <a:pt x="1443" y="228"/>
                  </a:cubicBezTo>
                  <a:cubicBezTo>
                    <a:pt x="1442" y="227"/>
                    <a:pt x="1442" y="227"/>
                    <a:pt x="1442" y="227"/>
                  </a:cubicBezTo>
                  <a:cubicBezTo>
                    <a:pt x="1439" y="227"/>
                    <a:pt x="1439" y="227"/>
                    <a:pt x="1439" y="227"/>
                  </a:cubicBezTo>
                  <a:cubicBezTo>
                    <a:pt x="1443" y="230"/>
                    <a:pt x="1443" y="230"/>
                    <a:pt x="1443" y="230"/>
                  </a:cubicBezTo>
                  <a:cubicBezTo>
                    <a:pt x="1441" y="231"/>
                    <a:pt x="1441" y="231"/>
                    <a:pt x="1441" y="231"/>
                  </a:cubicBezTo>
                  <a:cubicBezTo>
                    <a:pt x="1439" y="231"/>
                    <a:pt x="1439" y="231"/>
                    <a:pt x="1439" y="231"/>
                  </a:cubicBezTo>
                  <a:cubicBezTo>
                    <a:pt x="1437" y="230"/>
                    <a:pt x="1437" y="230"/>
                    <a:pt x="1437" y="230"/>
                  </a:cubicBezTo>
                  <a:cubicBezTo>
                    <a:pt x="1435" y="230"/>
                    <a:pt x="1435" y="230"/>
                    <a:pt x="1435" y="230"/>
                  </a:cubicBezTo>
                  <a:cubicBezTo>
                    <a:pt x="1436" y="231"/>
                    <a:pt x="1436" y="231"/>
                    <a:pt x="1436" y="231"/>
                  </a:cubicBezTo>
                  <a:cubicBezTo>
                    <a:pt x="1436" y="233"/>
                    <a:pt x="1436" y="233"/>
                    <a:pt x="1436" y="233"/>
                  </a:cubicBezTo>
                  <a:cubicBezTo>
                    <a:pt x="1437" y="233"/>
                    <a:pt x="1437" y="233"/>
                    <a:pt x="1437" y="233"/>
                  </a:cubicBezTo>
                  <a:cubicBezTo>
                    <a:pt x="1439" y="234"/>
                    <a:pt x="1439" y="234"/>
                    <a:pt x="1439" y="234"/>
                  </a:cubicBezTo>
                  <a:cubicBezTo>
                    <a:pt x="1441" y="233"/>
                    <a:pt x="1441" y="233"/>
                    <a:pt x="1441" y="233"/>
                  </a:cubicBezTo>
                  <a:cubicBezTo>
                    <a:pt x="1446" y="232"/>
                    <a:pt x="1446" y="232"/>
                    <a:pt x="1446" y="232"/>
                  </a:cubicBezTo>
                  <a:cubicBezTo>
                    <a:pt x="1446" y="234"/>
                    <a:pt x="1446" y="234"/>
                    <a:pt x="1446" y="234"/>
                  </a:cubicBezTo>
                  <a:cubicBezTo>
                    <a:pt x="1447" y="236"/>
                    <a:pt x="1447" y="236"/>
                    <a:pt x="1447" y="236"/>
                  </a:cubicBezTo>
                  <a:cubicBezTo>
                    <a:pt x="1449" y="239"/>
                    <a:pt x="1449" y="239"/>
                    <a:pt x="1449" y="239"/>
                  </a:cubicBezTo>
                  <a:cubicBezTo>
                    <a:pt x="1449" y="239"/>
                    <a:pt x="1451" y="240"/>
                    <a:pt x="1453" y="239"/>
                  </a:cubicBezTo>
                  <a:cubicBezTo>
                    <a:pt x="1454" y="237"/>
                    <a:pt x="1455" y="238"/>
                    <a:pt x="1455" y="238"/>
                  </a:cubicBezTo>
                  <a:cubicBezTo>
                    <a:pt x="1455" y="239"/>
                    <a:pt x="1455" y="239"/>
                    <a:pt x="1455" y="239"/>
                  </a:cubicBezTo>
                  <a:cubicBezTo>
                    <a:pt x="1457" y="243"/>
                    <a:pt x="1457" y="243"/>
                    <a:pt x="1457" y="243"/>
                  </a:cubicBezTo>
                  <a:cubicBezTo>
                    <a:pt x="1458" y="245"/>
                    <a:pt x="1458" y="245"/>
                    <a:pt x="1458" y="245"/>
                  </a:cubicBezTo>
                  <a:cubicBezTo>
                    <a:pt x="1458" y="247"/>
                    <a:pt x="1458" y="247"/>
                    <a:pt x="1458" y="247"/>
                  </a:cubicBezTo>
                  <a:cubicBezTo>
                    <a:pt x="1458" y="250"/>
                    <a:pt x="1458" y="250"/>
                    <a:pt x="1458" y="250"/>
                  </a:cubicBezTo>
                  <a:cubicBezTo>
                    <a:pt x="1457" y="250"/>
                    <a:pt x="1457" y="250"/>
                    <a:pt x="1457" y="250"/>
                  </a:cubicBezTo>
                  <a:cubicBezTo>
                    <a:pt x="1458" y="251"/>
                    <a:pt x="1458" y="251"/>
                    <a:pt x="1458" y="251"/>
                  </a:cubicBezTo>
                  <a:cubicBezTo>
                    <a:pt x="1460" y="253"/>
                    <a:pt x="1460" y="253"/>
                    <a:pt x="1460" y="253"/>
                  </a:cubicBezTo>
                  <a:cubicBezTo>
                    <a:pt x="1461" y="254"/>
                    <a:pt x="1461" y="254"/>
                    <a:pt x="1461" y="254"/>
                  </a:cubicBezTo>
                  <a:cubicBezTo>
                    <a:pt x="1463" y="256"/>
                    <a:pt x="1463" y="256"/>
                    <a:pt x="1463" y="256"/>
                  </a:cubicBezTo>
                  <a:cubicBezTo>
                    <a:pt x="1465" y="256"/>
                    <a:pt x="1465" y="256"/>
                    <a:pt x="1465" y="256"/>
                  </a:cubicBezTo>
                  <a:cubicBezTo>
                    <a:pt x="1465" y="260"/>
                    <a:pt x="1465" y="260"/>
                    <a:pt x="1465" y="260"/>
                  </a:cubicBezTo>
                  <a:cubicBezTo>
                    <a:pt x="1467" y="262"/>
                    <a:pt x="1467" y="262"/>
                    <a:pt x="1467" y="262"/>
                  </a:cubicBezTo>
                  <a:cubicBezTo>
                    <a:pt x="1467" y="264"/>
                    <a:pt x="1467" y="264"/>
                    <a:pt x="1467" y="264"/>
                  </a:cubicBezTo>
                  <a:cubicBezTo>
                    <a:pt x="1463" y="266"/>
                    <a:pt x="1463" y="266"/>
                    <a:pt x="1463" y="266"/>
                  </a:cubicBezTo>
                  <a:cubicBezTo>
                    <a:pt x="1462" y="267"/>
                    <a:pt x="1462" y="267"/>
                    <a:pt x="1462" y="267"/>
                  </a:cubicBezTo>
                  <a:cubicBezTo>
                    <a:pt x="1463" y="269"/>
                    <a:pt x="1463" y="269"/>
                    <a:pt x="1463" y="269"/>
                  </a:cubicBezTo>
                  <a:cubicBezTo>
                    <a:pt x="1451" y="265"/>
                    <a:pt x="1451" y="265"/>
                    <a:pt x="1451" y="265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6" y="263"/>
                    <a:pt x="1446" y="263"/>
                    <a:pt x="1446" y="263"/>
                  </a:cubicBezTo>
                  <a:cubicBezTo>
                    <a:pt x="1446" y="262"/>
                    <a:pt x="1446" y="262"/>
                    <a:pt x="1446" y="262"/>
                  </a:cubicBezTo>
                  <a:cubicBezTo>
                    <a:pt x="1443" y="262"/>
                    <a:pt x="1443" y="262"/>
                    <a:pt x="1443" y="262"/>
                  </a:cubicBezTo>
                  <a:cubicBezTo>
                    <a:pt x="1442" y="261"/>
                    <a:pt x="1442" y="261"/>
                    <a:pt x="1442" y="261"/>
                  </a:cubicBezTo>
                  <a:cubicBezTo>
                    <a:pt x="1442" y="264"/>
                    <a:pt x="1442" y="264"/>
                    <a:pt x="1442" y="264"/>
                  </a:cubicBezTo>
                  <a:cubicBezTo>
                    <a:pt x="1443" y="266"/>
                    <a:pt x="1443" y="266"/>
                    <a:pt x="1443" y="266"/>
                  </a:cubicBezTo>
                  <a:cubicBezTo>
                    <a:pt x="1440" y="266"/>
                    <a:pt x="1440" y="266"/>
                    <a:pt x="1440" y="266"/>
                  </a:cubicBezTo>
                  <a:cubicBezTo>
                    <a:pt x="1436" y="268"/>
                    <a:pt x="1436" y="268"/>
                    <a:pt x="1436" y="268"/>
                  </a:cubicBezTo>
                  <a:cubicBezTo>
                    <a:pt x="1431" y="270"/>
                    <a:pt x="1431" y="270"/>
                    <a:pt x="1431" y="270"/>
                  </a:cubicBezTo>
                  <a:cubicBezTo>
                    <a:pt x="1427" y="272"/>
                    <a:pt x="1427" y="272"/>
                    <a:pt x="1427" y="272"/>
                  </a:cubicBezTo>
                  <a:cubicBezTo>
                    <a:pt x="1425" y="272"/>
                    <a:pt x="1425" y="272"/>
                    <a:pt x="1425" y="272"/>
                  </a:cubicBezTo>
                  <a:cubicBezTo>
                    <a:pt x="1425" y="274"/>
                    <a:pt x="1425" y="274"/>
                    <a:pt x="1425" y="274"/>
                  </a:cubicBezTo>
                  <a:cubicBezTo>
                    <a:pt x="1420" y="274"/>
                    <a:pt x="1420" y="274"/>
                    <a:pt x="1420" y="274"/>
                  </a:cubicBezTo>
                  <a:cubicBezTo>
                    <a:pt x="1419" y="274"/>
                    <a:pt x="1419" y="274"/>
                    <a:pt x="1419" y="274"/>
                  </a:cubicBezTo>
                  <a:cubicBezTo>
                    <a:pt x="1414" y="276"/>
                    <a:pt x="1414" y="276"/>
                    <a:pt x="1414" y="276"/>
                  </a:cubicBezTo>
                  <a:cubicBezTo>
                    <a:pt x="1409" y="278"/>
                    <a:pt x="1409" y="278"/>
                    <a:pt x="1409" y="278"/>
                  </a:cubicBezTo>
                  <a:cubicBezTo>
                    <a:pt x="1406" y="280"/>
                    <a:pt x="1406" y="280"/>
                    <a:pt x="1406" y="280"/>
                  </a:cubicBezTo>
                  <a:cubicBezTo>
                    <a:pt x="1405" y="282"/>
                    <a:pt x="1405" y="282"/>
                    <a:pt x="1405" y="282"/>
                  </a:cubicBezTo>
                  <a:cubicBezTo>
                    <a:pt x="1403" y="282"/>
                    <a:pt x="1403" y="282"/>
                    <a:pt x="1403" y="282"/>
                  </a:cubicBezTo>
                  <a:cubicBezTo>
                    <a:pt x="1400" y="284"/>
                    <a:pt x="1400" y="284"/>
                    <a:pt x="1400" y="284"/>
                  </a:cubicBezTo>
                  <a:cubicBezTo>
                    <a:pt x="1398" y="286"/>
                    <a:pt x="1398" y="286"/>
                    <a:pt x="1398" y="286"/>
                  </a:cubicBezTo>
                  <a:cubicBezTo>
                    <a:pt x="1396" y="287"/>
                    <a:pt x="1396" y="287"/>
                    <a:pt x="1396" y="287"/>
                  </a:cubicBezTo>
                  <a:cubicBezTo>
                    <a:pt x="1394" y="289"/>
                    <a:pt x="1394" y="289"/>
                    <a:pt x="1394" y="289"/>
                  </a:cubicBezTo>
                  <a:cubicBezTo>
                    <a:pt x="1391" y="292"/>
                    <a:pt x="1391" y="292"/>
                    <a:pt x="1391" y="292"/>
                  </a:cubicBezTo>
                  <a:cubicBezTo>
                    <a:pt x="1388" y="293"/>
                    <a:pt x="1388" y="293"/>
                    <a:pt x="1388" y="293"/>
                  </a:cubicBezTo>
                  <a:cubicBezTo>
                    <a:pt x="1385" y="295"/>
                    <a:pt x="1385" y="295"/>
                    <a:pt x="1385" y="295"/>
                  </a:cubicBezTo>
                  <a:cubicBezTo>
                    <a:pt x="1382" y="296"/>
                    <a:pt x="1382" y="296"/>
                    <a:pt x="1382" y="296"/>
                  </a:cubicBezTo>
                  <a:cubicBezTo>
                    <a:pt x="1380" y="298"/>
                    <a:pt x="1380" y="298"/>
                    <a:pt x="1380" y="298"/>
                  </a:cubicBezTo>
                  <a:cubicBezTo>
                    <a:pt x="1378" y="303"/>
                    <a:pt x="1378" y="303"/>
                    <a:pt x="1378" y="303"/>
                  </a:cubicBezTo>
                  <a:cubicBezTo>
                    <a:pt x="1375" y="301"/>
                    <a:pt x="1375" y="301"/>
                    <a:pt x="1375" y="301"/>
                  </a:cubicBezTo>
                  <a:cubicBezTo>
                    <a:pt x="1374" y="300"/>
                    <a:pt x="1374" y="300"/>
                    <a:pt x="1374" y="300"/>
                  </a:cubicBezTo>
                  <a:cubicBezTo>
                    <a:pt x="1371" y="296"/>
                    <a:pt x="1371" y="296"/>
                    <a:pt x="1371" y="296"/>
                  </a:cubicBezTo>
                  <a:cubicBezTo>
                    <a:pt x="1368" y="294"/>
                    <a:pt x="1368" y="294"/>
                    <a:pt x="1368" y="294"/>
                  </a:cubicBezTo>
                  <a:cubicBezTo>
                    <a:pt x="1363" y="294"/>
                    <a:pt x="1363" y="294"/>
                    <a:pt x="1363" y="294"/>
                  </a:cubicBezTo>
                  <a:cubicBezTo>
                    <a:pt x="1360" y="294"/>
                    <a:pt x="1360" y="294"/>
                    <a:pt x="1360" y="294"/>
                  </a:cubicBezTo>
                  <a:cubicBezTo>
                    <a:pt x="1353" y="296"/>
                    <a:pt x="1353" y="296"/>
                    <a:pt x="1353" y="296"/>
                  </a:cubicBezTo>
                  <a:cubicBezTo>
                    <a:pt x="1346" y="297"/>
                    <a:pt x="1346" y="297"/>
                    <a:pt x="1346" y="297"/>
                  </a:cubicBezTo>
                  <a:cubicBezTo>
                    <a:pt x="1339" y="305"/>
                    <a:pt x="1339" y="305"/>
                    <a:pt x="1339" y="305"/>
                  </a:cubicBezTo>
                  <a:cubicBezTo>
                    <a:pt x="1338" y="305"/>
                    <a:pt x="1338" y="305"/>
                    <a:pt x="1338" y="305"/>
                  </a:cubicBezTo>
                  <a:cubicBezTo>
                    <a:pt x="1338" y="302"/>
                    <a:pt x="1338" y="302"/>
                    <a:pt x="1338" y="302"/>
                  </a:cubicBezTo>
                  <a:cubicBezTo>
                    <a:pt x="1338" y="302"/>
                    <a:pt x="1339" y="301"/>
                    <a:pt x="1339" y="300"/>
                  </a:cubicBezTo>
                  <a:cubicBezTo>
                    <a:pt x="1339" y="298"/>
                    <a:pt x="1337" y="297"/>
                    <a:pt x="1337" y="297"/>
                  </a:cubicBezTo>
                  <a:cubicBezTo>
                    <a:pt x="1337" y="297"/>
                    <a:pt x="1333" y="299"/>
                    <a:pt x="1331" y="299"/>
                  </a:cubicBezTo>
                  <a:cubicBezTo>
                    <a:pt x="1330" y="299"/>
                    <a:pt x="1328" y="301"/>
                    <a:pt x="1328" y="301"/>
                  </a:cubicBezTo>
                  <a:cubicBezTo>
                    <a:pt x="1328" y="304"/>
                    <a:pt x="1328" y="304"/>
                    <a:pt x="1328" y="304"/>
                  </a:cubicBezTo>
                  <a:cubicBezTo>
                    <a:pt x="1325" y="305"/>
                    <a:pt x="1325" y="305"/>
                    <a:pt x="1325" y="305"/>
                  </a:cubicBezTo>
                  <a:cubicBezTo>
                    <a:pt x="1322" y="302"/>
                    <a:pt x="1322" y="302"/>
                    <a:pt x="1322" y="302"/>
                  </a:cubicBezTo>
                  <a:cubicBezTo>
                    <a:pt x="1318" y="304"/>
                    <a:pt x="1318" y="304"/>
                    <a:pt x="1318" y="304"/>
                  </a:cubicBezTo>
                  <a:cubicBezTo>
                    <a:pt x="1317" y="302"/>
                    <a:pt x="1317" y="302"/>
                    <a:pt x="1317" y="302"/>
                  </a:cubicBezTo>
                  <a:cubicBezTo>
                    <a:pt x="1315" y="302"/>
                    <a:pt x="1315" y="302"/>
                    <a:pt x="1315" y="302"/>
                  </a:cubicBezTo>
                  <a:cubicBezTo>
                    <a:pt x="1313" y="304"/>
                    <a:pt x="1313" y="304"/>
                    <a:pt x="1313" y="304"/>
                  </a:cubicBezTo>
                  <a:cubicBezTo>
                    <a:pt x="1311" y="306"/>
                    <a:pt x="1311" y="306"/>
                    <a:pt x="1311" y="306"/>
                  </a:cubicBezTo>
                  <a:cubicBezTo>
                    <a:pt x="1311" y="308"/>
                    <a:pt x="1311" y="308"/>
                    <a:pt x="1311" y="308"/>
                  </a:cubicBezTo>
                  <a:cubicBezTo>
                    <a:pt x="1309" y="310"/>
                    <a:pt x="1309" y="310"/>
                    <a:pt x="1309" y="310"/>
                  </a:cubicBezTo>
                  <a:cubicBezTo>
                    <a:pt x="1309" y="312"/>
                    <a:pt x="1309" y="312"/>
                    <a:pt x="1309" y="312"/>
                  </a:cubicBezTo>
                  <a:cubicBezTo>
                    <a:pt x="1308" y="314"/>
                    <a:pt x="1308" y="314"/>
                    <a:pt x="1308" y="314"/>
                  </a:cubicBezTo>
                  <a:cubicBezTo>
                    <a:pt x="1306" y="316"/>
                    <a:pt x="1306" y="316"/>
                    <a:pt x="1306" y="316"/>
                  </a:cubicBezTo>
                  <a:cubicBezTo>
                    <a:pt x="1307" y="318"/>
                    <a:pt x="1307" y="318"/>
                    <a:pt x="1307" y="318"/>
                  </a:cubicBezTo>
                  <a:cubicBezTo>
                    <a:pt x="1307" y="318"/>
                    <a:pt x="1303" y="319"/>
                    <a:pt x="1303" y="321"/>
                  </a:cubicBezTo>
                  <a:cubicBezTo>
                    <a:pt x="1303" y="322"/>
                    <a:pt x="1298" y="328"/>
                    <a:pt x="1298" y="329"/>
                  </a:cubicBezTo>
                  <a:cubicBezTo>
                    <a:pt x="1298" y="330"/>
                    <a:pt x="1299" y="334"/>
                    <a:pt x="1299" y="334"/>
                  </a:cubicBezTo>
                  <a:cubicBezTo>
                    <a:pt x="1303" y="335"/>
                    <a:pt x="1303" y="335"/>
                    <a:pt x="1303" y="335"/>
                  </a:cubicBezTo>
                  <a:cubicBezTo>
                    <a:pt x="1303" y="335"/>
                    <a:pt x="1304" y="331"/>
                    <a:pt x="1305" y="332"/>
                  </a:cubicBezTo>
                  <a:cubicBezTo>
                    <a:pt x="1306" y="333"/>
                    <a:pt x="1310" y="335"/>
                    <a:pt x="1310" y="335"/>
                  </a:cubicBezTo>
                  <a:cubicBezTo>
                    <a:pt x="1308" y="338"/>
                    <a:pt x="1308" y="338"/>
                    <a:pt x="1308" y="338"/>
                  </a:cubicBezTo>
                  <a:cubicBezTo>
                    <a:pt x="1305" y="342"/>
                    <a:pt x="1305" y="342"/>
                    <a:pt x="1305" y="342"/>
                  </a:cubicBezTo>
                  <a:cubicBezTo>
                    <a:pt x="1306" y="348"/>
                    <a:pt x="1306" y="348"/>
                    <a:pt x="1306" y="348"/>
                  </a:cubicBezTo>
                  <a:cubicBezTo>
                    <a:pt x="1310" y="350"/>
                    <a:pt x="1310" y="350"/>
                    <a:pt x="1310" y="350"/>
                  </a:cubicBezTo>
                  <a:cubicBezTo>
                    <a:pt x="1310" y="353"/>
                    <a:pt x="1310" y="353"/>
                    <a:pt x="1310" y="353"/>
                  </a:cubicBezTo>
                  <a:cubicBezTo>
                    <a:pt x="1310" y="356"/>
                    <a:pt x="1310" y="356"/>
                    <a:pt x="1310" y="356"/>
                  </a:cubicBezTo>
                  <a:cubicBezTo>
                    <a:pt x="1306" y="359"/>
                    <a:pt x="1306" y="359"/>
                    <a:pt x="1306" y="359"/>
                  </a:cubicBezTo>
                  <a:cubicBezTo>
                    <a:pt x="1304" y="354"/>
                    <a:pt x="1304" y="354"/>
                    <a:pt x="1304" y="354"/>
                  </a:cubicBezTo>
                  <a:cubicBezTo>
                    <a:pt x="1306" y="352"/>
                    <a:pt x="1306" y="352"/>
                    <a:pt x="1306" y="352"/>
                  </a:cubicBezTo>
                  <a:cubicBezTo>
                    <a:pt x="1306" y="352"/>
                    <a:pt x="1306" y="352"/>
                    <a:pt x="1306" y="352"/>
                  </a:cubicBezTo>
                  <a:cubicBezTo>
                    <a:pt x="1301" y="354"/>
                    <a:pt x="1301" y="354"/>
                    <a:pt x="1301" y="354"/>
                  </a:cubicBezTo>
                  <a:cubicBezTo>
                    <a:pt x="1301" y="355"/>
                    <a:pt x="1301" y="355"/>
                    <a:pt x="1301" y="355"/>
                  </a:cubicBezTo>
                  <a:cubicBezTo>
                    <a:pt x="1301" y="355"/>
                    <a:pt x="1298" y="356"/>
                    <a:pt x="1298" y="358"/>
                  </a:cubicBezTo>
                  <a:cubicBezTo>
                    <a:pt x="1298" y="359"/>
                    <a:pt x="1294" y="365"/>
                    <a:pt x="1294" y="367"/>
                  </a:cubicBezTo>
                  <a:cubicBezTo>
                    <a:pt x="1294" y="369"/>
                    <a:pt x="1299" y="373"/>
                    <a:pt x="1298" y="374"/>
                  </a:cubicBezTo>
                  <a:cubicBezTo>
                    <a:pt x="1298" y="375"/>
                    <a:pt x="1294" y="381"/>
                    <a:pt x="1293" y="380"/>
                  </a:cubicBezTo>
                  <a:cubicBezTo>
                    <a:pt x="1292" y="379"/>
                    <a:pt x="1287" y="378"/>
                    <a:pt x="1287" y="378"/>
                  </a:cubicBezTo>
                  <a:cubicBezTo>
                    <a:pt x="1287" y="378"/>
                    <a:pt x="1279" y="382"/>
                    <a:pt x="1279" y="383"/>
                  </a:cubicBezTo>
                  <a:cubicBezTo>
                    <a:pt x="1279" y="384"/>
                    <a:pt x="1277" y="389"/>
                    <a:pt x="1277" y="389"/>
                  </a:cubicBezTo>
                  <a:cubicBezTo>
                    <a:pt x="1278" y="392"/>
                    <a:pt x="1278" y="392"/>
                    <a:pt x="1278" y="392"/>
                  </a:cubicBezTo>
                  <a:cubicBezTo>
                    <a:pt x="1278" y="395"/>
                    <a:pt x="1278" y="395"/>
                    <a:pt x="1278" y="395"/>
                  </a:cubicBezTo>
                  <a:cubicBezTo>
                    <a:pt x="1278" y="395"/>
                    <a:pt x="1279" y="398"/>
                    <a:pt x="1278" y="398"/>
                  </a:cubicBezTo>
                  <a:cubicBezTo>
                    <a:pt x="1277" y="398"/>
                    <a:pt x="1275" y="396"/>
                    <a:pt x="1275" y="396"/>
                  </a:cubicBezTo>
                  <a:cubicBezTo>
                    <a:pt x="1267" y="399"/>
                    <a:pt x="1267" y="399"/>
                    <a:pt x="1267" y="399"/>
                  </a:cubicBezTo>
                  <a:cubicBezTo>
                    <a:pt x="1265" y="402"/>
                    <a:pt x="1265" y="402"/>
                    <a:pt x="1265" y="402"/>
                  </a:cubicBezTo>
                  <a:cubicBezTo>
                    <a:pt x="1263" y="407"/>
                    <a:pt x="1263" y="407"/>
                    <a:pt x="1263" y="407"/>
                  </a:cubicBezTo>
                  <a:cubicBezTo>
                    <a:pt x="1260" y="413"/>
                    <a:pt x="1260" y="413"/>
                    <a:pt x="1260" y="413"/>
                  </a:cubicBezTo>
                  <a:cubicBezTo>
                    <a:pt x="1256" y="417"/>
                    <a:pt x="1256" y="417"/>
                    <a:pt x="1256" y="417"/>
                  </a:cubicBezTo>
                  <a:cubicBezTo>
                    <a:pt x="1253" y="419"/>
                    <a:pt x="1253" y="419"/>
                    <a:pt x="1253" y="419"/>
                  </a:cubicBezTo>
                  <a:cubicBezTo>
                    <a:pt x="1249" y="424"/>
                    <a:pt x="1249" y="424"/>
                    <a:pt x="1249" y="424"/>
                  </a:cubicBezTo>
                  <a:cubicBezTo>
                    <a:pt x="1246" y="423"/>
                    <a:pt x="1246" y="423"/>
                    <a:pt x="1246" y="423"/>
                  </a:cubicBezTo>
                  <a:cubicBezTo>
                    <a:pt x="1246" y="420"/>
                    <a:pt x="1246" y="420"/>
                    <a:pt x="1246" y="420"/>
                  </a:cubicBezTo>
                  <a:cubicBezTo>
                    <a:pt x="1244" y="411"/>
                    <a:pt x="1244" y="411"/>
                    <a:pt x="1244" y="411"/>
                  </a:cubicBezTo>
                  <a:cubicBezTo>
                    <a:pt x="1243" y="405"/>
                    <a:pt x="1243" y="405"/>
                    <a:pt x="1243" y="405"/>
                  </a:cubicBezTo>
                  <a:cubicBezTo>
                    <a:pt x="1243" y="405"/>
                    <a:pt x="1242" y="403"/>
                    <a:pt x="1242" y="401"/>
                  </a:cubicBezTo>
                  <a:cubicBezTo>
                    <a:pt x="1242" y="400"/>
                    <a:pt x="1239" y="388"/>
                    <a:pt x="1239" y="386"/>
                  </a:cubicBezTo>
                  <a:cubicBezTo>
                    <a:pt x="1239" y="385"/>
                    <a:pt x="1236" y="374"/>
                    <a:pt x="1236" y="372"/>
                  </a:cubicBezTo>
                  <a:cubicBezTo>
                    <a:pt x="1236" y="371"/>
                    <a:pt x="1236" y="359"/>
                    <a:pt x="1236" y="358"/>
                  </a:cubicBezTo>
                  <a:cubicBezTo>
                    <a:pt x="1236" y="357"/>
                    <a:pt x="1239" y="350"/>
                    <a:pt x="1241" y="348"/>
                  </a:cubicBezTo>
                  <a:cubicBezTo>
                    <a:pt x="1243" y="346"/>
                    <a:pt x="1241" y="345"/>
                    <a:pt x="1245" y="344"/>
                  </a:cubicBezTo>
                  <a:cubicBezTo>
                    <a:pt x="1249" y="343"/>
                    <a:pt x="1249" y="339"/>
                    <a:pt x="1249" y="338"/>
                  </a:cubicBezTo>
                  <a:cubicBezTo>
                    <a:pt x="1250" y="337"/>
                    <a:pt x="1246" y="336"/>
                    <a:pt x="1247" y="335"/>
                  </a:cubicBezTo>
                  <a:cubicBezTo>
                    <a:pt x="1249" y="334"/>
                    <a:pt x="1253" y="334"/>
                    <a:pt x="1253" y="334"/>
                  </a:cubicBezTo>
                  <a:cubicBezTo>
                    <a:pt x="1253" y="334"/>
                    <a:pt x="1255" y="333"/>
                    <a:pt x="1260" y="331"/>
                  </a:cubicBezTo>
                  <a:cubicBezTo>
                    <a:pt x="1264" y="329"/>
                    <a:pt x="1266" y="326"/>
                    <a:pt x="1266" y="326"/>
                  </a:cubicBezTo>
                  <a:cubicBezTo>
                    <a:pt x="1273" y="322"/>
                    <a:pt x="1273" y="322"/>
                    <a:pt x="1273" y="322"/>
                  </a:cubicBezTo>
                  <a:cubicBezTo>
                    <a:pt x="1276" y="316"/>
                    <a:pt x="1276" y="316"/>
                    <a:pt x="1276" y="316"/>
                  </a:cubicBezTo>
                  <a:cubicBezTo>
                    <a:pt x="1281" y="311"/>
                    <a:pt x="1281" y="311"/>
                    <a:pt x="1281" y="311"/>
                  </a:cubicBezTo>
                  <a:cubicBezTo>
                    <a:pt x="1283" y="309"/>
                    <a:pt x="1283" y="309"/>
                    <a:pt x="1283" y="309"/>
                  </a:cubicBezTo>
                  <a:cubicBezTo>
                    <a:pt x="1287" y="307"/>
                    <a:pt x="1287" y="307"/>
                    <a:pt x="1287" y="307"/>
                  </a:cubicBezTo>
                  <a:cubicBezTo>
                    <a:pt x="1293" y="303"/>
                    <a:pt x="1293" y="303"/>
                    <a:pt x="1293" y="303"/>
                  </a:cubicBezTo>
                  <a:cubicBezTo>
                    <a:pt x="1295" y="300"/>
                    <a:pt x="1295" y="300"/>
                    <a:pt x="1295" y="300"/>
                  </a:cubicBezTo>
                  <a:cubicBezTo>
                    <a:pt x="1297" y="297"/>
                    <a:pt x="1297" y="297"/>
                    <a:pt x="1297" y="297"/>
                  </a:cubicBezTo>
                  <a:cubicBezTo>
                    <a:pt x="1302" y="295"/>
                    <a:pt x="1302" y="295"/>
                    <a:pt x="1302" y="295"/>
                  </a:cubicBezTo>
                  <a:cubicBezTo>
                    <a:pt x="1307" y="292"/>
                    <a:pt x="1307" y="292"/>
                    <a:pt x="1307" y="292"/>
                  </a:cubicBezTo>
                  <a:cubicBezTo>
                    <a:pt x="1307" y="292"/>
                    <a:pt x="1309" y="291"/>
                    <a:pt x="1310" y="291"/>
                  </a:cubicBezTo>
                  <a:cubicBezTo>
                    <a:pt x="1312" y="291"/>
                    <a:pt x="1314" y="289"/>
                    <a:pt x="1314" y="289"/>
                  </a:cubicBezTo>
                  <a:cubicBezTo>
                    <a:pt x="1313" y="288"/>
                    <a:pt x="1313" y="288"/>
                    <a:pt x="1313" y="288"/>
                  </a:cubicBezTo>
                  <a:cubicBezTo>
                    <a:pt x="1317" y="283"/>
                    <a:pt x="1317" y="283"/>
                    <a:pt x="1317" y="283"/>
                  </a:cubicBezTo>
                  <a:cubicBezTo>
                    <a:pt x="1315" y="281"/>
                    <a:pt x="1315" y="281"/>
                    <a:pt x="1315" y="281"/>
                  </a:cubicBezTo>
                  <a:cubicBezTo>
                    <a:pt x="1317" y="278"/>
                    <a:pt x="1317" y="278"/>
                    <a:pt x="1317" y="278"/>
                  </a:cubicBezTo>
                  <a:cubicBezTo>
                    <a:pt x="1317" y="275"/>
                    <a:pt x="1317" y="275"/>
                    <a:pt x="1317" y="275"/>
                  </a:cubicBezTo>
                  <a:cubicBezTo>
                    <a:pt x="1319" y="270"/>
                    <a:pt x="1319" y="270"/>
                    <a:pt x="1319" y="270"/>
                  </a:cubicBezTo>
                  <a:cubicBezTo>
                    <a:pt x="1322" y="267"/>
                    <a:pt x="1322" y="267"/>
                    <a:pt x="1322" y="267"/>
                  </a:cubicBezTo>
                  <a:cubicBezTo>
                    <a:pt x="1328" y="268"/>
                    <a:pt x="1328" y="268"/>
                    <a:pt x="1328" y="268"/>
                  </a:cubicBezTo>
                  <a:cubicBezTo>
                    <a:pt x="1329" y="267"/>
                    <a:pt x="1329" y="267"/>
                    <a:pt x="1329" y="267"/>
                  </a:cubicBezTo>
                  <a:cubicBezTo>
                    <a:pt x="1332" y="267"/>
                    <a:pt x="1332" y="267"/>
                    <a:pt x="1332" y="267"/>
                  </a:cubicBezTo>
                  <a:cubicBezTo>
                    <a:pt x="1332" y="267"/>
                    <a:pt x="1327" y="265"/>
                    <a:pt x="1324" y="264"/>
                  </a:cubicBezTo>
                  <a:cubicBezTo>
                    <a:pt x="1320" y="263"/>
                    <a:pt x="1319" y="264"/>
                    <a:pt x="1319" y="264"/>
                  </a:cubicBezTo>
                  <a:cubicBezTo>
                    <a:pt x="1310" y="265"/>
                    <a:pt x="1310" y="265"/>
                    <a:pt x="1310" y="265"/>
                  </a:cubicBezTo>
                  <a:cubicBezTo>
                    <a:pt x="1310" y="268"/>
                    <a:pt x="1310" y="268"/>
                    <a:pt x="1310" y="268"/>
                  </a:cubicBezTo>
                  <a:cubicBezTo>
                    <a:pt x="1309" y="269"/>
                    <a:pt x="1309" y="269"/>
                    <a:pt x="1309" y="269"/>
                  </a:cubicBezTo>
                  <a:cubicBezTo>
                    <a:pt x="1308" y="276"/>
                    <a:pt x="1308" y="276"/>
                    <a:pt x="1308" y="276"/>
                  </a:cubicBezTo>
                  <a:cubicBezTo>
                    <a:pt x="1309" y="277"/>
                    <a:pt x="1309" y="277"/>
                    <a:pt x="1309" y="277"/>
                  </a:cubicBezTo>
                  <a:cubicBezTo>
                    <a:pt x="1309" y="281"/>
                    <a:pt x="1309" y="281"/>
                    <a:pt x="1309" y="281"/>
                  </a:cubicBezTo>
                  <a:cubicBezTo>
                    <a:pt x="1307" y="281"/>
                    <a:pt x="1307" y="281"/>
                    <a:pt x="1307" y="281"/>
                  </a:cubicBezTo>
                  <a:cubicBezTo>
                    <a:pt x="1305" y="279"/>
                    <a:pt x="1305" y="279"/>
                    <a:pt x="1305" y="279"/>
                  </a:cubicBezTo>
                  <a:cubicBezTo>
                    <a:pt x="1304" y="279"/>
                    <a:pt x="1304" y="279"/>
                    <a:pt x="1304" y="279"/>
                  </a:cubicBezTo>
                  <a:cubicBezTo>
                    <a:pt x="1302" y="279"/>
                    <a:pt x="1302" y="279"/>
                    <a:pt x="1302" y="279"/>
                  </a:cubicBezTo>
                  <a:cubicBezTo>
                    <a:pt x="1290" y="287"/>
                    <a:pt x="1290" y="287"/>
                    <a:pt x="1290" y="287"/>
                  </a:cubicBezTo>
                  <a:cubicBezTo>
                    <a:pt x="1284" y="292"/>
                    <a:pt x="1284" y="292"/>
                    <a:pt x="1284" y="292"/>
                  </a:cubicBezTo>
                  <a:cubicBezTo>
                    <a:pt x="1279" y="294"/>
                    <a:pt x="1279" y="294"/>
                    <a:pt x="1279" y="294"/>
                  </a:cubicBezTo>
                  <a:cubicBezTo>
                    <a:pt x="1282" y="289"/>
                    <a:pt x="1282" y="289"/>
                    <a:pt x="1282" y="289"/>
                  </a:cubicBezTo>
                  <a:cubicBezTo>
                    <a:pt x="1278" y="289"/>
                    <a:pt x="1278" y="289"/>
                    <a:pt x="1278" y="289"/>
                  </a:cubicBezTo>
                  <a:cubicBezTo>
                    <a:pt x="1277" y="285"/>
                    <a:pt x="1277" y="285"/>
                    <a:pt x="1277" y="285"/>
                  </a:cubicBezTo>
                  <a:cubicBezTo>
                    <a:pt x="1279" y="283"/>
                    <a:pt x="1279" y="283"/>
                    <a:pt x="1279" y="283"/>
                  </a:cubicBezTo>
                  <a:cubicBezTo>
                    <a:pt x="1279" y="283"/>
                    <a:pt x="1280" y="279"/>
                    <a:pt x="1280" y="277"/>
                  </a:cubicBezTo>
                  <a:cubicBezTo>
                    <a:pt x="1280" y="275"/>
                    <a:pt x="1279" y="275"/>
                    <a:pt x="1279" y="275"/>
                  </a:cubicBezTo>
                  <a:cubicBezTo>
                    <a:pt x="1275" y="278"/>
                    <a:pt x="1275" y="278"/>
                    <a:pt x="1275" y="278"/>
                  </a:cubicBezTo>
                  <a:cubicBezTo>
                    <a:pt x="1274" y="279"/>
                    <a:pt x="1274" y="279"/>
                    <a:pt x="1274" y="279"/>
                  </a:cubicBezTo>
                  <a:cubicBezTo>
                    <a:pt x="1274" y="279"/>
                    <a:pt x="1271" y="275"/>
                    <a:pt x="1270" y="275"/>
                  </a:cubicBezTo>
                  <a:cubicBezTo>
                    <a:pt x="1268" y="275"/>
                    <a:pt x="1267" y="276"/>
                    <a:pt x="1267" y="276"/>
                  </a:cubicBezTo>
                  <a:cubicBezTo>
                    <a:pt x="1261" y="276"/>
                    <a:pt x="1261" y="276"/>
                    <a:pt x="1261" y="276"/>
                  </a:cubicBezTo>
                  <a:cubicBezTo>
                    <a:pt x="1260" y="278"/>
                    <a:pt x="1260" y="278"/>
                    <a:pt x="1260" y="278"/>
                  </a:cubicBezTo>
                  <a:cubicBezTo>
                    <a:pt x="1255" y="277"/>
                    <a:pt x="1255" y="277"/>
                    <a:pt x="1255" y="277"/>
                  </a:cubicBezTo>
                  <a:cubicBezTo>
                    <a:pt x="1246" y="281"/>
                    <a:pt x="1246" y="281"/>
                    <a:pt x="1246" y="281"/>
                  </a:cubicBezTo>
                  <a:cubicBezTo>
                    <a:pt x="1246" y="285"/>
                    <a:pt x="1246" y="285"/>
                    <a:pt x="1246" y="285"/>
                  </a:cubicBezTo>
                  <a:cubicBezTo>
                    <a:pt x="1243" y="287"/>
                    <a:pt x="1243" y="287"/>
                    <a:pt x="1243" y="287"/>
                  </a:cubicBezTo>
                  <a:cubicBezTo>
                    <a:pt x="1237" y="292"/>
                    <a:pt x="1237" y="292"/>
                    <a:pt x="1237" y="292"/>
                  </a:cubicBezTo>
                  <a:cubicBezTo>
                    <a:pt x="1234" y="294"/>
                    <a:pt x="1234" y="294"/>
                    <a:pt x="1234" y="294"/>
                  </a:cubicBezTo>
                  <a:cubicBezTo>
                    <a:pt x="1234" y="294"/>
                    <a:pt x="1226" y="299"/>
                    <a:pt x="1226" y="300"/>
                  </a:cubicBezTo>
                  <a:cubicBezTo>
                    <a:pt x="1226" y="300"/>
                    <a:pt x="1225" y="305"/>
                    <a:pt x="1225" y="305"/>
                  </a:cubicBezTo>
                  <a:cubicBezTo>
                    <a:pt x="1222" y="305"/>
                    <a:pt x="1222" y="305"/>
                    <a:pt x="1222" y="305"/>
                  </a:cubicBezTo>
                  <a:cubicBezTo>
                    <a:pt x="1222" y="308"/>
                    <a:pt x="1222" y="308"/>
                    <a:pt x="1222" y="308"/>
                  </a:cubicBezTo>
                  <a:cubicBezTo>
                    <a:pt x="1222" y="310"/>
                    <a:pt x="1222" y="310"/>
                    <a:pt x="1222" y="310"/>
                  </a:cubicBezTo>
                  <a:cubicBezTo>
                    <a:pt x="1226" y="310"/>
                    <a:pt x="1226" y="310"/>
                    <a:pt x="1226" y="310"/>
                  </a:cubicBezTo>
                  <a:cubicBezTo>
                    <a:pt x="1229" y="310"/>
                    <a:pt x="1229" y="310"/>
                    <a:pt x="1229" y="310"/>
                  </a:cubicBezTo>
                  <a:cubicBezTo>
                    <a:pt x="1232" y="312"/>
                    <a:pt x="1232" y="312"/>
                    <a:pt x="1232" y="312"/>
                  </a:cubicBezTo>
                  <a:cubicBezTo>
                    <a:pt x="1230" y="314"/>
                    <a:pt x="1230" y="314"/>
                    <a:pt x="1230" y="314"/>
                  </a:cubicBezTo>
                  <a:cubicBezTo>
                    <a:pt x="1224" y="314"/>
                    <a:pt x="1224" y="314"/>
                    <a:pt x="1224" y="314"/>
                  </a:cubicBezTo>
                  <a:cubicBezTo>
                    <a:pt x="1221" y="316"/>
                    <a:pt x="1221" y="316"/>
                    <a:pt x="1221" y="316"/>
                  </a:cubicBezTo>
                  <a:cubicBezTo>
                    <a:pt x="1217" y="315"/>
                    <a:pt x="1217" y="315"/>
                    <a:pt x="1217" y="315"/>
                  </a:cubicBezTo>
                  <a:cubicBezTo>
                    <a:pt x="1216" y="313"/>
                    <a:pt x="1216" y="313"/>
                    <a:pt x="1216" y="313"/>
                  </a:cubicBezTo>
                  <a:cubicBezTo>
                    <a:pt x="1213" y="313"/>
                    <a:pt x="1213" y="313"/>
                    <a:pt x="1213" y="313"/>
                  </a:cubicBezTo>
                  <a:cubicBezTo>
                    <a:pt x="1214" y="316"/>
                    <a:pt x="1214" y="316"/>
                    <a:pt x="1214" y="316"/>
                  </a:cubicBezTo>
                  <a:cubicBezTo>
                    <a:pt x="1211" y="316"/>
                    <a:pt x="1211" y="316"/>
                    <a:pt x="1211" y="316"/>
                  </a:cubicBezTo>
                  <a:cubicBezTo>
                    <a:pt x="1209" y="318"/>
                    <a:pt x="1209" y="318"/>
                    <a:pt x="1209" y="318"/>
                  </a:cubicBezTo>
                  <a:cubicBezTo>
                    <a:pt x="1203" y="317"/>
                    <a:pt x="1203" y="317"/>
                    <a:pt x="1203" y="317"/>
                  </a:cubicBezTo>
                  <a:cubicBezTo>
                    <a:pt x="1199" y="319"/>
                    <a:pt x="1199" y="319"/>
                    <a:pt x="1199" y="319"/>
                  </a:cubicBezTo>
                  <a:cubicBezTo>
                    <a:pt x="1195" y="319"/>
                    <a:pt x="1195" y="319"/>
                    <a:pt x="1195" y="319"/>
                  </a:cubicBezTo>
                  <a:cubicBezTo>
                    <a:pt x="1193" y="317"/>
                    <a:pt x="1193" y="317"/>
                    <a:pt x="1193" y="317"/>
                  </a:cubicBezTo>
                  <a:cubicBezTo>
                    <a:pt x="1195" y="315"/>
                    <a:pt x="1195" y="315"/>
                    <a:pt x="1195" y="315"/>
                  </a:cubicBezTo>
                  <a:cubicBezTo>
                    <a:pt x="1197" y="315"/>
                    <a:pt x="1197" y="315"/>
                    <a:pt x="1197" y="315"/>
                  </a:cubicBezTo>
                  <a:cubicBezTo>
                    <a:pt x="1200" y="314"/>
                    <a:pt x="1200" y="314"/>
                    <a:pt x="1200" y="314"/>
                  </a:cubicBezTo>
                  <a:cubicBezTo>
                    <a:pt x="1198" y="312"/>
                    <a:pt x="1198" y="312"/>
                    <a:pt x="1198" y="312"/>
                  </a:cubicBezTo>
                  <a:cubicBezTo>
                    <a:pt x="1198" y="312"/>
                    <a:pt x="1196" y="308"/>
                    <a:pt x="1194" y="308"/>
                  </a:cubicBezTo>
                  <a:cubicBezTo>
                    <a:pt x="1192" y="308"/>
                    <a:pt x="1192" y="308"/>
                    <a:pt x="1192" y="308"/>
                  </a:cubicBezTo>
                  <a:cubicBezTo>
                    <a:pt x="1190" y="310"/>
                    <a:pt x="1190" y="310"/>
                    <a:pt x="1190" y="310"/>
                  </a:cubicBezTo>
                  <a:cubicBezTo>
                    <a:pt x="1186" y="311"/>
                    <a:pt x="1186" y="311"/>
                    <a:pt x="1186" y="311"/>
                  </a:cubicBezTo>
                  <a:cubicBezTo>
                    <a:pt x="1183" y="307"/>
                    <a:pt x="1183" y="307"/>
                    <a:pt x="1183" y="307"/>
                  </a:cubicBezTo>
                  <a:cubicBezTo>
                    <a:pt x="1178" y="306"/>
                    <a:pt x="1178" y="306"/>
                    <a:pt x="1178" y="306"/>
                  </a:cubicBezTo>
                  <a:cubicBezTo>
                    <a:pt x="1173" y="307"/>
                    <a:pt x="1173" y="307"/>
                    <a:pt x="1173" y="307"/>
                  </a:cubicBezTo>
                  <a:cubicBezTo>
                    <a:pt x="1173" y="310"/>
                    <a:pt x="1173" y="310"/>
                    <a:pt x="1173" y="310"/>
                  </a:cubicBezTo>
                  <a:cubicBezTo>
                    <a:pt x="1170" y="310"/>
                    <a:pt x="1170" y="310"/>
                    <a:pt x="1170" y="310"/>
                  </a:cubicBezTo>
                  <a:cubicBezTo>
                    <a:pt x="1170" y="312"/>
                    <a:pt x="1170" y="312"/>
                    <a:pt x="1170" y="312"/>
                  </a:cubicBezTo>
                  <a:cubicBezTo>
                    <a:pt x="1170" y="314"/>
                    <a:pt x="1170" y="314"/>
                    <a:pt x="1170" y="314"/>
                  </a:cubicBezTo>
                  <a:cubicBezTo>
                    <a:pt x="1167" y="314"/>
                    <a:pt x="1167" y="314"/>
                    <a:pt x="1167" y="314"/>
                  </a:cubicBezTo>
                  <a:cubicBezTo>
                    <a:pt x="1166" y="312"/>
                    <a:pt x="1166" y="312"/>
                    <a:pt x="1166" y="312"/>
                  </a:cubicBezTo>
                  <a:cubicBezTo>
                    <a:pt x="1162" y="312"/>
                    <a:pt x="1162" y="312"/>
                    <a:pt x="1162" y="312"/>
                  </a:cubicBezTo>
                  <a:cubicBezTo>
                    <a:pt x="1158" y="315"/>
                    <a:pt x="1158" y="315"/>
                    <a:pt x="1158" y="315"/>
                  </a:cubicBezTo>
                  <a:cubicBezTo>
                    <a:pt x="1158" y="315"/>
                    <a:pt x="1154" y="312"/>
                    <a:pt x="1152" y="312"/>
                  </a:cubicBezTo>
                  <a:cubicBezTo>
                    <a:pt x="1150" y="312"/>
                    <a:pt x="1149" y="311"/>
                    <a:pt x="1149" y="311"/>
                  </a:cubicBezTo>
                  <a:cubicBezTo>
                    <a:pt x="1144" y="315"/>
                    <a:pt x="1144" y="315"/>
                    <a:pt x="1144" y="315"/>
                  </a:cubicBezTo>
                  <a:cubicBezTo>
                    <a:pt x="1142" y="315"/>
                    <a:pt x="1142" y="315"/>
                    <a:pt x="1142" y="315"/>
                  </a:cubicBezTo>
                  <a:cubicBezTo>
                    <a:pt x="1140" y="313"/>
                    <a:pt x="1140" y="313"/>
                    <a:pt x="1140" y="313"/>
                  </a:cubicBezTo>
                  <a:cubicBezTo>
                    <a:pt x="1135" y="313"/>
                    <a:pt x="1135" y="313"/>
                    <a:pt x="1135" y="313"/>
                  </a:cubicBezTo>
                  <a:cubicBezTo>
                    <a:pt x="1128" y="313"/>
                    <a:pt x="1128" y="313"/>
                    <a:pt x="1128" y="313"/>
                  </a:cubicBezTo>
                  <a:cubicBezTo>
                    <a:pt x="1119" y="311"/>
                    <a:pt x="1119" y="311"/>
                    <a:pt x="1119" y="311"/>
                  </a:cubicBezTo>
                  <a:cubicBezTo>
                    <a:pt x="1115" y="312"/>
                    <a:pt x="1115" y="312"/>
                    <a:pt x="1115" y="312"/>
                  </a:cubicBezTo>
                  <a:cubicBezTo>
                    <a:pt x="1115" y="312"/>
                    <a:pt x="1108" y="314"/>
                    <a:pt x="1107" y="315"/>
                  </a:cubicBezTo>
                  <a:cubicBezTo>
                    <a:pt x="1106" y="316"/>
                    <a:pt x="1102" y="320"/>
                    <a:pt x="1102" y="320"/>
                  </a:cubicBezTo>
                  <a:cubicBezTo>
                    <a:pt x="1097" y="325"/>
                    <a:pt x="1097" y="325"/>
                    <a:pt x="1097" y="325"/>
                  </a:cubicBezTo>
                  <a:cubicBezTo>
                    <a:pt x="1097" y="325"/>
                    <a:pt x="1095" y="325"/>
                    <a:pt x="1093" y="327"/>
                  </a:cubicBezTo>
                  <a:cubicBezTo>
                    <a:pt x="1092" y="328"/>
                    <a:pt x="1089" y="331"/>
                    <a:pt x="1089" y="331"/>
                  </a:cubicBezTo>
                  <a:cubicBezTo>
                    <a:pt x="1089" y="331"/>
                    <a:pt x="1090" y="333"/>
                    <a:pt x="1089" y="334"/>
                  </a:cubicBezTo>
                  <a:cubicBezTo>
                    <a:pt x="1088" y="335"/>
                    <a:pt x="1086" y="336"/>
                    <a:pt x="1085" y="337"/>
                  </a:cubicBezTo>
                  <a:cubicBezTo>
                    <a:pt x="1085" y="337"/>
                    <a:pt x="1085" y="338"/>
                    <a:pt x="1084" y="338"/>
                  </a:cubicBezTo>
                  <a:cubicBezTo>
                    <a:pt x="1083" y="339"/>
                    <a:pt x="1082" y="339"/>
                    <a:pt x="1081" y="340"/>
                  </a:cubicBezTo>
                  <a:cubicBezTo>
                    <a:pt x="1080" y="340"/>
                    <a:pt x="1079" y="341"/>
                    <a:pt x="1078" y="341"/>
                  </a:cubicBezTo>
                  <a:cubicBezTo>
                    <a:pt x="1077" y="342"/>
                    <a:pt x="1076" y="342"/>
                    <a:pt x="1075" y="343"/>
                  </a:cubicBezTo>
                  <a:cubicBezTo>
                    <a:pt x="1074" y="344"/>
                    <a:pt x="1073" y="345"/>
                    <a:pt x="1072" y="345"/>
                  </a:cubicBezTo>
                  <a:cubicBezTo>
                    <a:pt x="1070" y="347"/>
                    <a:pt x="1069" y="348"/>
                    <a:pt x="1069" y="351"/>
                  </a:cubicBezTo>
                  <a:cubicBezTo>
                    <a:pt x="1069" y="351"/>
                    <a:pt x="1069" y="352"/>
                    <a:pt x="1069" y="353"/>
                  </a:cubicBezTo>
                  <a:cubicBezTo>
                    <a:pt x="1068" y="354"/>
                    <a:pt x="1068" y="354"/>
                    <a:pt x="1067" y="354"/>
                  </a:cubicBezTo>
                  <a:cubicBezTo>
                    <a:pt x="1066" y="355"/>
                    <a:pt x="1064" y="355"/>
                    <a:pt x="1064" y="356"/>
                  </a:cubicBezTo>
                  <a:cubicBezTo>
                    <a:pt x="1064" y="356"/>
                    <a:pt x="1064" y="356"/>
                    <a:pt x="1064" y="357"/>
                  </a:cubicBezTo>
                  <a:cubicBezTo>
                    <a:pt x="1063" y="357"/>
                    <a:pt x="1062" y="358"/>
                    <a:pt x="1061" y="358"/>
                  </a:cubicBezTo>
                  <a:cubicBezTo>
                    <a:pt x="1061" y="358"/>
                    <a:pt x="1061" y="358"/>
                    <a:pt x="1060" y="359"/>
                  </a:cubicBezTo>
                  <a:cubicBezTo>
                    <a:pt x="1060" y="359"/>
                    <a:pt x="1060" y="359"/>
                    <a:pt x="1060" y="359"/>
                  </a:cubicBezTo>
                  <a:cubicBezTo>
                    <a:pt x="1058" y="360"/>
                    <a:pt x="1057" y="360"/>
                    <a:pt x="1056" y="361"/>
                  </a:cubicBezTo>
                  <a:cubicBezTo>
                    <a:pt x="1055" y="363"/>
                    <a:pt x="1054" y="364"/>
                    <a:pt x="1052" y="365"/>
                  </a:cubicBezTo>
                  <a:cubicBezTo>
                    <a:pt x="1051" y="366"/>
                    <a:pt x="1050" y="366"/>
                    <a:pt x="1049" y="367"/>
                  </a:cubicBezTo>
                  <a:cubicBezTo>
                    <a:pt x="1048" y="369"/>
                    <a:pt x="1048" y="369"/>
                    <a:pt x="1046" y="369"/>
                  </a:cubicBezTo>
                  <a:cubicBezTo>
                    <a:pt x="1046" y="369"/>
                    <a:pt x="1045" y="370"/>
                    <a:pt x="1044" y="370"/>
                  </a:cubicBezTo>
                  <a:cubicBezTo>
                    <a:pt x="1043" y="371"/>
                    <a:pt x="1043" y="371"/>
                    <a:pt x="1042" y="372"/>
                  </a:cubicBezTo>
                  <a:cubicBezTo>
                    <a:pt x="1041" y="372"/>
                    <a:pt x="1041" y="372"/>
                    <a:pt x="1040" y="372"/>
                  </a:cubicBezTo>
                  <a:cubicBezTo>
                    <a:pt x="1040" y="373"/>
                    <a:pt x="1040" y="375"/>
                    <a:pt x="1040" y="376"/>
                  </a:cubicBezTo>
                  <a:cubicBezTo>
                    <a:pt x="1041" y="376"/>
                    <a:pt x="1042" y="376"/>
                    <a:pt x="1043" y="376"/>
                  </a:cubicBezTo>
                  <a:cubicBezTo>
                    <a:pt x="1044" y="377"/>
                    <a:pt x="1046" y="378"/>
                    <a:pt x="1047" y="379"/>
                  </a:cubicBezTo>
                  <a:cubicBezTo>
                    <a:pt x="1048" y="379"/>
                    <a:pt x="1048" y="379"/>
                    <a:pt x="1049" y="378"/>
                  </a:cubicBezTo>
                  <a:cubicBezTo>
                    <a:pt x="1049" y="378"/>
                    <a:pt x="1049" y="378"/>
                    <a:pt x="1050" y="378"/>
                  </a:cubicBezTo>
                  <a:cubicBezTo>
                    <a:pt x="1050" y="377"/>
                    <a:pt x="1051" y="377"/>
                    <a:pt x="1052" y="377"/>
                  </a:cubicBezTo>
                  <a:cubicBezTo>
                    <a:pt x="1054" y="377"/>
                    <a:pt x="1054" y="377"/>
                    <a:pt x="1054" y="377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4" y="385"/>
                    <a:pt x="1053" y="390"/>
                    <a:pt x="1054" y="389"/>
                  </a:cubicBezTo>
                  <a:cubicBezTo>
                    <a:pt x="1055" y="387"/>
                    <a:pt x="1058" y="387"/>
                    <a:pt x="1058" y="387"/>
                  </a:cubicBezTo>
                  <a:cubicBezTo>
                    <a:pt x="1058" y="384"/>
                    <a:pt x="1058" y="384"/>
                    <a:pt x="1058" y="384"/>
                  </a:cubicBezTo>
                  <a:cubicBezTo>
                    <a:pt x="1059" y="383"/>
                    <a:pt x="1061" y="381"/>
                    <a:pt x="1064" y="382"/>
                  </a:cubicBezTo>
                  <a:cubicBezTo>
                    <a:pt x="1063" y="383"/>
                    <a:pt x="1062" y="383"/>
                    <a:pt x="1061" y="384"/>
                  </a:cubicBezTo>
                  <a:cubicBezTo>
                    <a:pt x="1061" y="385"/>
                    <a:pt x="1061" y="386"/>
                    <a:pt x="1062" y="386"/>
                  </a:cubicBezTo>
                  <a:cubicBezTo>
                    <a:pt x="1062" y="387"/>
                    <a:pt x="1064" y="387"/>
                    <a:pt x="1064" y="387"/>
                  </a:cubicBezTo>
                  <a:cubicBezTo>
                    <a:pt x="1065" y="388"/>
                    <a:pt x="1061" y="389"/>
                    <a:pt x="1061" y="390"/>
                  </a:cubicBezTo>
                  <a:cubicBezTo>
                    <a:pt x="1060" y="390"/>
                    <a:pt x="1062" y="391"/>
                    <a:pt x="1062" y="391"/>
                  </a:cubicBezTo>
                  <a:cubicBezTo>
                    <a:pt x="1064" y="392"/>
                    <a:pt x="1066" y="390"/>
                    <a:pt x="1067" y="389"/>
                  </a:cubicBezTo>
                  <a:cubicBezTo>
                    <a:pt x="1071" y="385"/>
                    <a:pt x="1069" y="387"/>
                    <a:pt x="1069" y="387"/>
                  </a:cubicBezTo>
                  <a:cubicBezTo>
                    <a:pt x="1070" y="388"/>
                    <a:pt x="1070" y="388"/>
                    <a:pt x="1070" y="388"/>
                  </a:cubicBezTo>
                  <a:cubicBezTo>
                    <a:pt x="1070" y="391"/>
                    <a:pt x="1070" y="391"/>
                    <a:pt x="1070" y="391"/>
                  </a:cubicBezTo>
                  <a:cubicBezTo>
                    <a:pt x="1073" y="388"/>
                    <a:pt x="1073" y="388"/>
                    <a:pt x="1073" y="388"/>
                  </a:cubicBezTo>
                  <a:cubicBezTo>
                    <a:pt x="1073" y="382"/>
                    <a:pt x="1073" y="382"/>
                    <a:pt x="1073" y="382"/>
                  </a:cubicBezTo>
                  <a:cubicBezTo>
                    <a:pt x="1078" y="384"/>
                    <a:pt x="1078" y="384"/>
                    <a:pt x="1078" y="384"/>
                  </a:cubicBezTo>
                  <a:cubicBezTo>
                    <a:pt x="1083" y="382"/>
                    <a:pt x="1083" y="382"/>
                    <a:pt x="1083" y="382"/>
                  </a:cubicBezTo>
                  <a:cubicBezTo>
                    <a:pt x="1090" y="388"/>
                    <a:pt x="1090" y="388"/>
                    <a:pt x="1090" y="388"/>
                  </a:cubicBezTo>
                  <a:cubicBezTo>
                    <a:pt x="1094" y="392"/>
                    <a:pt x="1094" y="392"/>
                    <a:pt x="1094" y="392"/>
                  </a:cubicBezTo>
                  <a:cubicBezTo>
                    <a:pt x="1099" y="397"/>
                    <a:pt x="1099" y="397"/>
                    <a:pt x="1099" y="397"/>
                  </a:cubicBezTo>
                  <a:cubicBezTo>
                    <a:pt x="1093" y="398"/>
                    <a:pt x="1093" y="398"/>
                    <a:pt x="1093" y="398"/>
                  </a:cubicBezTo>
                  <a:cubicBezTo>
                    <a:pt x="1096" y="401"/>
                    <a:pt x="1096" y="401"/>
                    <a:pt x="1096" y="401"/>
                  </a:cubicBezTo>
                  <a:cubicBezTo>
                    <a:pt x="1096" y="406"/>
                    <a:pt x="1096" y="406"/>
                    <a:pt x="1096" y="406"/>
                  </a:cubicBezTo>
                  <a:cubicBezTo>
                    <a:pt x="1097" y="407"/>
                    <a:pt x="1097" y="408"/>
                    <a:pt x="1098" y="408"/>
                  </a:cubicBezTo>
                  <a:cubicBezTo>
                    <a:pt x="1098" y="409"/>
                    <a:pt x="1097" y="410"/>
                    <a:pt x="1097" y="411"/>
                  </a:cubicBezTo>
                  <a:cubicBezTo>
                    <a:pt x="1097" y="412"/>
                    <a:pt x="1098" y="414"/>
                    <a:pt x="1097" y="415"/>
                  </a:cubicBezTo>
                  <a:cubicBezTo>
                    <a:pt x="1097" y="415"/>
                    <a:pt x="1096" y="415"/>
                    <a:pt x="1096" y="415"/>
                  </a:cubicBezTo>
                  <a:cubicBezTo>
                    <a:pt x="1095" y="416"/>
                    <a:pt x="1095" y="417"/>
                    <a:pt x="1095" y="417"/>
                  </a:cubicBezTo>
                  <a:cubicBezTo>
                    <a:pt x="1095" y="418"/>
                    <a:pt x="1094" y="418"/>
                    <a:pt x="1094" y="418"/>
                  </a:cubicBezTo>
                  <a:cubicBezTo>
                    <a:pt x="1094" y="418"/>
                    <a:pt x="1094" y="419"/>
                    <a:pt x="1094" y="420"/>
                  </a:cubicBezTo>
                  <a:cubicBezTo>
                    <a:pt x="1093" y="420"/>
                    <a:pt x="1093" y="420"/>
                    <a:pt x="1093" y="420"/>
                  </a:cubicBezTo>
                  <a:cubicBezTo>
                    <a:pt x="1092" y="421"/>
                    <a:pt x="1092" y="422"/>
                    <a:pt x="1092" y="423"/>
                  </a:cubicBezTo>
                  <a:cubicBezTo>
                    <a:pt x="1091" y="424"/>
                    <a:pt x="1091" y="426"/>
                    <a:pt x="1091" y="427"/>
                  </a:cubicBezTo>
                  <a:cubicBezTo>
                    <a:pt x="1090" y="429"/>
                    <a:pt x="1089" y="430"/>
                    <a:pt x="1089" y="431"/>
                  </a:cubicBezTo>
                  <a:cubicBezTo>
                    <a:pt x="1090" y="433"/>
                    <a:pt x="1092" y="437"/>
                    <a:pt x="1090" y="439"/>
                  </a:cubicBezTo>
                  <a:cubicBezTo>
                    <a:pt x="1089" y="440"/>
                    <a:pt x="1089" y="443"/>
                    <a:pt x="1089" y="445"/>
                  </a:cubicBezTo>
                  <a:cubicBezTo>
                    <a:pt x="1089" y="447"/>
                    <a:pt x="1088" y="453"/>
                    <a:pt x="1086" y="455"/>
                  </a:cubicBezTo>
                  <a:cubicBezTo>
                    <a:pt x="1085" y="456"/>
                    <a:pt x="1085" y="459"/>
                    <a:pt x="1085" y="459"/>
                  </a:cubicBezTo>
                  <a:cubicBezTo>
                    <a:pt x="1080" y="464"/>
                    <a:pt x="1080" y="464"/>
                    <a:pt x="1080" y="464"/>
                  </a:cubicBezTo>
                  <a:cubicBezTo>
                    <a:pt x="1075" y="469"/>
                    <a:pt x="1075" y="469"/>
                    <a:pt x="1075" y="469"/>
                  </a:cubicBezTo>
                  <a:cubicBezTo>
                    <a:pt x="1075" y="469"/>
                    <a:pt x="1071" y="473"/>
                    <a:pt x="1071" y="475"/>
                  </a:cubicBezTo>
                  <a:cubicBezTo>
                    <a:pt x="1071" y="477"/>
                    <a:pt x="1066" y="482"/>
                    <a:pt x="1066" y="482"/>
                  </a:cubicBezTo>
                  <a:cubicBezTo>
                    <a:pt x="1066" y="482"/>
                    <a:pt x="1063" y="489"/>
                    <a:pt x="1062" y="490"/>
                  </a:cubicBezTo>
                  <a:cubicBezTo>
                    <a:pt x="1061" y="491"/>
                    <a:pt x="1053" y="498"/>
                    <a:pt x="1053" y="498"/>
                  </a:cubicBezTo>
                  <a:cubicBezTo>
                    <a:pt x="1053" y="498"/>
                    <a:pt x="1051" y="501"/>
                    <a:pt x="1049" y="502"/>
                  </a:cubicBezTo>
                  <a:cubicBezTo>
                    <a:pt x="1048" y="504"/>
                    <a:pt x="1043" y="507"/>
                    <a:pt x="1043" y="508"/>
                  </a:cubicBezTo>
                  <a:cubicBezTo>
                    <a:pt x="1043" y="510"/>
                    <a:pt x="1039" y="514"/>
                    <a:pt x="1039" y="514"/>
                  </a:cubicBezTo>
                  <a:cubicBezTo>
                    <a:pt x="1034" y="518"/>
                    <a:pt x="1034" y="518"/>
                    <a:pt x="1034" y="518"/>
                  </a:cubicBezTo>
                  <a:cubicBezTo>
                    <a:pt x="1029" y="523"/>
                    <a:pt x="1029" y="523"/>
                    <a:pt x="1029" y="523"/>
                  </a:cubicBezTo>
                  <a:cubicBezTo>
                    <a:pt x="1024" y="524"/>
                    <a:pt x="1024" y="524"/>
                    <a:pt x="1024" y="524"/>
                  </a:cubicBezTo>
                  <a:cubicBezTo>
                    <a:pt x="1019" y="524"/>
                    <a:pt x="1019" y="524"/>
                    <a:pt x="1019" y="524"/>
                  </a:cubicBezTo>
                  <a:cubicBezTo>
                    <a:pt x="1014" y="524"/>
                    <a:pt x="1014" y="524"/>
                    <a:pt x="1014" y="524"/>
                  </a:cubicBezTo>
                  <a:cubicBezTo>
                    <a:pt x="1010" y="524"/>
                    <a:pt x="1010" y="524"/>
                    <a:pt x="1010" y="524"/>
                  </a:cubicBezTo>
                  <a:cubicBezTo>
                    <a:pt x="1010" y="519"/>
                    <a:pt x="1010" y="519"/>
                    <a:pt x="1010" y="519"/>
                  </a:cubicBezTo>
                  <a:cubicBezTo>
                    <a:pt x="1007" y="519"/>
                    <a:pt x="1007" y="519"/>
                    <a:pt x="1007" y="519"/>
                  </a:cubicBezTo>
                  <a:cubicBezTo>
                    <a:pt x="1004" y="522"/>
                    <a:pt x="1004" y="522"/>
                    <a:pt x="1004" y="522"/>
                  </a:cubicBezTo>
                  <a:cubicBezTo>
                    <a:pt x="1001" y="526"/>
                    <a:pt x="1001" y="526"/>
                    <a:pt x="1001" y="526"/>
                  </a:cubicBezTo>
                  <a:cubicBezTo>
                    <a:pt x="997" y="526"/>
                    <a:pt x="997" y="526"/>
                    <a:pt x="997" y="526"/>
                  </a:cubicBezTo>
                  <a:cubicBezTo>
                    <a:pt x="994" y="526"/>
                    <a:pt x="994" y="526"/>
                    <a:pt x="994" y="526"/>
                  </a:cubicBezTo>
                  <a:cubicBezTo>
                    <a:pt x="996" y="524"/>
                    <a:pt x="996" y="524"/>
                    <a:pt x="996" y="524"/>
                  </a:cubicBezTo>
                  <a:cubicBezTo>
                    <a:pt x="999" y="523"/>
                    <a:pt x="999" y="523"/>
                    <a:pt x="999" y="523"/>
                  </a:cubicBezTo>
                  <a:cubicBezTo>
                    <a:pt x="1001" y="520"/>
                    <a:pt x="1001" y="520"/>
                    <a:pt x="1001" y="520"/>
                  </a:cubicBezTo>
                  <a:cubicBezTo>
                    <a:pt x="1001" y="517"/>
                    <a:pt x="1001" y="517"/>
                    <a:pt x="1001" y="517"/>
                  </a:cubicBezTo>
                  <a:cubicBezTo>
                    <a:pt x="1001" y="516"/>
                    <a:pt x="1001" y="516"/>
                    <a:pt x="1001" y="516"/>
                  </a:cubicBezTo>
                  <a:cubicBezTo>
                    <a:pt x="1001" y="513"/>
                    <a:pt x="1001" y="513"/>
                    <a:pt x="1001" y="513"/>
                  </a:cubicBezTo>
                  <a:cubicBezTo>
                    <a:pt x="1001" y="511"/>
                    <a:pt x="1001" y="511"/>
                    <a:pt x="1001" y="511"/>
                  </a:cubicBezTo>
                  <a:cubicBezTo>
                    <a:pt x="1001" y="508"/>
                    <a:pt x="1001" y="508"/>
                    <a:pt x="1001" y="508"/>
                  </a:cubicBezTo>
                  <a:cubicBezTo>
                    <a:pt x="999" y="503"/>
                    <a:pt x="999" y="503"/>
                    <a:pt x="999" y="503"/>
                  </a:cubicBezTo>
                  <a:cubicBezTo>
                    <a:pt x="999" y="501"/>
                    <a:pt x="999" y="501"/>
                    <a:pt x="999" y="501"/>
                  </a:cubicBezTo>
                  <a:cubicBezTo>
                    <a:pt x="1002" y="501"/>
                    <a:pt x="1002" y="501"/>
                    <a:pt x="1002" y="501"/>
                  </a:cubicBezTo>
                  <a:cubicBezTo>
                    <a:pt x="1004" y="499"/>
                    <a:pt x="1004" y="499"/>
                    <a:pt x="1004" y="499"/>
                  </a:cubicBezTo>
                  <a:cubicBezTo>
                    <a:pt x="1005" y="497"/>
                    <a:pt x="1005" y="497"/>
                    <a:pt x="1005" y="497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11" y="495"/>
                    <a:pt x="1011" y="495"/>
                    <a:pt x="1011" y="495"/>
                  </a:cubicBezTo>
                  <a:cubicBezTo>
                    <a:pt x="1013" y="498"/>
                    <a:pt x="1013" y="498"/>
                    <a:pt x="1013" y="498"/>
                  </a:cubicBezTo>
                  <a:cubicBezTo>
                    <a:pt x="1015" y="498"/>
                    <a:pt x="1015" y="498"/>
                    <a:pt x="1015" y="498"/>
                  </a:cubicBezTo>
                  <a:cubicBezTo>
                    <a:pt x="1018" y="498"/>
                    <a:pt x="1018" y="498"/>
                    <a:pt x="1018" y="498"/>
                  </a:cubicBezTo>
                  <a:cubicBezTo>
                    <a:pt x="1018" y="496"/>
                    <a:pt x="1018" y="496"/>
                    <a:pt x="1018" y="496"/>
                  </a:cubicBezTo>
                  <a:cubicBezTo>
                    <a:pt x="1018" y="493"/>
                    <a:pt x="1018" y="493"/>
                    <a:pt x="1018" y="493"/>
                  </a:cubicBezTo>
                  <a:cubicBezTo>
                    <a:pt x="1020" y="492"/>
                    <a:pt x="1020" y="492"/>
                    <a:pt x="1020" y="492"/>
                  </a:cubicBezTo>
                  <a:cubicBezTo>
                    <a:pt x="1021" y="490"/>
                    <a:pt x="1021" y="490"/>
                    <a:pt x="1021" y="490"/>
                  </a:cubicBezTo>
                  <a:cubicBezTo>
                    <a:pt x="1022" y="489"/>
                    <a:pt x="1022" y="489"/>
                    <a:pt x="1022" y="489"/>
                  </a:cubicBezTo>
                  <a:cubicBezTo>
                    <a:pt x="1024" y="488"/>
                    <a:pt x="1024" y="488"/>
                    <a:pt x="1024" y="488"/>
                  </a:cubicBezTo>
                  <a:cubicBezTo>
                    <a:pt x="1026" y="483"/>
                    <a:pt x="1026" y="483"/>
                    <a:pt x="1026" y="483"/>
                  </a:cubicBezTo>
                  <a:cubicBezTo>
                    <a:pt x="1026" y="479"/>
                    <a:pt x="1026" y="479"/>
                    <a:pt x="1026" y="479"/>
                  </a:cubicBezTo>
                  <a:cubicBezTo>
                    <a:pt x="1026" y="477"/>
                    <a:pt x="1026" y="477"/>
                    <a:pt x="1026" y="477"/>
                  </a:cubicBezTo>
                  <a:cubicBezTo>
                    <a:pt x="1029" y="474"/>
                    <a:pt x="1029" y="474"/>
                    <a:pt x="1029" y="474"/>
                  </a:cubicBezTo>
                  <a:cubicBezTo>
                    <a:pt x="1029" y="471"/>
                    <a:pt x="1029" y="471"/>
                    <a:pt x="1029" y="471"/>
                  </a:cubicBezTo>
                  <a:cubicBezTo>
                    <a:pt x="1031" y="471"/>
                    <a:pt x="1031" y="471"/>
                    <a:pt x="1031" y="471"/>
                  </a:cubicBezTo>
                  <a:cubicBezTo>
                    <a:pt x="1036" y="467"/>
                    <a:pt x="1036" y="467"/>
                    <a:pt x="1036" y="467"/>
                  </a:cubicBezTo>
                  <a:cubicBezTo>
                    <a:pt x="1033" y="464"/>
                    <a:pt x="1033" y="464"/>
                    <a:pt x="1033" y="464"/>
                  </a:cubicBezTo>
                  <a:cubicBezTo>
                    <a:pt x="1034" y="460"/>
                    <a:pt x="1034" y="460"/>
                    <a:pt x="1034" y="460"/>
                  </a:cubicBezTo>
                  <a:cubicBezTo>
                    <a:pt x="1031" y="457"/>
                    <a:pt x="1031" y="457"/>
                    <a:pt x="1031" y="457"/>
                  </a:cubicBezTo>
                  <a:cubicBezTo>
                    <a:pt x="1029" y="457"/>
                    <a:pt x="1029" y="457"/>
                    <a:pt x="1029" y="457"/>
                  </a:cubicBezTo>
                  <a:cubicBezTo>
                    <a:pt x="1024" y="460"/>
                    <a:pt x="1024" y="460"/>
                    <a:pt x="1024" y="460"/>
                  </a:cubicBezTo>
                  <a:cubicBezTo>
                    <a:pt x="1022" y="461"/>
                    <a:pt x="1022" y="461"/>
                    <a:pt x="1022" y="461"/>
                  </a:cubicBezTo>
                  <a:cubicBezTo>
                    <a:pt x="1017" y="461"/>
                    <a:pt x="1017" y="461"/>
                    <a:pt x="1017" y="461"/>
                  </a:cubicBezTo>
                  <a:cubicBezTo>
                    <a:pt x="1014" y="464"/>
                    <a:pt x="1014" y="464"/>
                    <a:pt x="1014" y="464"/>
                  </a:cubicBezTo>
                  <a:cubicBezTo>
                    <a:pt x="1012" y="466"/>
                    <a:pt x="1012" y="466"/>
                    <a:pt x="1012" y="466"/>
                  </a:cubicBezTo>
                  <a:cubicBezTo>
                    <a:pt x="1009" y="466"/>
                    <a:pt x="1009" y="466"/>
                    <a:pt x="1009" y="466"/>
                  </a:cubicBezTo>
                  <a:cubicBezTo>
                    <a:pt x="1005" y="467"/>
                    <a:pt x="1005" y="467"/>
                    <a:pt x="1005" y="467"/>
                  </a:cubicBezTo>
                  <a:cubicBezTo>
                    <a:pt x="1002" y="467"/>
                    <a:pt x="1002" y="467"/>
                    <a:pt x="1002" y="467"/>
                  </a:cubicBezTo>
                  <a:cubicBezTo>
                    <a:pt x="999" y="467"/>
                    <a:pt x="999" y="467"/>
                    <a:pt x="999" y="467"/>
                  </a:cubicBezTo>
                  <a:cubicBezTo>
                    <a:pt x="997" y="464"/>
                    <a:pt x="997" y="464"/>
                    <a:pt x="997" y="464"/>
                  </a:cubicBezTo>
                  <a:cubicBezTo>
                    <a:pt x="996" y="461"/>
                    <a:pt x="996" y="461"/>
                    <a:pt x="996" y="461"/>
                  </a:cubicBezTo>
                  <a:cubicBezTo>
                    <a:pt x="998" y="459"/>
                    <a:pt x="998" y="459"/>
                    <a:pt x="998" y="459"/>
                  </a:cubicBezTo>
                  <a:cubicBezTo>
                    <a:pt x="996" y="457"/>
                    <a:pt x="996" y="457"/>
                    <a:pt x="996" y="457"/>
                  </a:cubicBezTo>
                  <a:cubicBezTo>
                    <a:pt x="995" y="456"/>
                    <a:pt x="995" y="456"/>
                    <a:pt x="995" y="456"/>
                  </a:cubicBezTo>
                  <a:cubicBezTo>
                    <a:pt x="995" y="452"/>
                    <a:pt x="995" y="452"/>
                    <a:pt x="995" y="452"/>
                  </a:cubicBezTo>
                  <a:cubicBezTo>
                    <a:pt x="992" y="452"/>
                    <a:pt x="992" y="452"/>
                    <a:pt x="992" y="452"/>
                  </a:cubicBezTo>
                  <a:cubicBezTo>
                    <a:pt x="989" y="449"/>
                    <a:pt x="989" y="449"/>
                    <a:pt x="989" y="449"/>
                  </a:cubicBezTo>
                  <a:cubicBezTo>
                    <a:pt x="986" y="446"/>
                    <a:pt x="986" y="446"/>
                    <a:pt x="986" y="446"/>
                  </a:cubicBezTo>
                  <a:cubicBezTo>
                    <a:pt x="984" y="445"/>
                    <a:pt x="984" y="445"/>
                    <a:pt x="984" y="445"/>
                  </a:cubicBezTo>
                  <a:cubicBezTo>
                    <a:pt x="981" y="445"/>
                    <a:pt x="981" y="445"/>
                    <a:pt x="981" y="445"/>
                  </a:cubicBezTo>
                  <a:cubicBezTo>
                    <a:pt x="980" y="446"/>
                    <a:pt x="980" y="446"/>
                    <a:pt x="980" y="446"/>
                  </a:cubicBezTo>
                  <a:cubicBezTo>
                    <a:pt x="977" y="444"/>
                    <a:pt x="977" y="444"/>
                    <a:pt x="977" y="444"/>
                  </a:cubicBezTo>
                  <a:cubicBezTo>
                    <a:pt x="975" y="443"/>
                    <a:pt x="975" y="443"/>
                    <a:pt x="975" y="443"/>
                  </a:cubicBezTo>
                  <a:cubicBezTo>
                    <a:pt x="972" y="443"/>
                    <a:pt x="972" y="443"/>
                    <a:pt x="972" y="443"/>
                  </a:cubicBezTo>
                  <a:cubicBezTo>
                    <a:pt x="966" y="441"/>
                    <a:pt x="966" y="441"/>
                    <a:pt x="966" y="441"/>
                  </a:cubicBezTo>
                  <a:cubicBezTo>
                    <a:pt x="966" y="439"/>
                    <a:pt x="966" y="439"/>
                    <a:pt x="966" y="439"/>
                  </a:cubicBezTo>
                  <a:cubicBezTo>
                    <a:pt x="966" y="435"/>
                    <a:pt x="966" y="435"/>
                    <a:pt x="966" y="435"/>
                  </a:cubicBezTo>
                  <a:cubicBezTo>
                    <a:pt x="964" y="435"/>
                    <a:pt x="964" y="435"/>
                    <a:pt x="964" y="435"/>
                  </a:cubicBezTo>
                  <a:cubicBezTo>
                    <a:pt x="964" y="432"/>
                    <a:pt x="964" y="432"/>
                    <a:pt x="964" y="432"/>
                  </a:cubicBezTo>
                  <a:cubicBezTo>
                    <a:pt x="961" y="429"/>
                    <a:pt x="961" y="429"/>
                    <a:pt x="961" y="429"/>
                  </a:cubicBezTo>
                  <a:cubicBezTo>
                    <a:pt x="961" y="426"/>
                    <a:pt x="961" y="426"/>
                    <a:pt x="961" y="426"/>
                  </a:cubicBezTo>
                  <a:cubicBezTo>
                    <a:pt x="960" y="423"/>
                    <a:pt x="960" y="423"/>
                    <a:pt x="960" y="423"/>
                  </a:cubicBezTo>
                  <a:cubicBezTo>
                    <a:pt x="960" y="420"/>
                    <a:pt x="960" y="420"/>
                    <a:pt x="960" y="420"/>
                  </a:cubicBezTo>
                  <a:cubicBezTo>
                    <a:pt x="958" y="417"/>
                    <a:pt x="958" y="417"/>
                    <a:pt x="958" y="417"/>
                  </a:cubicBezTo>
                  <a:cubicBezTo>
                    <a:pt x="955" y="414"/>
                    <a:pt x="955" y="414"/>
                    <a:pt x="955" y="414"/>
                  </a:cubicBezTo>
                  <a:cubicBezTo>
                    <a:pt x="956" y="411"/>
                    <a:pt x="956" y="411"/>
                    <a:pt x="956" y="411"/>
                  </a:cubicBezTo>
                  <a:cubicBezTo>
                    <a:pt x="953" y="407"/>
                    <a:pt x="953" y="407"/>
                    <a:pt x="953" y="407"/>
                  </a:cubicBezTo>
                  <a:cubicBezTo>
                    <a:pt x="951" y="403"/>
                    <a:pt x="951" y="403"/>
                    <a:pt x="951" y="403"/>
                  </a:cubicBezTo>
                  <a:cubicBezTo>
                    <a:pt x="948" y="401"/>
                    <a:pt x="948" y="401"/>
                    <a:pt x="948" y="401"/>
                  </a:cubicBezTo>
                  <a:cubicBezTo>
                    <a:pt x="946" y="398"/>
                    <a:pt x="946" y="398"/>
                    <a:pt x="946" y="398"/>
                  </a:cubicBezTo>
                  <a:cubicBezTo>
                    <a:pt x="944" y="396"/>
                    <a:pt x="944" y="396"/>
                    <a:pt x="944" y="396"/>
                  </a:cubicBezTo>
                  <a:cubicBezTo>
                    <a:pt x="939" y="397"/>
                    <a:pt x="939" y="397"/>
                    <a:pt x="939" y="397"/>
                  </a:cubicBezTo>
                  <a:cubicBezTo>
                    <a:pt x="939" y="397"/>
                    <a:pt x="938" y="399"/>
                    <a:pt x="937" y="397"/>
                  </a:cubicBezTo>
                  <a:cubicBezTo>
                    <a:pt x="935" y="395"/>
                    <a:pt x="933" y="395"/>
                    <a:pt x="933" y="395"/>
                  </a:cubicBezTo>
                  <a:cubicBezTo>
                    <a:pt x="928" y="392"/>
                    <a:pt x="928" y="392"/>
                    <a:pt x="928" y="392"/>
                  </a:cubicBezTo>
                  <a:cubicBezTo>
                    <a:pt x="921" y="392"/>
                    <a:pt x="921" y="392"/>
                    <a:pt x="921" y="392"/>
                  </a:cubicBezTo>
                  <a:cubicBezTo>
                    <a:pt x="914" y="392"/>
                    <a:pt x="914" y="392"/>
                    <a:pt x="914" y="392"/>
                  </a:cubicBezTo>
                  <a:cubicBezTo>
                    <a:pt x="910" y="393"/>
                    <a:pt x="910" y="393"/>
                    <a:pt x="910" y="393"/>
                  </a:cubicBezTo>
                  <a:cubicBezTo>
                    <a:pt x="905" y="395"/>
                    <a:pt x="905" y="395"/>
                    <a:pt x="905" y="395"/>
                  </a:cubicBezTo>
                  <a:cubicBezTo>
                    <a:pt x="899" y="397"/>
                    <a:pt x="899" y="397"/>
                    <a:pt x="899" y="397"/>
                  </a:cubicBezTo>
                  <a:cubicBezTo>
                    <a:pt x="895" y="400"/>
                    <a:pt x="895" y="400"/>
                    <a:pt x="895" y="400"/>
                  </a:cubicBezTo>
                  <a:cubicBezTo>
                    <a:pt x="894" y="403"/>
                    <a:pt x="894" y="403"/>
                    <a:pt x="894" y="403"/>
                  </a:cubicBezTo>
                  <a:cubicBezTo>
                    <a:pt x="894" y="405"/>
                    <a:pt x="894" y="405"/>
                    <a:pt x="894" y="405"/>
                  </a:cubicBezTo>
                  <a:cubicBezTo>
                    <a:pt x="897" y="405"/>
                    <a:pt x="897" y="405"/>
                    <a:pt x="897" y="405"/>
                  </a:cubicBezTo>
                  <a:cubicBezTo>
                    <a:pt x="899" y="407"/>
                    <a:pt x="899" y="407"/>
                    <a:pt x="899" y="407"/>
                  </a:cubicBezTo>
                  <a:cubicBezTo>
                    <a:pt x="899" y="409"/>
                    <a:pt x="899" y="409"/>
                    <a:pt x="899" y="409"/>
                  </a:cubicBezTo>
                  <a:cubicBezTo>
                    <a:pt x="899" y="412"/>
                    <a:pt x="899" y="412"/>
                    <a:pt x="899" y="412"/>
                  </a:cubicBezTo>
                  <a:cubicBezTo>
                    <a:pt x="896" y="415"/>
                    <a:pt x="896" y="415"/>
                    <a:pt x="896" y="415"/>
                  </a:cubicBezTo>
                  <a:cubicBezTo>
                    <a:pt x="894" y="417"/>
                    <a:pt x="894" y="417"/>
                    <a:pt x="894" y="417"/>
                  </a:cubicBezTo>
                  <a:cubicBezTo>
                    <a:pt x="892" y="418"/>
                    <a:pt x="892" y="418"/>
                    <a:pt x="892" y="418"/>
                  </a:cubicBezTo>
                  <a:cubicBezTo>
                    <a:pt x="890" y="421"/>
                    <a:pt x="890" y="421"/>
                    <a:pt x="890" y="421"/>
                  </a:cubicBezTo>
                  <a:cubicBezTo>
                    <a:pt x="889" y="425"/>
                    <a:pt x="889" y="425"/>
                    <a:pt x="889" y="425"/>
                  </a:cubicBezTo>
                  <a:cubicBezTo>
                    <a:pt x="887" y="427"/>
                    <a:pt x="887" y="427"/>
                    <a:pt x="887" y="427"/>
                  </a:cubicBezTo>
                  <a:cubicBezTo>
                    <a:pt x="886" y="429"/>
                    <a:pt x="886" y="429"/>
                    <a:pt x="886" y="429"/>
                  </a:cubicBezTo>
                  <a:cubicBezTo>
                    <a:pt x="884" y="431"/>
                    <a:pt x="884" y="431"/>
                    <a:pt x="884" y="431"/>
                  </a:cubicBezTo>
                  <a:cubicBezTo>
                    <a:pt x="886" y="434"/>
                    <a:pt x="886" y="434"/>
                    <a:pt x="886" y="434"/>
                  </a:cubicBezTo>
                  <a:cubicBezTo>
                    <a:pt x="884" y="436"/>
                    <a:pt x="884" y="436"/>
                    <a:pt x="884" y="436"/>
                  </a:cubicBezTo>
                  <a:cubicBezTo>
                    <a:pt x="881" y="439"/>
                    <a:pt x="881" y="439"/>
                    <a:pt x="881" y="439"/>
                  </a:cubicBezTo>
                  <a:cubicBezTo>
                    <a:pt x="878" y="439"/>
                    <a:pt x="878" y="439"/>
                    <a:pt x="878" y="439"/>
                  </a:cubicBezTo>
                  <a:cubicBezTo>
                    <a:pt x="876" y="441"/>
                    <a:pt x="876" y="441"/>
                    <a:pt x="876" y="441"/>
                  </a:cubicBezTo>
                  <a:cubicBezTo>
                    <a:pt x="871" y="443"/>
                    <a:pt x="871" y="443"/>
                    <a:pt x="871" y="443"/>
                  </a:cubicBezTo>
                  <a:cubicBezTo>
                    <a:pt x="864" y="443"/>
                    <a:pt x="864" y="443"/>
                    <a:pt x="864" y="443"/>
                  </a:cubicBezTo>
                  <a:cubicBezTo>
                    <a:pt x="860" y="440"/>
                    <a:pt x="860" y="440"/>
                    <a:pt x="860" y="440"/>
                  </a:cubicBezTo>
                  <a:cubicBezTo>
                    <a:pt x="858" y="437"/>
                    <a:pt x="858" y="437"/>
                    <a:pt x="858" y="437"/>
                  </a:cubicBezTo>
                  <a:cubicBezTo>
                    <a:pt x="854" y="437"/>
                    <a:pt x="854" y="437"/>
                    <a:pt x="854" y="437"/>
                  </a:cubicBezTo>
                  <a:cubicBezTo>
                    <a:pt x="850" y="439"/>
                    <a:pt x="850" y="439"/>
                    <a:pt x="850" y="439"/>
                  </a:cubicBezTo>
                  <a:cubicBezTo>
                    <a:pt x="846" y="438"/>
                    <a:pt x="846" y="438"/>
                    <a:pt x="846" y="438"/>
                  </a:cubicBezTo>
                  <a:cubicBezTo>
                    <a:pt x="842" y="434"/>
                    <a:pt x="842" y="434"/>
                    <a:pt x="842" y="434"/>
                  </a:cubicBezTo>
                  <a:cubicBezTo>
                    <a:pt x="838" y="435"/>
                    <a:pt x="838" y="435"/>
                    <a:pt x="838" y="435"/>
                  </a:cubicBezTo>
                  <a:cubicBezTo>
                    <a:pt x="834" y="435"/>
                    <a:pt x="834" y="435"/>
                    <a:pt x="834" y="435"/>
                  </a:cubicBezTo>
                  <a:cubicBezTo>
                    <a:pt x="830" y="438"/>
                    <a:pt x="830" y="438"/>
                    <a:pt x="830" y="438"/>
                  </a:cubicBezTo>
                  <a:cubicBezTo>
                    <a:pt x="830" y="438"/>
                    <a:pt x="830" y="441"/>
                    <a:pt x="828" y="441"/>
                  </a:cubicBezTo>
                  <a:cubicBezTo>
                    <a:pt x="826" y="441"/>
                    <a:pt x="824" y="442"/>
                    <a:pt x="824" y="442"/>
                  </a:cubicBezTo>
                  <a:cubicBezTo>
                    <a:pt x="820" y="442"/>
                    <a:pt x="820" y="442"/>
                    <a:pt x="820" y="442"/>
                  </a:cubicBezTo>
                  <a:cubicBezTo>
                    <a:pt x="814" y="444"/>
                    <a:pt x="814" y="444"/>
                    <a:pt x="814" y="444"/>
                  </a:cubicBezTo>
                  <a:cubicBezTo>
                    <a:pt x="809" y="444"/>
                    <a:pt x="809" y="444"/>
                    <a:pt x="809" y="444"/>
                  </a:cubicBezTo>
                  <a:cubicBezTo>
                    <a:pt x="807" y="447"/>
                    <a:pt x="807" y="447"/>
                    <a:pt x="807" y="447"/>
                  </a:cubicBezTo>
                  <a:cubicBezTo>
                    <a:pt x="803" y="448"/>
                    <a:pt x="803" y="448"/>
                    <a:pt x="803" y="448"/>
                  </a:cubicBezTo>
                  <a:cubicBezTo>
                    <a:pt x="802" y="447"/>
                    <a:pt x="802" y="447"/>
                    <a:pt x="802" y="447"/>
                  </a:cubicBezTo>
                  <a:cubicBezTo>
                    <a:pt x="798" y="447"/>
                    <a:pt x="798" y="447"/>
                    <a:pt x="798" y="447"/>
                  </a:cubicBezTo>
                  <a:cubicBezTo>
                    <a:pt x="792" y="447"/>
                    <a:pt x="792" y="447"/>
                    <a:pt x="792" y="447"/>
                  </a:cubicBezTo>
                  <a:cubicBezTo>
                    <a:pt x="791" y="445"/>
                    <a:pt x="791" y="445"/>
                    <a:pt x="791" y="445"/>
                  </a:cubicBezTo>
                  <a:cubicBezTo>
                    <a:pt x="791" y="445"/>
                    <a:pt x="785" y="445"/>
                    <a:pt x="783" y="445"/>
                  </a:cubicBezTo>
                  <a:cubicBezTo>
                    <a:pt x="782" y="445"/>
                    <a:pt x="780" y="444"/>
                    <a:pt x="780" y="444"/>
                  </a:cubicBezTo>
                  <a:cubicBezTo>
                    <a:pt x="778" y="442"/>
                    <a:pt x="778" y="442"/>
                    <a:pt x="778" y="442"/>
                  </a:cubicBezTo>
                  <a:cubicBezTo>
                    <a:pt x="777" y="440"/>
                    <a:pt x="777" y="440"/>
                    <a:pt x="777" y="440"/>
                  </a:cubicBezTo>
                  <a:cubicBezTo>
                    <a:pt x="777" y="438"/>
                    <a:pt x="777" y="438"/>
                    <a:pt x="777" y="438"/>
                  </a:cubicBezTo>
                  <a:cubicBezTo>
                    <a:pt x="773" y="438"/>
                    <a:pt x="773" y="438"/>
                    <a:pt x="773" y="438"/>
                  </a:cubicBezTo>
                  <a:cubicBezTo>
                    <a:pt x="769" y="436"/>
                    <a:pt x="769" y="436"/>
                    <a:pt x="769" y="436"/>
                  </a:cubicBezTo>
                  <a:cubicBezTo>
                    <a:pt x="765" y="433"/>
                    <a:pt x="765" y="433"/>
                    <a:pt x="765" y="433"/>
                  </a:cubicBezTo>
                  <a:cubicBezTo>
                    <a:pt x="762" y="432"/>
                    <a:pt x="762" y="432"/>
                    <a:pt x="762" y="432"/>
                  </a:cubicBezTo>
                  <a:cubicBezTo>
                    <a:pt x="760" y="432"/>
                    <a:pt x="760" y="432"/>
                    <a:pt x="760" y="432"/>
                  </a:cubicBezTo>
                  <a:cubicBezTo>
                    <a:pt x="760" y="432"/>
                    <a:pt x="758" y="432"/>
                    <a:pt x="756" y="432"/>
                  </a:cubicBezTo>
                  <a:cubicBezTo>
                    <a:pt x="754" y="432"/>
                    <a:pt x="753" y="431"/>
                    <a:pt x="753" y="431"/>
                  </a:cubicBezTo>
                  <a:cubicBezTo>
                    <a:pt x="749" y="431"/>
                    <a:pt x="749" y="431"/>
                    <a:pt x="749" y="431"/>
                  </a:cubicBezTo>
                  <a:cubicBezTo>
                    <a:pt x="742" y="433"/>
                    <a:pt x="742" y="433"/>
                    <a:pt x="742" y="433"/>
                  </a:cubicBezTo>
                  <a:cubicBezTo>
                    <a:pt x="740" y="434"/>
                    <a:pt x="740" y="434"/>
                    <a:pt x="740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27" y="432"/>
                    <a:pt x="727" y="432"/>
                    <a:pt x="727" y="432"/>
                  </a:cubicBezTo>
                  <a:cubicBezTo>
                    <a:pt x="724" y="429"/>
                    <a:pt x="724" y="429"/>
                    <a:pt x="724" y="429"/>
                  </a:cubicBezTo>
                  <a:cubicBezTo>
                    <a:pt x="721" y="426"/>
                    <a:pt x="721" y="426"/>
                    <a:pt x="721" y="426"/>
                  </a:cubicBezTo>
                  <a:cubicBezTo>
                    <a:pt x="721" y="420"/>
                    <a:pt x="721" y="420"/>
                    <a:pt x="721" y="420"/>
                  </a:cubicBezTo>
                  <a:cubicBezTo>
                    <a:pt x="715" y="418"/>
                    <a:pt x="715" y="418"/>
                    <a:pt x="715" y="418"/>
                  </a:cubicBezTo>
                  <a:cubicBezTo>
                    <a:pt x="710" y="418"/>
                    <a:pt x="710" y="418"/>
                    <a:pt x="710" y="418"/>
                  </a:cubicBezTo>
                  <a:cubicBezTo>
                    <a:pt x="705" y="415"/>
                    <a:pt x="705" y="415"/>
                    <a:pt x="705" y="415"/>
                  </a:cubicBezTo>
                  <a:cubicBezTo>
                    <a:pt x="698" y="415"/>
                    <a:pt x="698" y="415"/>
                    <a:pt x="698" y="415"/>
                  </a:cubicBezTo>
                  <a:cubicBezTo>
                    <a:pt x="694" y="410"/>
                    <a:pt x="694" y="410"/>
                    <a:pt x="694" y="410"/>
                  </a:cubicBezTo>
                  <a:cubicBezTo>
                    <a:pt x="689" y="411"/>
                    <a:pt x="689" y="411"/>
                    <a:pt x="689" y="411"/>
                  </a:cubicBezTo>
                  <a:cubicBezTo>
                    <a:pt x="685" y="415"/>
                    <a:pt x="685" y="415"/>
                    <a:pt x="685" y="415"/>
                  </a:cubicBezTo>
                  <a:cubicBezTo>
                    <a:pt x="683" y="415"/>
                    <a:pt x="683" y="415"/>
                    <a:pt x="683" y="415"/>
                  </a:cubicBezTo>
                  <a:cubicBezTo>
                    <a:pt x="683" y="418"/>
                    <a:pt x="683" y="418"/>
                    <a:pt x="683" y="418"/>
                  </a:cubicBezTo>
                  <a:cubicBezTo>
                    <a:pt x="681" y="418"/>
                    <a:pt x="681" y="418"/>
                    <a:pt x="681" y="418"/>
                  </a:cubicBezTo>
                  <a:cubicBezTo>
                    <a:pt x="679" y="422"/>
                    <a:pt x="679" y="422"/>
                    <a:pt x="679" y="422"/>
                  </a:cubicBezTo>
                  <a:cubicBezTo>
                    <a:pt x="679" y="424"/>
                    <a:pt x="679" y="424"/>
                    <a:pt x="679" y="424"/>
                  </a:cubicBezTo>
                  <a:cubicBezTo>
                    <a:pt x="681" y="426"/>
                    <a:pt x="681" y="426"/>
                    <a:pt x="681" y="426"/>
                  </a:cubicBezTo>
                  <a:cubicBezTo>
                    <a:pt x="683" y="431"/>
                    <a:pt x="683" y="431"/>
                    <a:pt x="683" y="431"/>
                  </a:cubicBezTo>
                  <a:cubicBezTo>
                    <a:pt x="683" y="433"/>
                    <a:pt x="683" y="433"/>
                    <a:pt x="683" y="433"/>
                  </a:cubicBezTo>
                  <a:cubicBezTo>
                    <a:pt x="681" y="435"/>
                    <a:pt x="681" y="435"/>
                    <a:pt x="681" y="435"/>
                  </a:cubicBezTo>
                  <a:cubicBezTo>
                    <a:pt x="679" y="437"/>
                    <a:pt x="679" y="437"/>
                    <a:pt x="679" y="437"/>
                  </a:cubicBezTo>
                  <a:cubicBezTo>
                    <a:pt x="678" y="438"/>
                    <a:pt x="678" y="438"/>
                    <a:pt x="678" y="438"/>
                  </a:cubicBezTo>
                  <a:cubicBezTo>
                    <a:pt x="675" y="438"/>
                    <a:pt x="675" y="438"/>
                    <a:pt x="675" y="438"/>
                  </a:cubicBezTo>
                  <a:cubicBezTo>
                    <a:pt x="673" y="440"/>
                    <a:pt x="673" y="440"/>
                    <a:pt x="673" y="440"/>
                  </a:cubicBezTo>
                  <a:cubicBezTo>
                    <a:pt x="672" y="439"/>
                    <a:pt x="672" y="439"/>
                    <a:pt x="672" y="439"/>
                  </a:cubicBezTo>
                  <a:cubicBezTo>
                    <a:pt x="667" y="439"/>
                    <a:pt x="667" y="439"/>
                    <a:pt x="667" y="439"/>
                  </a:cubicBezTo>
                  <a:cubicBezTo>
                    <a:pt x="664" y="439"/>
                    <a:pt x="664" y="439"/>
                    <a:pt x="664" y="439"/>
                  </a:cubicBezTo>
                  <a:cubicBezTo>
                    <a:pt x="661" y="439"/>
                    <a:pt x="661" y="439"/>
                    <a:pt x="661" y="439"/>
                  </a:cubicBezTo>
                  <a:cubicBezTo>
                    <a:pt x="658" y="439"/>
                    <a:pt x="658" y="439"/>
                    <a:pt x="658" y="439"/>
                  </a:cubicBezTo>
                  <a:cubicBezTo>
                    <a:pt x="656" y="437"/>
                    <a:pt x="656" y="437"/>
                    <a:pt x="656" y="437"/>
                  </a:cubicBezTo>
                  <a:cubicBezTo>
                    <a:pt x="652" y="437"/>
                    <a:pt x="652" y="437"/>
                    <a:pt x="652" y="437"/>
                  </a:cubicBezTo>
                  <a:cubicBezTo>
                    <a:pt x="648" y="437"/>
                    <a:pt x="648" y="437"/>
                    <a:pt x="648" y="437"/>
                  </a:cubicBezTo>
                  <a:cubicBezTo>
                    <a:pt x="644" y="432"/>
                    <a:pt x="644" y="432"/>
                    <a:pt x="644" y="432"/>
                  </a:cubicBezTo>
                  <a:cubicBezTo>
                    <a:pt x="643" y="430"/>
                    <a:pt x="643" y="430"/>
                    <a:pt x="643" y="430"/>
                  </a:cubicBezTo>
                  <a:cubicBezTo>
                    <a:pt x="640" y="430"/>
                    <a:pt x="640" y="430"/>
                    <a:pt x="640" y="430"/>
                  </a:cubicBezTo>
                  <a:cubicBezTo>
                    <a:pt x="638" y="430"/>
                    <a:pt x="638" y="430"/>
                    <a:pt x="638" y="430"/>
                  </a:cubicBezTo>
                  <a:cubicBezTo>
                    <a:pt x="633" y="430"/>
                    <a:pt x="633" y="430"/>
                    <a:pt x="633" y="430"/>
                  </a:cubicBezTo>
                  <a:cubicBezTo>
                    <a:pt x="631" y="428"/>
                    <a:pt x="631" y="428"/>
                    <a:pt x="631" y="428"/>
                  </a:cubicBezTo>
                  <a:cubicBezTo>
                    <a:pt x="627" y="428"/>
                    <a:pt x="627" y="428"/>
                    <a:pt x="627" y="428"/>
                  </a:cubicBezTo>
                  <a:cubicBezTo>
                    <a:pt x="625" y="426"/>
                    <a:pt x="625" y="426"/>
                    <a:pt x="625" y="426"/>
                  </a:cubicBezTo>
                  <a:cubicBezTo>
                    <a:pt x="623" y="428"/>
                    <a:pt x="623" y="428"/>
                    <a:pt x="623" y="428"/>
                  </a:cubicBezTo>
                  <a:cubicBezTo>
                    <a:pt x="619" y="428"/>
                    <a:pt x="619" y="428"/>
                    <a:pt x="619" y="428"/>
                  </a:cubicBezTo>
                  <a:cubicBezTo>
                    <a:pt x="617" y="431"/>
                    <a:pt x="617" y="431"/>
                    <a:pt x="617" y="431"/>
                  </a:cubicBezTo>
                  <a:cubicBezTo>
                    <a:pt x="613" y="431"/>
                    <a:pt x="613" y="431"/>
                    <a:pt x="613" y="431"/>
                  </a:cubicBezTo>
                  <a:cubicBezTo>
                    <a:pt x="611" y="433"/>
                    <a:pt x="611" y="433"/>
                    <a:pt x="611" y="433"/>
                  </a:cubicBezTo>
                  <a:cubicBezTo>
                    <a:pt x="608" y="436"/>
                    <a:pt x="608" y="436"/>
                    <a:pt x="608" y="436"/>
                  </a:cubicBezTo>
                  <a:cubicBezTo>
                    <a:pt x="605" y="436"/>
                    <a:pt x="605" y="436"/>
                    <a:pt x="605" y="436"/>
                  </a:cubicBezTo>
                  <a:cubicBezTo>
                    <a:pt x="602" y="436"/>
                    <a:pt x="602" y="436"/>
                    <a:pt x="602" y="436"/>
                  </a:cubicBezTo>
                  <a:cubicBezTo>
                    <a:pt x="600" y="439"/>
                    <a:pt x="600" y="439"/>
                    <a:pt x="600" y="439"/>
                  </a:cubicBezTo>
                  <a:cubicBezTo>
                    <a:pt x="600" y="441"/>
                    <a:pt x="600" y="441"/>
                    <a:pt x="600" y="441"/>
                  </a:cubicBezTo>
                  <a:cubicBezTo>
                    <a:pt x="599" y="442"/>
                    <a:pt x="599" y="442"/>
                    <a:pt x="599" y="442"/>
                  </a:cubicBezTo>
                  <a:cubicBezTo>
                    <a:pt x="596" y="442"/>
                    <a:pt x="596" y="442"/>
                    <a:pt x="596" y="442"/>
                  </a:cubicBezTo>
                  <a:cubicBezTo>
                    <a:pt x="594" y="443"/>
                    <a:pt x="594" y="443"/>
                    <a:pt x="594" y="443"/>
                  </a:cubicBezTo>
                  <a:cubicBezTo>
                    <a:pt x="593" y="444"/>
                    <a:pt x="593" y="444"/>
                    <a:pt x="593" y="444"/>
                  </a:cubicBezTo>
                  <a:cubicBezTo>
                    <a:pt x="593" y="444"/>
                    <a:pt x="591" y="444"/>
                    <a:pt x="590" y="444"/>
                  </a:cubicBezTo>
                  <a:cubicBezTo>
                    <a:pt x="589" y="444"/>
                    <a:pt x="589" y="444"/>
                    <a:pt x="589" y="444"/>
                  </a:cubicBezTo>
                  <a:cubicBezTo>
                    <a:pt x="589" y="444"/>
                    <a:pt x="585" y="443"/>
                    <a:pt x="584" y="444"/>
                  </a:cubicBezTo>
                  <a:cubicBezTo>
                    <a:pt x="582" y="446"/>
                    <a:pt x="582" y="446"/>
                    <a:pt x="582" y="446"/>
                  </a:cubicBezTo>
                  <a:cubicBezTo>
                    <a:pt x="580" y="448"/>
                    <a:pt x="580" y="448"/>
                    <a:pt x="580" y="448"/>
                  </a:cubicBezTo>
                  <a:cubicBezTo>
                    <a:pt x="573" y="445"/>
                    <a:pt x="573" y="445"/>
                    <a:pt x="573" y="445"/>
                  </a:cubicBezTo>
                  <a:cubicBezTo>
                    <a:pt x="570" y="443"/>
                    <a:pt x="570" y="443"/>
                    <a:pt x="570" y="443"/>
                  </a:cubicBezTo>
                  <a:cubicBezTo>
                    <a:pt x="570" y="440"/>
                    <a:pt x="570" y="440"/>
                    <a:pt x="570" y="440"/>
                  </a:cubicBezTo>
                  <a:cubicBezTo>
                    <a:pt x="568" y="440"/>
                    <a:pt x="568" y="440"/>
                    <a:pt x="568" y="440"/>
                  </a:cubicBezTo>
                  <a:cubicBezTo>
                    <a:pt x="565" y="443"/>
                    <a:pt x="565" y="443"/>
                    <a:pt x="565" y="443"/>
                  </a:cubicBezTo>
                  <a:cubicBezTo>
                    <a:pt x="560" y="442"/>
                    <a:pt x="560" y="442"/>
                    <a:pt x="560" y="442"/>
                  </a:cubicBezTo>
                  <a:cubicBezTo>
                    <a:pt x="557" y="442"/>
                    <a:pt x="557" y="442"/>
                    <a:pt x="557" y="442"/>
                  </a:cubicBezTo>
                  <a:cubicBezTo>
                    <a:pt x="555" y="438"/>
                    <a:pt x="555" y="438"/>
                    <a:pt x="555" y="438"/>
                  </a:cubicBezTo>
                  <a:cubicBezTo>
                    <a:pt x="555" y="436"/>
                    <a:pt x="555" y="436"/>
                    <a:pt x="555" y="436"/>
                  </a:cubicBezTo>
                  <a:cubicBezTo>
                    <a:pt x="551" y="435"/>
                    <a:pt x="551" y="435"/>
                    <a:pt x="551" y="435"/>
                  </a:cubicBezTo>
                  <a:cubicBezTo>
                    <a:pt x="549" y="434"/>
                    <a:pt x="549" y="434"/>
                    <a:pt x="549" y="434"/>
                  </a:cubicBezTo>
                  <a:cubicBezTo>
                    <a:pt x="548" y="432"/>
                    <a:pt x="548" y="432"/>
                    <a:pt x="548" y="432"/>
                  </a:cubicBezTo>
                  <a:cubicBezTo>
                    <a:pt x="545" y="430"/>
                    <a:pt x="545" y="430"/>
                    <a:pt x="545" y="430"/>
                  </a:cubicBezTo>
                  <a:cubicBezTo>
                    <a:pt x="543" y="428"/>
                    <a:pt x="543" y="428"/>
                    <a:pt x="543" y="428"/>
                  </a:cubicBezTo>
                  <a:cubicBezTo>
                    <a:pt x="541" y="425"/>
                    <a:pt x="541" y="425"/>
                    <a:pt x="541" y="425"/>
                  </a:cubicBezTo>
                  <a:cubicBezTo>
                    <a:pt x="537" y="425"/>
                    <a:pt x="537" y="425"/>
                    <a:pt x="537" y="425"/>
                  </a:cubicBezTo>
                  <a:cubicBezTo>
                    <a:pt x="532" y="425"/>
                    <a:pt x="532" y="425"/>
                    <a:pt x="532" y="425"/>
                  </a:cubicBezTo>
                  <a:cubicBezTo>
                    <a:pt x="528" y="426"/>
                    <a:pt x="528" y="426"/>
                    <a:pt x="528" y="426"/>
                  </a:cubicBezTo>
                  <a:cubicBezTo>
                    <a:pt x="526" y="426"/>
                    <a:pt x="526" y="426"/>
                    <a:pt x="526" y="426"/>
                  </a:cubicBezTo>
                  <a:cubicBezTo>
                    <a:pt x="522" y="426"/>
                    <a:pt x="522" y="426"/>
                    <a:pt x="522" y="426"/>
                  </a:cubicBezTo>
                  <a:cubicBezTo>
                    <a:pt x="522" y="426"/>
                    <a:pt x="522" y="424"/>
                    <a:pt x="521" y="424"/>
                  </a:cubicBezTo>
                  <a:cubicBezTo>
                    <a:pt x="519" y="424"/>
                    <a:pt x="519" y="424"/>
                    <a:pt x="519" y="424"/>
                  </a:cubicBezTo>
                  <a:cubicBezTo>
                    <a:pt x="517" y="422"/>
                    <a:pt x="517" y="422"/>
                    <a:pt x="517" y="422"/>
                  </a:cubicBezTo>
                  <a:cubicBezTo>
                    <a:pt x="515" y="421"/>
                    <a:pt x="515" y="421"/>
                    <a:pt x="515" y="421"/>
                  </a:cubicBezTo>
                  <a:cubicBezTo>
                    <a:pt x="511" y="421"/>
                    <a:pt x="511" y="421"/>
                    <a:pt x="511" y="421"/>
                  </a:cubicBezTo>
                  <a:cubicBezTo>
                    <a:pt x="508" y="424"/>
                    <a:pt x="508" y="424"/>
                    <a:pt x="508" y="424"/>
                  </a:cubicBezTo>
                  <a:cubicBezTo>
                    <a:pt x="506" y="426"/>
                    <a:pt x="506" y="426"/>
                    <a:pt x="506" y="426"/>
                  </a:cubicBezTo>
                  <a:cubicBezTo>
                    <a:pt x="502" y="421"/>
                    <a:pt x="502" y="421"/>
                    <a:pt x="502" y="421"/>
                  </a:cubicBezTo>
                  <a:cubicBezTo>
                    <a:pt x="494" y="405"/>
                    <a:pt x="494" y="405"/>
                    <a:pt x="494" y="405"/>
                  </a:cubicBezTo>
                  <a:cubicBezTo>
                    <a:pt x="485" y="394"/>
                    <a:pt x="485" y="394"/>
                    <a:pt x="485" y="394"/>
                  </a:cubicBezTo>
                  <a:cubicBezTo>
                    <a:pt x="481" y="389"/>
                    <a:pt x="481" y="389"/>
                    <a:pt x="481" y="389"/>
                  </a:cubicBezTo>
                  <a:cubicBezTo>
                    <a:pt x="475" y="387"/>
                    <a:pt x="475" y="387"/>
                    <a:pt x="475" y="387"/>
                  </a:cubicBezTo>
                  <a:cubicBezTo>
                    <a:pt x="472" y="385"/>
                    <a:pt x="472" y="385"/>
                    <a:pt x="472" y="385"/>
                  </a:cubicBezTo>
                  <a:cubicBezTo>
                    <a:pt x="475" y="382"/>
                    <a:pt x="475" y="382"/>
                    <a:pt x="475" y="382"/>
                  </a:cubicBezTo>
                  <a:cubicBezTo>
                    <a:pt x="473" y="381"/>
                    <a:pt x="473" y="381"/>
                    <a:pt x="473" y="381"/>
                  </a:cubicBezTo>
                  <a:cubicBezTo>
                    <a:pt x="472" y="381"/>
                    <a:pt x="472" y="381"/>
                    <a:pt x="472" y="381"/>
                  </a:cubicBezTo>
                  <a:cubicBezTo>
                    <a:pt x="467" y="382"/>
                    <a:pt x="467" y="382"/>
                    <a:pt x="467" y="382"/>
                  </a:cubicBezTo>
                  <a:cubicBezTo>
                    <a:pt x="464" y="385"/>
                    <a:pt x="464" y="385"/>
                    <a:pt x="464" y="385"/>
                  </a:cubicBezTo>
                  <a:cubicBezTo>
                    <a:pt x="459" y="389"/>
                    <a:pt x="459" y="389"/>
                    <a:pt x="459" y="389"/>
                  </a:cubicBezTo>
                  <a:cubicBezTo>
                    <a:pt x="456" y="389"/>
                    <a:pt x="456" y="389"/>
                    <a:pt x="456" y="389"/>
                  </a:cubicBezTo>
                  <a:cubicBezTo>
                    <a:pt x="454" y="390"/>
                    <a:pt x="454" y="390"/>
                    <a:pt x="454" y="390"/>
                  </a:cubicBezTo>
                  <a:cubicBezTo>
                    <a:pt x="452" y="390"/>
                    <a:pt x="452" y="390"/>
                    <a:pt x="452" y="390"/>
                  </a:cubicBezTo>
                  <a:cubicBezTo>
                    <a:pt x="448" y="390"/>
                    <a:pt x="448" y="390"/>
                    <a:pt x="448" y="390"/>
                  </a:cubicBezTo>
                  <a:cubicBezTo>
                    <a:pt x="444" y="394"/>
                    <a:pt x="444" y="394"/>
                    <a:pt x="444" y="394"/>
                  </a:cubicBezTo>
                  <a:cubicBezTo>
                    <a:pt x="441" y="390"/>
                    <a:pt x="441" y="390"/>
                    <a:pt x="441" y="390"/>
                  </a:cubicBezTo>
                  <a:cubicBezTo>
                    <a:pt x="444" y="388"/>
                    <a:pt x="444" y="388"/>
                    <a:pt x="444" y="388"/>
                  </a:cubicBezTo>
                  <a:cubicBezTo>
                    <a:pt x="444" y="388"/>
                    <a:pt x="444" y="386"/>
                    <a:pt x="442" y="386"/>
                  </a:cubicBezTo>
                  <a:cubicBezTo>
                    <a:pt x="440" y="386"/>
                    <a:pt x="438" y="386"/>
                    <a:pt x="438" y="386"/>
                  </a:cubicBezTo>
                  <a:cubicBezTo>
                    <a:pt x="435" y="386"/>
                    <a:pt x="435" y="386"/>
                    <a:pt x="435" y="386"/>
                  </a:cubicBezTo>
                  <a:cubicBezTo>
                    <a:pt x="432" y="383"/>
                    <a:pt x="432" y="383"/>
                    <a:pt x="432" y="383"/>
                  </a:cubicBezTo>
                  <a:cubicBezTo>
                    <a:pt x="432" y="381"/>
                    <a:pt x="432" y="381"/>
                    <a:pt x="432" y="381"/>
                  </a:cubicBezTo>
                  <a:cubicBezTo>
                    <a:pt x="430" y="381"/>
                    <a:pt x="430" y="381"/>
                    <a:pt x="430" y="381"/>
                  </a:cubicBezTo>
                  <a:cubicBezTo>
                    <a:pt x="430" y="381"/>
                    <a:pt x="430" y="383"/>
                    <a:pt x="428" y="383"/>
                  </a:cubicBezTo>
                  <a:cubicBezTo>
                    <a:pt x="427" y="383"/>
                    <a:pt x="423" y="383"/>
                    <a:pt x="423" y="383"/>
                  </a:cubicBezTo>
                  <a:cubicBezTo>
                    <a:pt x="421" y="382"/>
                    <a:pt x="421" y="382"/>
                    <a:pt x="421" y="382"/>
                  </a:cubicBezTo>
                  <a:cubicBezTo>
                    <a:pt x="421" y="378"/>
                    <a:pt x="421" y="378"/>
                    <a:pt x="421" y="378"/>
                  </a:cubicBezTo>
                  <a:cubicBezTo>
                    <a:pt x="419" y="373"/>
                    <a:pt x="419" y="373"/>
                    <a:pt x="419" y="373"/>
                  </a:cubicBezTo>
                  <a:cubicBezTo>
                    <a:pt x="419" y="370"/>
                    <a:pt x="419" y="370"/>
                    <a:pt x="419" y="370"/>
                  </a:cubicBezTo>
                  <a:cubicBezTo>
                    <a:pt x="417" y="368"/>
                    <a:pt x="417" y="368"/>
                    <a:pt x="417" y="368"/>
                  </a:cubicBezTo>
                  <a:cubicBezTo>
                    <a:pt x="415" y="368"/>
                    <a:pt x="415" y="368"/>
                    <a:pt x="415" y="368"/>
                  </a:cubicBezTo>
                  <a:cubicBezTo>
                    <a:pt x="413" y="371"/>
                    <a:pt x="413" y="371"/>
                    <a:pt x="413" y="371"/>
                  </a:cubicBezTo>
                  <a:cubicBezTo>
                    <a:pt x="411" y="371"/>
                    <a:pt x="411" y="371"/>
                    <a:pt x="411" y="371"/>
                  </a:cubicBezTo>
                  <a:cubicBezTo>
                    <a:pt x="408" y="368"/>
                    <a:pt x="408" y="368"/>
                    <a:pt x="408" y="368"/>
                  </a:cubicBezTo>
                  <a:cubicBezTo>
                    <a:pt x="405" y="368"/>
                    <a:pt x="405" y="368"/>
                    <a:pt x="405" y="368"/>
                  </a:cubicBezTo>
                  <a:cubicBezTo>
                    <a:pt x="403" y="368"/>
                    <a:pt x="403" y="368"/>
                    <a:pt x="403" y="368"/>
                  </a:cubicBezTo>
                  <a:cubicBezTo>
                    <a:pt x="401" y="368"/>
                    <a:pt x="401" y="368"/>
                    <a:pt x="401" y="368"/>
                  </a:cubicBezTo>
                  <a:cubicBezTo>
                    <a:pt x="399" y="368"/>
                    <a:pt x="399" y="368"/>
                    <a:pt x="399" y="368"/>
                  </a:cubicBezTo>
                  <a:cubicBezTo>
                    <a:pt x="396" y="368"/>
                    <a:pt x="396" y="368"/>
                    <a:pt x="396" y="368"/>
                  </a:cubicBezTo>
                  <a:cubicBezTo>
                    <a:pt x="396" y="371"/>
                    <a:pt x="396" y="371"/>
                    <a:pt x="396" y="371"/>
                  </a:cubicBezTo>
                  <a:cubicBezTo>
                    <a:pt x="393" y="371"/>
                    <a:pt x="393" y="371"/>
                    <a:pt x="393" y="371"/>
                  </a:cubicBezTo>
                  <a:cubicBezTo>
                    <a:pt x="392" y="372"/>
                    <a:pt x="392" y="372"/>
                    <a:pt x="392" y="372"/>
                  </a:cubicBezTo>
                  <a:cubicBezTo>
                    <a:pt x="390" y="374"/>
                    <a:pt x="390" y="374"/>
                    <a:pt x="390" y="374"/>
                  </a:cubicBezTo>
                  <a:cubicBezTo>
                    <a:pt x="386" y="374"/>
                    <a:pt x="386" y="374"/>
                    <a:pt x="386" y="374"/>
                  </a:cubicBezTo>
                  <a:cubicBezTo>
                    <a:pt x="382" y="376"/>
                    <a:pt x="382" y="376"/>
                    <a:pt x="382" y="376"/>
                  </a:cubicBezTo>
                  <a:cubicBezTo>
                    <a:pt x="377" y="376"/>
                    <a:pt x="377" y="376"/>
                    <a:pt x="377" y="376"/>
                  </a:cubicBezTo>
                  <a:cubicBezTo>
                    <a:pt x="370" y="378"/>
                    <a:pt x="370" y="378"/>
                    <a:pt x="370" y="378"/>
                  </a:cubicBezTo>
                  <a:cubicBezTo>
                    <a:pt x="366" y="378"/>
                    <a:pt x="366" y="378"/>
                    <a:pt x="366" y="378"/>
                  </a:cubicBezTo>
                  <a:cubicBezTo>
                    <a:pt x="364" y="378"/>
                    <a:pt x="364" y="378"/>
                    <a:pt x="364" y="378"/>
                  </a:cubicBezTo>
                  <a:cubicBezTo>
                    <a:pt x="364" y="381"/>
                    <a:pt x="364" y="381"/>
                    <a:pt x="364" y="381"/>
                  </a:cubicBezTo>
                  <a:cubicBezTo>
                    <a:pt x="359" y="381"/>
                    <a:pt x="359" y="381"/>
                    <a:pt x="359" y="381"/>
                  </a:cubicBezTo>
                  <a:cubicBezTo>
                    <a:pt x="354" y="383"/>
                    <a:pt x="354" y="383"/>
                    <a:pt x="354" y="383"/>
                  </a:cubicBezTo>
                  <a:cubicBezTo>
                    <a:pt x="350" y="383"/>
                    <a:pt x="350" y="383"/>
                    <a:pt x="350" y="383"/>
                  </a:cubicBezTo>
                  <a:cubicBezTo>
                    <a:pt x="345" y="383"/>
                    <a:pt x="345" y="383"/>
                    <a:pt x="345" y="383"/>
                  </a:cubicBezTo>
                  <a:cubicBezTo>
                    <a:pt x="339" y="384"/>
                    <a:pt x="339" y="384"/>
                    <a:pt x="339" y="384"/>
                  </a:cubicBezTo>
                  <a:cubicBezTo>
                    <a:pt x="337" y="386"/>
                    <a:pt x="337" y="386"/>
                    <a:pt x="337" y="386"/>
                  </a:cubicBezTo>
                  <a:cubicBezTo>
                    <a:pt x="334" y="386"/>
                    <a:pt x="334" y="386"/>
                    <a:pt x="334" y="386"/>
                  </a:cubicBezTo>
                  <a:cubicBezTo>
                    <a:pt x="327" y="386"/>
                    <a:pt x="327" y="386"/>
                    <a:pt x="327" y="386"/>
                  </a:cubicBezTo>
                  <a:cubicBezTo>
                    <a:pt x="327" y="386"/>
                    <a:pt x="325" y="385"/>
                    <a:pt x="325" y="386"/>
                  </a:cubicBezTo>
                  <a:cubicBezTo>
                    <a:pt x="325" y="387"/>
                    <a:pt x="324" y="389"/>
                    <a:pt x="324" y="389"/>
                  </a:cubicBezTo>
                  <a:cubicBezTo>
                    <a:pt x="324" y="392"/>
                    <a:pt x="324" y="392"/>
                    <a:pt x="324" y="392"/>
                  </a:cubicBezTo>
                  <a:cubicBezTo>
                    <a:pt x="327" y="395"/>
                    <a:pt x="327" y="395"/>
                    <a:pt x="327" y="395"/>
                  </a:cubicBezTo>
                  <a:cubicBezTo>
                    <a:pt x="333" y="398"/>
                    <a:pt x="333" y="398"/>
                    <a:pt x="333" y="398"/>
                  </a:cubicBezTo>
                  <a:cubicBezTo>
                    <a:pt x="328" y="398"/>
                    <a:pt x="328" y="398"/>
                    <a:pt x="328" y="398"/>
                  </a:cubicBezTo>
                  <a:cubicBezTo>
                    <a:pt x="321" y="402"/>
                    <a:pt x="321" y="402"/>
                    <a:pt x="321" y="402"/>
                  </a:cubicBezTo>
                  <a:cubicBezTo>
                    <a:pt x="323" y="408"/>
                    <a:pt x="323" y="408"/>
                    <a:pt x="323" y="408"/>
                  </a:cubicBezTo>
                  <a:cubicBezTo>
                    <a:pt x="315" y="412"/>
                    <a:pt x="315" y="412"/>
                    <a:pt x="315" y="412"/>
                  </a:cubicBezTo>
                  <a:cubicBezTo>
                    <a:pt x="318" y="415"/>
                    <a:pt x="318" y="415"/>
                    <a:pt x="318" y="415"/>
                  </a:cubicBezTo>
                  <a:cubicBezTo>
                    <a:pt x="321" y="418"/>
                    <a:pt x="321" y="418"/>
                    <a:pt x="321" y="418"/>
                  </a:cubicBezTo>
                  <a:cubicBezTo>
                    <a:pt x="323" y="418"/>
                    <a:pt x="323" y="418"/>
                    <a:pt x="323" y="418"/>
                  </a:cubicBezTo>
                  <a:cubicBezTo>
                    <a:pt x="327" y="418"/>
                    <a:pt x="327" y="418"/>
                    <a:pt x="327" y="418"/>
                  </a:cubicBezTo>
                  <a:cubicBezTo>
                    <a:pt x="330" y="421"/>
                    <a:pt x="330" y="421"/>
                    <a:pt x="330" y="421"/>
                  </a:cubicBezTo>
                  <a:cubicBezTo>
                    <a:pt x="328" y="423"/>
                    <a:pt x="328" y="423"/>
                    <a:pt x="328" y="423"/>
                  </a:cubicBezTo>
                  <a:cubicBezTo>
                    <a:pt x="328" y="426"/>
                    <a:pt x="328" y="426"/>
                    <a:pt x="328" y="426"/>
                  </a:cubicBezTo>
                  <a:cubicBezTo>
                    <a:pt x="322" y="429"/>
                    <a:pt x="322" y="429"/>
                    <a:pt x="322" y="429"/>
                  </a:cubicBezTo>
                  <a:cubicBezTo>
                    <a:pt x="317" y="429"/>
                    <a:pt x="317" y="429"/>
                    <a:pt x="317" y="429"/>
                  </a:cubicBezTo>
                  <a:cubicBezTo>
                    <a:pt x="315" y="426"/>
                    <a:pt x="315" y="426"/>
                    <a:pt x="315" y="426"/>
                  </a:cubicBezTo>
                  <a:cubicBezTo>
                    <a:pt x="313" y="428"/>
                    <a:pt x="313" y="428"/>
                    <a:pt x="313" y="428"/>
                  </a:cubicBezTo>
                  <a:cubicBezTo>
                    <a:pt x="311" y="431"/>
                    <a:pt x="311" y="431"/>
                    <a:pt x="311" y="431"/>
                  </a:cubicBezTo>
                  <a:cubicBezTo>
                    <a:pt x="308" y="428"/>
                    <a:pt x="308" y="428"/>
                    <a:pt x="308" y="428"/>
                  </a:cubicBezTo>
                  <a:cubicBezTo>
                    <a:pt x="303" y="428"/>
                    <a:pt x="303" y="428"/>
                    <a:pt x="303" y="428"/>
                  </a:cubicBezTo>
                  <a:cubicBezTo>
                    <a:pt x="299" y="424"/>
                    <a:pt x="299" y="424"/>
                    <a:pt x="299" y="424"/>
                  </a:cubicBezTo>
                  <a:cubicBezTo>
                    <a:pt x="294" y="424"/>
                    <a:pt x="294" y="424"/>
                    <a:pt x="294" y="42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286" y="424"/>
                    <a:pt x="286" y="424"/>
                    <a:pt x="286" y="424"/>
                  </a:cubicBezTo>
                  <a:cubicBezTo>
                    <a:pt x="282" y="424"/>
                    <a:pt x="282" y="424"/>
                    <a:pt x="282" y="424"/>
                  </a:cubicBezTo>
                  <a:cubicBezTo>
                    <a:pt x="277" y="424"/>
                    <a:pt x="277" y="424"/>
                    <a:pt x="277" y="424"/>
                  </a:cubicBezTo>
                  <a:cubicBezTo>
                    <a:pt x="274" y="430"/>
                    <a:pt x="274" y="430"/>
                    <a:pt x="274" y="430"/>
                  </a:cubicBezTo>
                  <a:cubicBezTo>
                    <a:pt x="270" y="430"/>
                    <a:pt x="270" y="430"/>
                    <a:pt x="270" y="430"/>
                  </a:cubicBezTo>
                  <a:cubicBezTo>
                    <a:pt x="267" y="427"/>
                    <a:pt x="267" y="427"/>
                    <a:pt x="267" y="427"/>
                  </a:cubicBezTo>
                  <a:cubicBezTo>
                    <a:pt x="264" y="424"/>
                    <a:pt x="264" y="424"/>
                    <a:pt x="264" y="424"/>
                  </a:cubicBezTo>
                  <a:cubicBezTo>
                    <a:pt x="261" y="427"/>
                    <a:pt x="261" y="427"/>
                    <a:pt x="261" y="427"/>
                  </a:cubicBezTo>
                  <a:cubicBezTo>
                    <a:pt x="261" y="429"/>
                    <a:pt x="261" y="429"/>
                    <a:pt x="261" y="429"/>
                  </a:cubicBezTo>
                  <a:cubicBezTo>
                    <a:pt x="258" y="425"/>
                    <a:pt x="258" y="425"/>
                    <a:pt x="258" y="425"/>
                  </a:cubicBezTo>
                  <a:cubicBezTo>
                    <a:pt x="255" y="423"/>
                    <a:pt x="255" y="423"/>
                    <a:pt x="255" y="423"/>
                  </a:cubicBezTo>
                  <a:cubicBezTo>
                    <a:pt x="251" y="419"/>
                    <a:pt x="251" y="419"/>
                    <a:pt x="251" y="419"/>
                  </a:cubicBezTo>
                  <a:cubicBezTo>
                    <a:pt x="247" y="419"/>
                    <a:pt x="247" y="419"/>
                    <a:pt x="247" y="419"/>
                  </a:cubicBezTo>
                  <a:cubicBezTo>
                    <a:pt x="243" y="419"/>
                    <a:pt x="243" y="419"/>
                    <a:pt x="243" y="419"/>
                  </a:cubicBezTo>
                  <a:cubicBezTo>
                    <a:pt x="241" y="417"/>
                    <a:pt x="241" y="417"/>
                    <a:pt x="241" y="417"/>
                  </a:cubicBezTo>
                  <a:cubicBezTo>
                    <a:pt x="239" y="415"/>
                    <a:pt x="239" y="415"/>
                    <a:pt x="239" y="415"/>
                  </a:cubicBezTo>
                  <a:cubicBezTo>
                    <a:pt x="236" y="418"/>
                    <a:pt x="236" y="418"/>
                    <a:pt x="236" y="418"/>
                  </a:cubicBezTo>
                  <a:cubicBezTo>
                    <a:pt x="233" y="418"/>
                    <a:pt x="233" y="418"/>
                    <a:pt x="233" y="418"/>
                  </a:cubicBezTo>
                  <a:cubicBezTo>
                    <a:pt x="230" y="418"/>
                    <a:pt x="230" y="418"/>
                    <a:pt x="230" y="418"/>
                  </a:cubicBezTo>
                  <a:cubicBezTo>
                    <a:pt x="228" y="416"/>
                    <a:pt x="228" y="416"/>
                    <a:pt x="228" y="416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3" y="416"/>
                    <a:pt x="223" y="416"/>
                    <a:pt x="223" y="416"/>
                  </a:cubicBezTo>
                  <a:cubicBezTo>
                    <a:pt x="221" y="419"/>
                    <a:pt x="221" y="419"/>
                    <a:pt x="221" y="419"/>
                  </a:cubicBezTo>
                  <a:cubicBezTo>
                    <a:pt x="219" y="421"/>
                    <a:pt x="219" y="421"/>
                    <a:pt x="219" y="421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214" y="423"/>
                    <a:pt x="214" y="423"/>
                    <a:pt x="214" y="423"/>
                  </a:cubicBezTo>
                  <a:cubicBezTo>
                    <a:pt x="212" y="424"/>
                    <a:pt x="212" y="424"/>
                    <a:pt x="212" y="424"/>
                  </a:cubicBezTo>
                  <a:cubicBezTo>
                    <a:pt x="212" y="425"/>
                    <a:pt x="212" y="425"/>
                    <a:pt x="212" y="425"/>
                  </a:cubicBezTo>
                  <a:cubicBezTo>
                    <a:pt x="211" y="426"/>
                    <a:pt x="211" y="426"/>
                    <a:pt x="211" y="426"/>
                  </a:cubicBezTo>
                  <a:cubicBezTo>
                    <a:pt x="208" y="429"/>
                    <a:pt x="208" y="429"/>
                    <a:pt x="208" y="429"/>
                  </a:cubicBezTo>
                  <a:cubicBezTo>
                    <a:pt x="205" y="429"/>
                    <a:pt x="205" y="429"/>
                    <a:pt x="205" y="429"/>
                  </a:cubicBezTo>
                  <a:cubicBezTo>
                    <a:pt x="205" y="432"/>
                    <a:pt x="205" y="432"/>
                    <a:pt x="205" y="432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5" y="438"/>
                    <a:pt x="205" y="438"/>
                    <a:pt x="205" y="438"/>
                  </a:cubicBezTo>
                  <a:cubicBezTo>
                    <a:pt x="201" y="438"/>
                    <a:pt x="201" y="438"/>
                    <a:pt x="201" y="438"/>
                  </a:cubicBezTo>
                  <a:cubicBezTo>
                    <a:pt x="199" y="436"/>
                    <a:pt x="199" y="436"/>
                    <a:pt x="199" y="436"/>
                  </a:cubicBezTo>
                  <a:cubicBezTo>
                    <a:pt x="195" y="432"/>
                    <a:pt x="195" y="432"/>
                    <a:pt x="195" y="432"/>
                  </a:cubicBezTo>
                  <a:cubicBezTo>
                    <a:pt x="195" y="432"/>
                    <a:pt x="192" y="429"/>
                    <a:pt x="192" y="432"/>
                  </a:cubicBezTo>
                  <a:cubicBezTo>
                    <a:pt x="192" y="435"/>
                    <a:pt x="192" y="435"/>
                    <a:pt x="192" y="435"/>
                  </a:cubicBezTo>
                  <a:cubicBezTo>
                    <a:pt x="190" y="437"/>
                    <a:pt x="190" y="437"/>
                    <a:pt x="190" y="437"/>
                  </a:cubicBezTo>
                  <a:cubicBezTo>
                    <a:pt x="187" y="440"/>
                    <a:pt x="187" y="440"/>
                    <a:pt x="187" y="440"/>
                  </a:cubicBezTo>
                  <a:cubicBezTo>
                    <a:pt x="186" y="442"/>
                    <a:pt x="186" y="442"/>
                    <a:pt x="186" y="442"/>
                  </a:cubicBezTo>
                  <a:cubicBezTo>
                    <a:pt x="189" y="445"/>
                    <a:pt x="189" y="445"/>
                    <a:pt x="189" y="445"/>
                  </a:cubicBezTo>
                  <a:cubicBezTo>
                    <a:pt x="189" y="448"/>
                    <a:pt x="189" y="448"/>
                    <a:pt x="189" y="448"/>
                  </a:cubicBezTo>
                  <a:cubicBezTo>
                    <a:pt x="186" y="451"/>
                    <a:pt x="186" y="451"/>
                    <a:pt x="186" y="451"/>
                  </a:cubicBezTo>
                  <a:cubicBezTo>
                    <a:pt x="186" y="455"/>
                    <a:pt x="186" y="455"/>
                    <a:pt x="186" y="455"/>
                  </a:cubicBezTo>
                  <a:cubicBezTo>
                    <a:pt x="188" y="457"/>
                    <a:pt x="188" y="457"/>
                    <a:pt x="188" y="457"/>
                  </a:cubicBezTo>
                  <a:cubicBezTo>
                    <a:pt x="188" y="459"/>
                    <a:pt x="188" y="459"/>
                    <a:pt x="188" y="459"/>
                  </a:cubicBezTo>
                  <a:cubicBezTo>
                    <a:pt x="191" y="462"/>
                    <a:pt x="191" y="462"/>
                    <a:pt x="191" y="462"/>
                  </a:cubicBezTo>
                  <a:cubicBezTo>
                    <a:pt x="191" y="465"/>
                    <a:pt x="191" y="465"/>
                    <a:pt x="191" y="465"/>
                  </a:cubicBezTo>
                  <a:cubicBezTo>
                    <a:pt x="198" y="466"/>
                    <a:pt x="198" y="466"/>
                    <a:pt x="198" y="466"/>
                  </a:cubicBezTo>
                  <a:cubicBezTo>
                    <a:pt x="208" y="475"/>
                    <a:pt x="208" y="475"/>
                    <a:pt x="208" y="475"/>
                  </a:cubicBezTo>
                  <a:cubicBezTo>
                    <a:pt x="203" y="477"/>
                    <a:pt x="203" y="477"/>
                    <a:pt x="203" y="477"/>
                  </a:cubicBezTo>
                  <a:cubicBezTo>
                    <a:pt x="206" y="481"/>
                    <a:pt x="206" y="481"/>
                    <a:pt x="206" y="481"/>
                  </a:cubicBezTo>
                  <a:cubicBezTo>
                    <a:pt x="209" y="483"/>
                    <a:pt x="209" y="483"/>
                    <a:pt x="209" y="483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2" y="488"/>
                    <a:pt x="202" y="488"/>
                    <a:pt x="202" y="488"/>
                  </a:cubicBezTo>
                  <a:cubicBezTo>
                    <a:pt x="198" y="491"/>
                    <a:pt x="198" y="491"/>
                    <a:pt x="198" y="491"/>
                  </a:cubicBezTo>
                  <a:cubicBezTo>
                    <a:pt x="196" y="491"/>
                    <a:pt x="196" y="491"/>
                    <a:pt x="196" y="491"/>
                  </a:cubicBezTo>
                  <a:cubicBezTo>
                    <a:pt x="194" y="491"/>
                    <a:pt x="194" y="491"/>
                    <a:pt x="194" y="491"/>
                  </a:cubicBezTo>
                  <a:cubicBezTo>
                    <a:pt x="192" y="493"/>
                    <a:pt x="192" y="493"/>
                    <a:pt x="192" y="493"/>
                  </a:cubicBezTo>
                  <a:cubicBezTo>
                    <a:pt x="192" y="495"/>
                    <a:pt x="192" y="495"/>
                    <a:pt x="192" y="495"/>
                  </a:cubicBezTo>
                  <a:cubicBezTo>
                    <a:pt x="192" y="498"/>
                    <a:pt x="192" y="498"/>
                    <a:pt x="192" y="498"/>
                  </a:cubicBezTo>
                  <a:cubicBezTo>
                    <a:pt x="190" y="501"/>
                    <a:pt x="190" y="501"/>
                    <a:pt x="190" y="501"/>
                  </a:cubicBezTo>
                  <a:cubicBezTo>
                    <a:pt x="186" y="502"/>
                    <a:pt x="186" y="502"/>
                    <a:pt x="186" y="502"/>
                  </a:cubicBezTo>
                  <a:cubicBezTo>
                    <a:pt x="186" y="506"/>
                    <a:pt x="186" y="506"/>
                    <a:pt x="186" y="506"/>
                  </a:cubicBezTo>
                  <a:cubicBezTo>
                    <a:pt x="191" y="508"/>
                    <a:pt x="191" y="508"/>
                    <a:pt x="191" y="508"/>
                  </a:cubicBezTo>
                  <a:cubicBezTo>
                    <a:pt x="195" y="512"/>
                    <a:pt x="195" y="512"/>
                    <a:pt x="195" y="512"/>
                  </a:cubicBezTo>
                  <a:cubicBezTo>
                    <a:pt x="195" y="516"/>
                    <a:pt x="195" y="516"/>
                    <a:pt x="195" y="516"/>
                  </a:cubicBezTo>
                  <a:cubicBezTo>
                    <a:pt x="192" y="518"/>
                    <a:pt x="192" y="518"/>
                    <a:pt x="192" y="518"/>
                  </a:cubicBezTo>
                  <a:cubicBezTo>
                    <a:pt x="192" y="520"/>
                    <a:pt x="192" y="520"/>
                    <a:pt x="192" y="520"/>
                  </a:cubicBezTo>
                  <a:cubicBezTo>
                    <a:pt x="194" y="525"/>
                    <a:pt x="194" y="525"/>
                    <a:pt x="194" y="525"/>
                  </a:cubicBezTo>
                  <a:cubicBezTo>
                    <a:pt x="194" y="527"/>
                    <a:pt x="194" y="527"/>
                    <a:pt x="194" y="527"/>
                  </a:cubicBezTo>
                  <a:cubicBezTo>
                    <a:pt x="198" y="529"/>
                    <a:pt x="198" y="529"/>
                    <a:pt x="198" y="529"/>
                  </a:cubicBezTo>
                  <a:cubicBezTo>
                    <a:pt x="200" y="533"/>
                    <a:pt x="200" y="533"/>
                    <a:pt x="200" y="533"/>
                  </a:cubicBezTo>
                  <a:cubicBezTo>
                    <a:pt x="201" y="534"/>
                    <a:pt x="201" y="534"/>
                    <a:pt x="201" y="534"/>
                  </a:cubicBezTo>
                  <a:cubicBezTo>
                    <a:pt x="204" y="536"/>
                    <a:pt x="204" y="536"/>
                    <a:pt x="204" y="536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3" y="543"/>
                    <a:pt x="193" y="543"/>
                    <a:pt x="193" y="543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3" y="533"/>
                    <a:pt x="183" y="533"/>
                    <a:pt x="183" y="533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7" y="528"/>
                    <a:pt x="177" y="528"/>
                    <a:pt x="177" y="528"/>
                  </a:cubicBezTo>
                  <a:cubicBezTo>
                    <a:pt x="170" y="528"/>
                    <a:pt x="170" y="528"/>
                    <a:pt x="170" y="528"/>
                  </a:cubicBezTo>
                  <a:cubicBezTo>
                    <a:pt x="166" y="524"/>
                    <a:pt x="166" y="524"/>
                    <a:pt x="166" y="524"/>
                  </a:cubicBezTo>
                  <a:cubicBezTo>
                    <a:pt x="162" y="526"/>
                    <a:pt x="162" y="526"/>
                    <a:pt x="162" y="526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3" y="521"/>
                    <a:pt x="153" y="521"/>
                    <a:pt x="153" y="521"/>
                  </a:cubicBezTo>
                  <a:cubicBezTo>
                    <a:pt x="147" y="520"/>
                    <a:pt x="147" y="520"/>
                    <a:pt x="147" y="520"/>
                  </a:cubicBezTo>
                  <a:cubicBezTo>
                    <a:pt x="141" y="520"/>
                    <a:pt x="141" y="520"/>
                    <a:pt x="141" y="520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1" y="516"/>
                    <a:pt x="131" y="516"/>
                    <a:pt x="131" y="516"/>
                  </a:cubicBezTo>
                  <a:cubicBezTo>
                    <a:pt x="125" y="516"/>
                    <a:pt x="125" y="516"/>
                    <a:pt x="125" y="516"/>
                  </a:cubicBezTo>
                  <a:cubicBezTo>
                    <a:pt x="123" y="516"/>
                    <a:pt x="123" y="516"/>
                    <a:pt x="123" y="516"/>
                  </a:cubicBezTo>
                  <a:cubicBezTo>
                    <a:pt x="120" y="516"/>
                    <a:pt x="120" y="516"/>
                    <a:pt x="120" y="516"/>
                  </a:cubicBezTo>
                  <a:cubicBezTo>
                    <a:pt x="119" y="517"/>
                    <a:pt x="119" y="517"/>
                    <a:pt x="119" y="517"/>
                  </a:cubicBezTo>
                  <a:cubicBezTo>
                    <a:pt x="117" y="514"/>
                    <a:pt x="117" y="514"/>
                    <a:pt x="117" y="514"/>
                  </a:cubicBezTo>
                  <a:cubicBezTo>
                    <a:pt x="112" y="511"/>
                    <a:pt x="112" y="511"/>
                    <a:pt x="112" y="511"/>
                  </a:cubicBezTo>
                  <a:cubicBezTo>
                    <a:pt x="110" y="509"/>
                    <a:pt x="110" y="509"/>
                    <a:pt x="110" y="509"/>
                  </a:cubicBezTo>
                  <a:cubicBezTo>
                    <a:pt x="107" y="506"/>
                    <a:pt x="107" y="506"/>
                    <a:pt x="107" y="506"/>
                  </a:cubicBezTo>
                  <a:cubicBezTo>
                    <a:pt x="103" y="505"/>
                    <a:pt x="103" y="505"/>
                    <a:pt x="103" y="505"/>
                  </a:cubicBezTo>
                  <a:cubicBezTo>
                    <a:pt x="101" y="503"/>
                    <a:pt x="101" y="503"/>
                    <a:pt x="101" y="503"/>
                  </a:cubicBezTo>
                  <a:cubicBezTo>
                    <a:pt x="98" y="503"/>
                    <a:pt x="98" y="503"/>
                    <a:pt x="98" y="503"/>
                  </a:cubicBezTo>
                  <a:cubicBezTo>
                    <a:pt x="94" y="502"/>
                    <a:pt x="94" y="502"/>
                    <a:pt x="94" y="502"/>
                  </a:cubicBezTo>
                  <a:cubicBezTo>
                    <a:pt x="94" y="499"/>
                    <a:pt x="94" y="499"/>
                    <a:pt x="94" y="499"/>
                  </a:cubicBezTo>
                  <a:cubicBezTo>
                    <a:pt x="91" y="496"/>
                    <a:pt x="91" y="496"/>
                    <a:pt x="91" y="496"/>
                  </a:cubicBezTo>
                  <a:cubicBezTo>
                    <a:pt x="88" y="495"/>
                    <a:pt x="88" y="495"/>
                    <a:pt x="88" y="495"/>
                  </a:cubicBezTo>
                  <a:cubicBezTo>
                    <a:pt x="90" y="494"/>
                    <a:pt x="90" y="494"/>
                    <a:pt x="90" y="494"/>
                  </a:cubicBezTo>
                  <a:cubicBezTo>
                    <a:pt x="93" y="494"/>
                    <a:pt x="93" y="494"/>
                    <a:pt x="93" y="494"/>
                  </a:cubicBezTo>
                  <a:cubicBezTo>
                    <a:pt x="96" y="494"/>
                    <a:pt x="96" y="494"/>
                    <a:pt x="96" y="494"/>
                  </a:cubicBezTo>
                  <a:cubicBezTo>
                    <a:pt x="98" y="491"/>
                    <a:pt x="98" y="491"/>
                    <a:pt x="98" y="491"/>
                  </a:cubicBezTo>
                  <a:cubicBezTo>
                    <a:pt x="102" y="488"/>
                    <a:pt x="102" y="488"/>
                    <a:pt x="102" y="488"/>
                  </a:cubicBezTo>
                  <a:cubicBezTo>
                    <a:pt x="102" y="486"/>
                    <a:pt x="102" y="486"/>
                    <a:pt x="102" y="486"/>
                  </a:cubicBezTo>
                  <a:cubicBezTo>
                    <a:pt x="103" y="484"/>
                    <a:pt x="103" y="484"/>
                    <a:pt x="103" y="484"/>
                  </a:cubicBezTo>
                  <a:cubicBezTo>
                    <a:pt x="105" y="486"/>
                    <a:pt x="105" y="486"/>
                    <a:pt x="105" y="486"/>
                  </a:cubicBezTo>
                  <a:cubicBezTo>
                    <a:pt x="105" y="483"/>
                    <a:pt x="105" y="483"/>
                    <a:pt x="105" y="483"/>
                  </a:cubicBezTo>
                  <a:cubicBezTo>
                    <a:pt x="101" y="481"/>
                    <a:pt x="101" y="481"/>
                    <a:pt x="101" y="481"/>
                  </a:cubicBezTo>
                  <a:cubicBezTo>
                    <a:pt x="101" y="478"/>
                    <a:pt x="101" y="478"/>
                    <a:pt x="101" y="478"/>
                  </a:cubicBezTo>
                  <a:cubicBezTo>
                    <a:pt x="104" y="478"/>
                    <a:pt x="104" y="478"/>
                    <a:pt x="104" y="478"/>
                  </a:cubicBezTo>
                  <a:cubicBezTo>
                    <a:pt x="107" y="476"/>
                    <a:pt x="107" y="476"/>
                    <a:pt x="107" y="476"/>
                  </a:cubicBezTo>
                  <a:cubicBezTo>
                    <a:pt x="109" y="476"/>
                    <a:pt x="109" y="476"/>
                    <a:pt x="109" y="476"/>
                  </a:cubicBezTo>
                  <a:cubicBezTo>
                    <a:pt x="111" y="475"/>
                    <a:pt x="111" y="475"/>
                    <a:pt x="111" y="475"/>
                  </a:cubicBezTo>
                  <a:cubicBezTo>
                    <a:pt x="113" y="475"/>
                    <a:pt x="113" y="475"/>
                    <a:pt x="113" y="475"/>
                  </a:cubicBezTo>
                  <a:cubicBezTo>
                    <a:pt x="114" y="472"/>
                    <a:pt x="114" y="472"/>
                    <a:pt x="114" y="472"/>
                  </a:cubicBezTo>
                  <a:cubicBezTo>
                    <a:pt x="113" y="471"/>
                    <a:pt x="113" y="471"/>
                    <a:pt x="113" y="471"/>
                  </a:cubicBezTo>
                  <a:cubicBezTo>
                    <a:pt x="110" y="471"/>
                    <a:pt x="110" y="471"/>
                    <a:pt x="110" y="471"/>
                  </a:cubicBezTo>
                  <a:cubicBezTo>
                    <a:pt x="110" y="471"/>
                    <a:pt x="110" y="471"/>
                    <a:pt x="110" y="471"/>
                  </a:cubicBezTo>
                  <a:cubicBezTo>
                    <a:pt x="109" y="472"/>
                    <a:pt x="109" y="472"/>
                    <a:pt x="109" y="472"/>
                  </a:cubicBezTo>
                  <a:cubicBezTo>
                    <a:pt x="109" y="472"/>
                    <a:pt x="109" y="472"/>
                    <a:pt x="109" y="472"/>
                  </a:cubicBezTo>
                  <a:cubicBezTo>
                    <a:pt x="108" y="472"/>
                    <a:pt x="108" y="472"/>
                    <a:pt x="108" y="472"/>
                  </a:cubicBezTo>
                  <a:cubicBezTo>
                    <a:pt x="107" y="472"/>
                    <a:pt x="107" y="472"/>
                    <a:pt x="107" y="472"/>
                  </a:cubicBezTo>
                  <a:cubicBezTo>
                    <a:pt x="106" y="472"/>
                    <a:pt x="106" y="472"/>
                    <a:pt x="106" y="472"/>
                  </a:cubicBezTo>
                  <a:cubicBezTo>
                    <a:pt x="105" y="472"/>
                    <a:pt x="105" y="472"/>
                    <a:pt x="105" y="472"/>
                  </a:cubicBezTo>
                  <a:lnTo>
                    <a:pt x="104" y="47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89" name="Freeform 197"/>
            <p:cNvSpPr>
              <a:spLocks/>
            </p:cNvSpPr>
            <p:nvPr/>
          </p:nvSpPr>
          <p:spPr bwMode="gray">
            <a:xfrm>
              <a:off x="6330500" y="2364235"/>
              <a:ext cx="16331" cy="10021"/>
            </a:xfrm>
            <a:custGeom>
              <a:avLst/>
              <a:gdLst>
                <a:gd name="T0" fmla="*/ 17 w 28"/>
                <a:gd name="T1" fmla="*/ 1 h 18"/>
                <a:gd name="T2" fmla="*/ 15 w 28"/>
                <a:gd name="T3" fmla="*/ 1 h 18"/>
                <a:gd name="T4" fmla="*/ 11 w 28"/>
                <a:gd name="T5" fmla="*/ 1 h 18"/>
                <a:gd name="T6" fmla="*/ 10 w 28"/>
                <a:gd name="T7" fmla="*/ 0 h 18"/>
                <a:gd name="T8" fmla="*/ 6 w 28"/>
                <a:gd name="T9" fmla="*/ 1 h 18"/>
                <a:gd name="T10" fmla="*/ 3 w 28"/>
                <a:gd name="T11" fmla="*/ 3 h 18"/>
                <a:gd name="T12" fmla="*/ 5 w 28"/>
                <a:gd name="T13" fmla="*/ 7 h 18"/>
                <a:gd name="T14" fmla="*/ 2 w 28"/>
                <a:gd name="T15" fmla="*/ 10 h 18"/>
                <a:gd name="T16" fmla="*/ 2 w 28"/>
                <a:gd name="T17" fmla="*/ 13 h 18"/>
                <a:gd name="T18" fmla="*/ 1 w 28"/>
                <a:gd name="T19" fmla="*/ 16 h 18"/>
                <a:gd name="T20" fmla="*/ 2 w 28"/>
                <a:gd name="T21" fmla="*/ 17 h 18"/>
                <a:gd name="T22" fmla="*/ 4 w 28"/>
                <a:gd name="T23" fmla="*/ 17 h 18"/>
                <a:gd name="T24" fmla="*/ 5 w 28"/>
                <a:gd name="T25" fmla="*/ 17 h 18"/>
                <a:gd name="T26" fmla="*/ 8 w 28"/>
                <a:gd name="T27" fmla="*/ 18 h 18"/>
                <a:gd name="T28" fmla="*/ 10 w 28"/>
                <a:gd name="T29" fmla="*/ 17 h 18"/>
                <a:gd name="T30" fmla="*/ 11 w 28"/>
                <a:gd name="T31" fmla="*/ 16 h 18"/>
                <a:gd name="T32" fmla="*/ 12 w 28"/>
                <a:gd name="T33" fmla="*/ 14 h 18"/>
                <a:gd name="T34" fmla="*/ 13 w 28"/>
                <a:gd name="T35" fmla="*/ 14 h 18"/>
                <a:gd name="T36" fmla="*/ 14 w 28"/>
                <a:gd name="T37" fmla="*/ 13 h 18"/>
                <a:gd name="T38" fmla="*/ 16 w 28"/>
                <a:gd name="T39" fmla="*/ 13 h 18"/>
                <a:gd name="T40" fmla="*/ 17 w 28"/>
                <a:gd name="T41" fmla="*/ 12 h 18"/>
                <a:gd name="T42" fmla="*/ 19 w 28"/>
                <a:gd name="T43" fmla="*/ 12 h 18"/>
                <a:gd name="T44" fmla="*/ 21 w 28"/>
                <a:gd name="T45" fmla="*/ 12 h 18"/>
                <a:gd name="T46" fmla="*/ 23 w 28"/>
                <a:gd name="T47" fmla="*/ 12 h 18"/>
                <a:gd name="T48" fmla="*/ 26 w 28"/>
                <a:gd name="T49" fmla="*/ 13 h 18"/>
                <a:gd name="T50" fmla="*/ 28 w 28"/>
                <a:gd name="T51" fmla="*/ 12 h 18"/>
                <a:gd name="T52" fmla="*/ 28 w 28"/>
                <a:gd name="T53" fmla="*/ 10 h 18"/>
                <a:gd name="T54" fmla="*/ 26 w 28"/>
                <a:gd name="T55" fmla="*/ 10 h 18"/>
                <a:gd name="T56" fmla="*/ 24 w 28"/>
                <a:gd name="T57" fmla="*/ 8 h 18"/>
                <a:gd name="T58" fmla="*/ 22 w 28"/>
                <a:gd name="T59" fmla="*/ 7 h 18"/>
                <a:gd name="T60" fmla="*/ 21 w 28"/>
                <a:gd name="T61" fmla="*/ 6 h 18"/>
                <a:gd name="T62" fmla="*/ 20 w 28"/>
                <a:gd name="T63" fmla="*/ 5 h 18"/>
                <a:gd name="T64" fmla="*/ 19 w 28"/>
                <a:gd name="T65" fmla="*/ 4 h 18"/>
                <a:gd name="T66" fmla="*/ 18 w 28"/>
                <a:gd name="T6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18">
                  <a:moveTo>
                    <a:pt x="18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2" y="15"/>
                    <a:pt x="12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cubicBezTo>
                    <a:pt x="23" y="8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90" name="Freeform 198"/>
            <p:cNvSpPr>
              <a:spLocks/>
            </p:cNvSpPr>
            <p:nvPr/>
          </p:nvSpPr>
          <p:spPr bwMode="gray">
            <a:xfrm>
              <a:off x="6364274" y="2405804"/>
              <a:ext cx="11135" cy="5567"/>
            </a:xfrm>
            <a:custGeom>
              <a:avLst/>
              <a:gdLst>
                <a:gd name="T0" fmla="*/ 8 w 20"/>
                <a:gd name="T1" fmla="*/ 10 h 10"/>
                <a:gd name="T2" fmla="*/ 9 w 20"/>
                <a:gd name="T3" fmla="*/ 10 h 10"/>
                <a:gd name="T4" fmla="*/ 10 w 20"/>
                <a:gd name="T5" fmla="*/ 10 h 10"/>
                <a:gd name="T6" fmla="*/ 12 w 20"/>
                <a:gd name="T7" fmla="*/ 10 h 10"/>
                <a:gd name="T8" fmla="*/ 13 w 20"/>
                <a:gd name="T9" fmla="*/ 8 h 10"/>
                <a:gd name="T10" fmla="*/ 14 w 20"/>
                <a:gd name="T11" fmla="*/ 8 h 10"/>
                <a:gd name="T12" fmla="*/ 14 w 20"/>
                <a:gd name="T13" fmla="*/ 7 h 10"/>
                <a:gd name="T14" fmla="*/ 15 w 20"/>
                <a:gd name="T15" fmla="*/ 7 h 10"/>
                <a:gd name="T16" fmla="*/ 16 w 20"/>
                <a:gd name="T17" fmla="*/ 7 h 10"/>
                <a:gd name="T18" fmla="*/ 16 w 20"/>
                <a:gd name="T19" fmla="*/ 7 h 10"/>
                <a:gd name="T20" fmla="*/ 17 w 20"/>
                <a:gd name="T21" fmla="*/ 6 h 10"/>
                <a:gd name="T22" fmla="*/ 16 w 20"/>
                <a:gd name="T23" fmla="*/ 6 h 10"/>
                <a:gd name="T24" fmla="*/ 16 w 20"/>
                <a:gd name="T25" fmla="*/ 5 h 10"/>
                <a:gd name="T26" fmla="*/ 16 w 20"/>
                <a:gd name="T27" fmla="*/ 4 h 10"/>
                <a:gd name="T28" fmla="*/ 16 w 20"/>
                <a:gd name="T29" fmla="*/ 3 h 10"/>
                <a:gd name="T30" fmla="*/ 17 w 20"/>
                <a:gd name="T31" fmla="*/ 3 h 10"/>
                <a:gd name="T32" fmla="*/ 18 w 20"/>
                <a:gd name="T33" fmla="*/ 2 h 10"/>
                <a:gd name="T34" fmla="*/ 19 w 20"/>
                <a:gd name="T35" fmla="*/ 2 h 10"/>
                <a:gd name="T36" fmla="*/ 19 w 20"/>
                <a:gd name="T37" fmla="*/ 1 h 10"/>
                <a:gd name="T38" fmla="*/ 20 w 20"/>
                <a:gd name="T39" fmla="*/ 1 h 10"/>
                <a:gd name="T40" fmla="*/ 20 w 20"/>
                <a:gd name="T41" fmla="*/ 1 h 10"/>
                <a:gd name="T42" fmla="*/ 20 w 20"/>
                <a:gd name="T43" fmla="*/ 0 h 10"/>
                <a:gd name="T44" fmla="*/ 19 w 20"/>
                <a:gd name="T45" fmla="*/ 0 h 10"/>
                <a:gd name="T46" fmla="*/ 18 w 20"/>
                <a:gd name="T47" fmla="*/ 0 h 10"/>
                <a:gd name="T48" fmla="*/ 17 w 20"/>
                <a:gd name="T49" fmla="*/ 1 h 10"/>
                <a:gd name="T50" fmla="*/ 16 w 20"/>
                <a:gd name="T51" fmla="*/ 2 h 10"/>
                <a:gd name="T52" fmla="*/ 15 w 20"/>
                <a:gd name="T53" fmla="*/ 2 h 10"/>
                <a:gd name="T54" fmla="*/ 15 w 20"/>
                <a:gd name="T55" fmla="*/ 2 h 10"/>
                <a:gd name="T56" fmla="*/ 14 w 20"/>
                <a:gd name="T57" fmla="*/ 3 h 10"/>
                <a:gd name="T58" fmla="*/ 11 w 20"/>
                <a:gd name="T59" fmla="*/ 3 h 10"/>
                <a:gd name="T60" fmla="*/ 10 w 20"/>
                <a:gd name="T61" fmla="*/ 3 h 10"/>
                <a:gd name="T62" fmla="*/ 9 w 20"/>
                <a:gd name="T63" fmla="*/ 3 h 10"/>
                <a:gd name="T64" fmla="*/ 8 w 20"/>
                <a:gd name="T65" fmla="*/ 3 h 10"/>
                <a:gd name="T66" fmla="*/ 7 w 20"/>
                <a:gd name="T67" fmla="*/ 3 h 10"/>
                <a:gd name="T68" fmla="*/ 6 w 20"/>
                <a:gd name="T69" fmla="*/ 5 h 10"/>
                <a:gd name="T70" fmla="*/ 4 w 20"/>
                <a:gd name="T71" fmla="*/ 5 h 10"/>
                <a:gd name="T72" fmla="*/ 4 w 20"/>
                <a:gd name="T73" fmla="*/ 5 h 10"/>
                <a:gd name="T74" fmla="*/ 3 w 20"/>
                <a:gd name="T75" fmla="*/ 5 h 10"/>
                <a:gd name="T76" fmla="*/ 1 w 20"/>
                <a:gd name="T77" fmla="*/ 6 h 10"/>
                <a:gd name="T78" fmla="*/ 1 w 20"/>
                <a:gd name="T79" fmla="*/ 6 h 10"/>
                <a:gd name="T80" fmla="*/ 1 w 20"/>
                <a:gd name="T81" fmla="*/ 7 h 10"/>
                <a:gd name="T82" fmla="*/ 2 w 20"/>
                <a:gd name="T83" fmla="*/ 8 h 10"/>
                <a:gd name="T84" fmla="*/ 2 w 20"/>
                <a:gd name="T85" fmla="*/ 9 h 10"/>
                <a:gd name="T86" fmla="*/ 3 w 20"/>
                <a:gd name="T87" fmla="*/ 9 h 10"/>
                <a:gd name="T88" fmla="*/ 3 w 20"/>
                <a:gd name="T89" fmla="*/ 10 h 10"/>
                <a:gd name="T90" fmla="*/ 5 w 20"/>
                <a:gd name="T91" fmla="*/ 10 h 10"/>
                <a:gd name="T92" fmla="*/ 6 w 20"/>
                <a:gd name="T93" fmla="*/ 10 h 10"/>
                <a:gd name="T94" fmla="*/ 8 w 20"/>
                <a:gd name="T9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" h="10">
                  <a:moveTo>
                    <a:pt x="8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91" name="Freeform 199"/>
            <p:cNvSpPr>
              <a:spLocks/>
            </p:cNvSpPr>
            <p:nvPr/>
          </p:nvSpPr>
          <p:spPr bwMode="gray">
            <a:xfrm>
              <a:off x="6261095" y="2277015"/>
              <a:ext cx="2598" cy="2227"/>
            </a:xfrm>
            <a:custGeom>
              <a:avLst/>
              <a:gdLst>
                <a:gd name="T0" fmla="*/ 0 w 6"/>
                <a:gd name="T1" fmla="*/ 5 h 5"/>
                <a:gd name="T2" fmla="*/ 0 w 6"/>
                <a:gd name="T3" fmla="*/ 3 h 5"/>
                <a:gd name="T4" fmla="*/ 0 w 6"/>
                <a:gd name="T5" fmla="*/ 2 h 5"/>
                <a:gd name="T6" fmla="*/ 2 w 6"/>
                <a:gd name="T7" fmla="*/ 1 h 5"/>
                <a:gd name="T8" fmla="*/ 2 w 6"/>
                <a:gd name="T9" fmla="*/ 0 h 5"/>
                <a:gd name="T10" fmla="*/ 4 w 6"/>
                <a:gd name="T11" fmla="*/ 0 h 5"/>
                <a:gd name="T12" fmla="*/ 5 w 6"/>
                <a:gd name="T13" fmla="*/ 0 h 5"/>
                <a:gd name="T14" fmla="*/ 5 w 6"/>
                <a:gd name="T15" fmla="*/ 1 h 5"/>
                <a:gd name="T16" fmla="*/ 6 w 6"/>
                <a:gd name="T17" fmla="*/ 2 h 5"/>
                <a:gd name="T18" fmla="*/ 5 w 6"/>
                <a:gd name="T19" fmla="*/ 2 h 5"/>
                <a:gd name="T20" fmla="*/ 5 w 6"/>
                <a:gd name="T21" fmla="*/ 3 h 5"/>
                <a:gd name="T22" fmla="*/ 5 w 6"/>
                <a:gd name="T23" fmla="*/ 3 h 5"/>
                <a:gd name="T24" fmla="*/ 4 w 6"/>
                <a:gd name="T25" fmla="*/ 5 h 5"/>
                <a:gd name="T26" fmla="*/ 2 w 6"/>
                <a:gd name="T27" fmla="*/ 5 h 5"/>
                <a:gd name="T28" fmla="*/ 1 w 6"/>
                <a:gd name="T29" fmla="*/ 5 h 5"/>
                <a:gd name="T30" fmla="*/ 1 w 6"/>
                <a:gd name="T31" fmla="*/ 5 h 5"/>
                <a:gd name="T32" fmla="*/ 0 w 6"/>
                <a:gd name="T3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92" name="Freeform 200"/>
            <p:cNvSpPr>
              <a:spLocks/>
            </p:cNvSpPr>
            <p:nvPr/>
          </p:nvSpPr>
          <p:spPr bwMode="gray">
            <a:xfrm>
              <a:off x="6268889" y="2272190"/>
              <a:ext cx="2227" cy="1484"/>
            </a:xfrm>
            <a:custGeom>
              <a:avLst/>
              <a:gdLst>
                <a:gd name="T0" fmla="*/ 1 w 5"/>
                <a:gd name="T1" fmla="*/ 3 h 3"/>
                <a:gd name="T2" fmla="*/ 0 w 5"/>
                <a:gd name="T3" fmla="*/ 1 h 3"/>
                <a:gd name="T4" fmla="*/ 0 w 5"/>
                <a:gd name="T5" fmla="*/ 0 h 3"/>
                <a:gd name="T6" fmla="*/ 0 w 5"/>
                <a:gd name="T7" fmla="*/ 0 h 3"/>
                <a:gd name="T8" fmla="*/ 2 w 5"/>
                <a:gd name="T9" fmla="*/ 0 h 3"/>
                <a:gd name="T10" fmla="*/ 4 w 5"/>
                <a:gd name="T11" fmla="*/ 0 h 3"/>
                <a:gd name="T12" fmla="*/ 5 w 5"/>
                <a:gd name="T13" fmla="*/ 3 h 3"/>
                <a:gd name="T14" fmla="*/ 5 w 5"/>
                <a:gd name="T15" fmla="*/ 3 h 3"/>
                <a:gd name="T16" fmla="*/ 4 w 5"/>
                <a:gd name="T17" fmla="*/ 3 h 3"/>
                <a:gd name="T18" fmla="*/ 2 w 5"/>
                <a:gd name="T19" fmla="*/ 3 h 3"/>
                <a:gd name="T20" fmla="*/ 1 w 5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93" name="Freeform 201"/>
            <p:cNvSpPr>
              <a:spLocks/>
            </p:cNvSpPr>
            <p:nvPr/>
          </p:nvSpPr>
          <p:spPr bwMode="gray">
            <a:xfrm>
              <a:off x="6287446" y="2251406"/>
              <a:ext cx="5567" cy="7423"/>
            </a:xfrm>
            <a:custGeom>
              <a:avLst/>
              <a:gdLst>
                <a:gd name="T0" fmla="*/ 1 w 10"/>
                <a:gd name="T1" fmla="*/ 13 h 13"/>
                <a:gd name="T2" fmla="*/ 0 w 10"/>
                <a:gd name="T3" fmla="*/ 11 h 13"/>
                <a:gd name="T4" fmla="*/ 1 w 10"/>
                <a:gd name="T5" fmla="*/ 10 h 13"/>
                <a:gd name="T6" fmla="*/ 0 w 10"/>
                <a:gd name="T7" fmla="*/ 8 h 13"/>
                <a:gd name="T8" fmla="*/ 0 w 10"/>
                <a:gd name="T9" fmla="*/ 7 h 13"/>
                <a:gd name="T10" fmla="*/ 1 w 10"/>
                <a:gd name="T11" fmla="*/ 4 h 13"/>
                <a:gd name="T12" fmla="*/ 2 w 10"/>
                <a:gd name="T13" fmla="*/ 4 h 13"/>
                <a:gd name="T14" fmla="*/ 3 w 10"/>
                <a:gd name="T15" fmla="*/ 2 h 13"/>
                <a:gd name="T16" fmla="*/ 4 w 10"/>
                <a:gd name="T17" fmla="*/ 1 h 13"/>
                <a:gd name="T18" fmla="*/ 5 w 10"/>
                <a:gd name="T19" fmla="*/ 1 h 13"/>
                <a:gd name="T20" fmla="*/ 7 w 10"/>
                <a:gd name="T21" fmla="*/ 1 h 13"/>
                <a:gd name="T22" fmla="*/ 7 w 10"/>
                <a:gd name="T23" fmla="*/ 0 h 13"/>
                <a:gd name="T24" fmla="*/ 9 w 10"/>
                <a:gd name="T25" fmla="*/ 0 h 13"/>
                <a:gd name="T26" fmla="*/ 9 w 10"/>
                <a:gd name="T27" fmla="*/ 1 h 13"/>
                <a:gd name="T28" fmla="*/ 7 w 10"/>
                <a:gd name="T29" fmla="*/ 1 h 13"/>
                <a:gd name="T30" fmla="*/ 7 w 10"/>
                <a:gd name="T31" fmla="*/ 2 h 13"/>
                <a:gd name="T32" fmla="*/ 7 w 10"/>
                <a:gd name="T33" fmla="*/ 4 h 13"/>
                <a:gd name="T34" fmla="*/ 7 w 10"/>
                <a:gd name="T35" fmla="*/ 5 h 13"/>
                <a:gd name="T36" fmla="*/ 6 w 10"/>
                <a:gd name="T37" fmla="*/ 6 h 13"/>
                <a:gd name="T38" fmla="*/ 5 w 10"/>
                <a:gd name="T39" fmla="*/ 8 h 13"/>
                <a:gd name="T40" fmla="*/ 4 w 10"/>
                <a:gd name="T41" fmla="*/ 9 h 13"/>
                <a:gd name="T42" fmla="*/ 3 w 10"/>
                <a:gd name="T43" fmla="*/ 10 h 13"/>
                <a:gd name="T44" fmla="*/ 3 w 10"/>
                <a:gd name="T45" fmla="*/ 10 h 13"/>
                <a:gd name="T46" fmla="*/ 2 w 10"/>
                <a:gd name="T47" fmla="*/ 10 h 13"/>
                <a:gd name="T48" fmla="*/ 2 w 10"/>
                <a:gd name="T49" fmla="*/ 11 h 13"/>
                <a:gd name="T50" fmla="*/ 2 w 10"/>
                <a:gd name="T51" fmla="*/ 12 h 13"/>
                <a:gd name="T52" fmla="*/ 2 w 10"/>
                <a:gd name="T53" fmla="*/ 12 h 13"/>
                <a:gd name="T54" fmla="*/ 1 w 10"/>
                <a:gd name="T5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3">
                  <a:moveTo>
                    <a:pt x="1" y="1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94" name="Freeform 202"/>
            <p:cNvSpPr>
              <a:spLocks/>
            </p:cNvSpPr>
            <p:nvPr/>
          </p:nvSpPr>
          <p:spPr bwMode="gray">
            <a:xfrm>
              <a:off x="6278168" y="2258086"/>
              <a:ext cx="2227" cy="5938"/>
            </a:xfrm>
            <a:custGeom>
              <a:avLst/>
              <a:gdLst>
                <a:gd name="T0" fmla="*/ 0 w 5"/>
                <a:gd name="T1" fmla="*/ 12 h 14"/>
                <a:gd name="T2" fmla="*/ 0 w 5"/>
                <a:gd name="T3" fmla="*/ 10 h 14"/>
                <a:gd name="T4" fmla="*/ 0 w 5"/>
                <a:gd name="T5" fmla="*/ 9 h 14"/>
                <a:gd name="T6" fmla="*/ 0 w 5"/>
                <a:gd name="T7" fmla="*/ 7 h 14"/>
                <a:gd name="T8" fmla="*/ 1 w 5"/>
                <a:gd name="T9" fmla="*/ 6 h 14"/>
                <a:gd name="T10" fmla="*/ 1 w 5"/>
                <a:gd name="T11" fmla="*/ 3 h 14"/>
                <a:gd name="T12" fmla="*/ 4 w 5"/>
                <a:gd name="T13" fmla="*/ 2 h 14"/>
                <a:gd name="T14" fmla="*/ 5 w 5"/>
                <a:gd name="T15" fmla="*/ 1 h 14"/>
                <a:gd name="T16" fmla="*/ 5 w 5"/>
                <a:gd name="T17" fmla="*/ 0 h 14"/>
                <a:gd name="T18" fmla="*/ 5 w 5"/>
                <a:gd name="T19" fmla="*/ 1 h 14"/>
                <a:gd name="T20" fmla="*/ 5 w 5"/>
                <a:gd name="T21" fmla="*/ 2 h 14"/>
                <a:gd name="T22" fmla="*/ 4 w 5"/>
                <a:gd name="T23" fmla="*/ 3 h 14"/>
                <a:gd name="T24" fmla="*/ 4 w 5"/>
                <a:gd name="T25" fmla="*/ 5 h 14"/>
                <a:gd name="T26" fmla="*/ 2 w 5"/>
                <a:gd name="T27" fmla="*/ 7 h 14"/>
                <a:gd name="T28" fmla="*/ 2 w 5"/>
                <a:gd name="T29" fmla="*/ 7 h 14"/>
                <a:gd name="T30" fmla="*/ 2 w 5"/>
                <a:gd name="T31" fmla="*/ 9 h 14"/>
                <a:gd name="T32" fmla="*/ 1 w 5"/>
                <a:gd name="T33" fmla="*/ 10 h 14"/>
                <a:gd name="T34" fmla="*/ 1 w 5"/>
                <a:gd name="T35" fmla="*/ 11 h 14"/>
                <a:gd name="T36" fmla="*/ 1 w 5"/>
                <a:gd name="T37" fmla="*/ 12 h 14"/>
                <a:gd name="T38" fmla="*/ 0 w 5"/>
                <a:gd name="T39" fmla="*/ 14 h 14"/>
                <a:gd name="T40" fmla="*/ 0 w 5"/>
                <a:gd name="T4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4">
                  <a:moveTo>
                    <a:pt x="0" y="12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95" name="Freeform 203"/>
            <p:cNvSpPr>
              <a:spLocks/>
            </p:cNvSpPr>
            <p:nvPr/>
          </p:nvSpPr>
          <p:spPr bwMode="gray">
            <a:xfrm>
              <a:off x="6296354" y="2232106"/>
              <a:ext cx="742" cy="148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2 w 2"/>
                <a:gd name="T11" fmla="*/ 2 h 3"/>
                <a:gd name="T12" fmla="*/ 0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96" name="Freeform 204"/>
            <p:cNvSpPr>
              <a:spLocks/>
            </p:cNvSpPr>
            <p:nvPr/>
          </p:nvSpPr>
          <p:spPr bwMode="gray">
            <a:xfrm>
              <a:off x="6297467" y="2231735"/>
              <a:ext cx="371" cy="1484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1 w 1"/>
                <a:gd name="T7" fmla="*/ 1 h 3"/>
                <a:gd name="T8" fmla="*/ 1 w 1"/>
                <a:gd name="T9" fmla="*/ 0 h 3"/>
                <a:gd name="T10" fmla="*/ 1 w 1"/>
                <a:gd name="T11" fmla="*/ 0 h 3"/>
                <a:gd name="T12" fmla="*/ 0 w 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97" name="Freeform 205"/>
            <p:cNvSpPr>
              <a:spLocks/>
            </p:cNvSpPr>
            <p:nvPr/>
          </p:nvSpPr>
          <p:spPr bwMode="gray">
            <a:xfrm>
              <a:off x="6451123" y="2150824"/>
              <a:ext cx="11135" cy="6681"/>
            </a:xfrm>
            <a:custGeom>
              <a:avLst/>
              <a:gdLst>
                <a:gd name="T0" fmla="*/ 0 w 20"/>
                <a:gd name="T1" fmla="*/ 6 h 13"/>
                <a:gd name="T2" fmla="*/ 3 w 20"/>
                <a:gd name="T3" fmla="*/ 2 h 13"/>
                <a:gd name="T4" fmla="*/ 6 w 20"/>
                <a:gd name="T5" fmla="*/ 0 h 13"/>
                <a:gd name="T6" fmla="*/ 9 w 20"/>
                <a:gd name="T7" fmla="*/ 0 h 13"/>
                <a:gd name="T8" fmla="*/ 14 w 20"/>
                <a:gd name="T9" fmla="*/ 2 h 13"/>
                <a:gd name="T10" fmla="*/ 16 w 20"/>
                <a:gd name="T11" fmla="*/ 4 h 13"/>
                <a:gd name="T12" fmla="*/ 19 w 20"/>
                <a:gd name="T13" fmla="*/ 5 h 13"/>
                <a:gd name="T14" fmla="*/ 18 w 20"/>
                <a:gd name="T15" fmla="*/ 8 h 13"/>
                <a:gd name="T16" fmla="*/ 17 w 20"/>
                <a:gd name="T17" fmla="*/ 8 h 13"/>
                <a:gd name="T18" fmla="*/ 14 w 20"/>
                <a:gd name="T19" fmla="*/ 10 h 13"/>
                <a:gd name="T20" fmla="*/ 9 w 20"/>
                <a:gd name="T21" fmla="*/ 13 h 13"/>
                <a:gd name="T22" fmla="*/ 3 w 20"/>
                <a:gd name="T23" fmla="*/ 13 h 13"/>
                <a:gd name="T24" fmla="*/ 2 w 20"/>
                <a:gd name="T25" fmla="*/ 12 h 13"/>
                <a:gd name="T26" fmla="*/ 1 w 20"/>
                <a:gd name="T27" fmla="*/ 12 h 13"/>
                <a:gd name="T28" fmla="*/ 0 w 20"/>
                <a:gd name="T29" fmla="*/ 10 h 13"/>
                <a:gd name="T30" fmla="*/ 0 w 20"/>
                <a:gd name="T31" fmla="*/ 8 h 13"/>
                <a:gd name="T32" fmla="*/ 0 w 20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0" y="6"/>
                  </a:moveTo>
                  <a:cubicBezTo>
                    <a:pt x="0" y="4"/>
                    <a:pt x="2" y="3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2" y="1"/>
                    <a:pt x="14" y="2"/>
                  </a:cubicBezTo>
                  <a:cubicBezTo>
                    <a:pt x="15" y="3"/>
                    <a:pt x="15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0" y="6"/>
                    <a:pt x="20" y="9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7" y="13"/>
                    <a:pt x="5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98" name="Freeform 206"/>
            <p:cNvSpPr>
              <a:spLocks/>
            </p:cNvSpPr>
            <p:nvPr/>
          </p:nvSpPr>
          <p:spPr bwMode="gray">
            <a:xfrm>
              <a:off x="6468939" y="2071398"/>
              <a:ext cx="95014" cy="69776"/>
            </a:xfrm>
            <a:custGeom>
              <a:avLst/>
              <a:gdLst>
                <a:gd name="T0" fmla="*/ 20 w 168"/>
                <a:gd name="T1" fmla="*/ 116 h 123"/>
                <a:gd name="T2" fmla="*/ 21 w 168"/>
                <a:gd name="T3" fmla="*/ 111 h 123"/>
                <a:gd name="T4" fmla="*/ 13 w 168"/>
                <a:gd name="T5" fmla="*/ 106 h 123"/>
                <a:gd name="T6" fmla="*/ 0 w 168"/>
                <a:gd name="T7" fmla="*/ 98 h 123"/>
                <a:gd name="T8" fmla="*/ 11 w 168"/>
                <a:gd name="T9" fmla="*/ 92 h 123"/>
                <a:gd name="T10" fmla="*/ 13 w 168"/>
                <a:gd name="T11" fmla="*/ 88 h 123"/>
                <a:gd name="T12" fmla="*/ 13 w 168"/>
                <a:gd name="T13" fmla="*/ 80 h 123"/>
                <a:gd name="T14" fmla="*/ 19 w 168"/>
                <a:gd name="T15" fmla="*/ 74 h 123"/>
                <a:gd name="T16" fmla="*/ 27 w 168"/>
                <a:gd name="T17" fmla="*/ 69 h 123"/>
                <a:gd name="T18" fmla="*/ 34 w 168"/>
                <a:gd name="T19" fmla="*/ 66 h 123"/>
                <a:gd name="T20" fmla="*/ 22 w 168"/>
                <a:gd name="T21" fmla="*/ 64 h 123"/>
                <a:gd name="T22" fmla="*/ 35 w 168"/>
                <a:gd name="T23" fmla="*/ 57 h 123"/>
                <a:gd name="T24" fmla="*/ 39 w 168"/>
                <a:gd name="T25" fmla="*/ 51 h 123"/>
                <a:gd name="T26" fmla="*/ 43 w 168"/>
                <a:gd name="T27" fmla="*/ 47 h 123"/>
                <a:gd name="T28" fmla="*/ 42 w 168"/>
                <a:gd name="T29" fmla="*/ 44 h 123"/>
                <a:gd name="T30" fmla="*/ 42 w 168"/>
                <a:gd name="T31" fmla="*/ 39 h 123"/>
                <a:gd name="T32" fmla="*/ 51 w 168"/>
                <a:gd name="T33" fmla="*/ 35 h 123"/>
                <a:gd name="T34" fmla="*/ 61 w 168"/>
                <a:gd name="T35" fmla="*/ 30 h 123"/>
                <a:gd name="T36" fmla="*/ 69 w 168"/>
                <a:gd name="T37" fmla="*/ 26 h 123"/>
                <a:gd name="T38" fmla="*/ 79 w 168"/>
                <a:gd name="T39" fmla="*/ 22 h 123"/>
                <a:gd name="T40" fmla="*/ 84 w 168"/>
                <a:gd name="T41" fmla="*/ 18 h 123"/>
                <a:gd name="T42" fmla="*/ 91 w 168"/>
                <a:gd name="T43" fmla="*/ 17 h 123"/>
                <a:gd name="T44" fmla="*/ 103 w 168"/>
                <a:gd name="T45" fmla="*/ 15 h 123"/>
                <a:gd name="T46" fmla="*/ 114 w 168"/>
                <a:gd name="T47" fmla="*/ 15 h 123"/>
                <a:gd name="T48" fmla="*/ 120 w 168"/>
                <a:gd name="T49" fmla="*/ 15 h 123"/>
                <a:gd name="T50" fmla="*/ 132 w 168"/>
                <a:gd name="T51" fmla="*/ 11 h 123"/>
                <a:gd name="T52" fmla="*/ 138 w 168"/>
                <a:gd name="T53" fmla="*/ 9 h 123"/>
                <a:gd name="T54" fmla="*/ 141 w 168"/>
                <a:gd name="T55" fmla="*/ 5 h 123"/>
                <a:gd name="T56" fmla="*/ 153 w 168"/>
                <a:gd name="T57" fmla="*/ 1 h 123"/>
                <a:gd name="T58" fmla="*/ 158 w 168"/>
                <a:gd name="T59" fmla="*/ 17 h 123"/>
                <a:gd name="T60" fmla="*/ 128 w 168"/>
                <a:gd name="T61" fmla="*/ 25 h 123"/>
                <a:gd name="T62" fmla="*/ 109 w 168"/>
                <a:gd name="T63" fmla="*/ 29 h 123"/>
                <a:gd name="T64" fmla="*/ 97 w 168"/>
                <a:gd name="T65" fmla="*/ 35 h 123"/>
                <a:gd name="T66" fmla="*/ 88 w 168"/>
                <a:gd name="T67" fmla="*/ 39 h 123"/>
                <a:gd name="T68" fmla="*/ 85 w 168"/>
                <a:gd name="T69" fmla="*/ 45 h 123"/>
                <a:gd name="T70" fmla="*/ 76 w 168"/>
                <a:gd name="T71" fmla="*/ 47 h 123"/>
                <a:gd name="T72" fmla="*/ 72 w 168"/>
                <a:gd name="T73" fmla="*/ 50 h 123"/>
                <a:gd name="T74" fmla="*/ 67 w 168"/>
                <a:gd name="T75" fmla="*/ 52 h 123"/>
                <a:gd name="T76" fmla="*/ 66 w 168"/>
                <a:gd name="T77" fmla="*/ 56 h 123"/>
                <a:gd name="T78" fmla="*/ 59 w 168"/>
                <a:gd name="T79" fmla="*/ 57 h 123"/>
                <a:gd name="T80" fmla="*/ 59 w 168"/>
                <a:gd name="T81" fmla="*/ 64 h 123"/>
                <a:gd name="T82" fmla="*/ 52 w 168"/>
                <a:gd name="T83" fmla="*/ 67 h 123"/>
                <a:gd name="T84" fmla="*/ 50 w 168"/>
                <a:gd name="T85" fmla="*/ 74 h 123"/>
                <a:gd name="T86" fmla="*/ 45 w 168"/>
                <a:gd name="T87" fmla="*/ 77 h 123"/>
                <a:gd name="T88" fmla="*/ 40 w 168"/>
                <a:gd name="T89" fmla="*/ 82 h 123"/>
                <a:gd name="T90" fmla="*/ 39 w 168"/>
                <a:gd name="T91" fmla="*/ 86 h 123"/>
                <a:gd name="T92" fmla="*/ 37 w 168"/>
                <a:gd name="T93" fmla="*/ 96 h 123"/>
                <a:gd name="T94" fmla="*/ 38 w 168"/>
                <a:gd name="T95" fmla="*/ 103 h 123"/>
                <a:gd name="T96" fmla="*/ 44 w 168"/>
                <a:gd name="T97" fmla="*/ 107 h 123"/>
                <a:gd name="T98" fmla="*/ 46 w 168"/>
                <a:gd name="T99" fmla="*/ 112 h 123"/>
                <a:gd name="T100" fmla="*/ 53 w 168"/>
                <a:gd name="T101" fmla="*/ 121 h 123"/>
                <a:gd name="T102" fmla="*/ 45 w 168"/>
                <a:gd name="T103" fmla="*/ 123 h 123"/>
                <a:gd name="T104" fmla="*/ 39 w 168"/>
                <a:gd name="T105" fmla="*/ 120 h 123"/>
                <a:gd name="T106" fmla="*/ 32 w 168"/>
                <a:gd name="T107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23">
                  <a:moveTo>
                    <a:pt x="21" y="118"/>
                  </a:moveTo>
                  <a:cubicBezTo>
                    <a:pt x="21" y="118"/>
                    <a:pt x="21" y="118"/>
                    <a:pt x="20" y="118"/>
                  </a:cubicBezTo>
                  <a:cubicBezTo>
                    <a:pt x="20" y="118"/>
                    <a:pt x="19" y="118"/>
                    <a:pt x="19" y="117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9" y="116"/>
                    <a:pt x="20" y="116"/>
                  </a:cubicBezTo>
                  <a:cubicBezTo>
                    <a:pt x="21" y="116"/>
                    <a:pt x="20" y="115"/>
                    <a:pt x="20" y="114"/>
                  </a:cubicBezTo>
                  <a:cubicBezTo>
                    <a:pt x="20" y="113"/>
                    <a:pt x="22" y="113"/>
                    <a:pt x="23" y="113"/>
                  </a:cubicBezTo>
                  <a:cubicBezTo>
                    <a:pt x="24" y="113"/>
                    <a:pt x="26" y="113"/>
                    <a:pt x="25" y="112"/>
                  </a:cubicBezTo>
                  <a:cubicBezTo>
                    <a:pt x="25" y="111"/>
                    <a:pt x="24" y="112"/>
                    <a:pt x="24" y="111"/>
                  </a:cubicBezTo>
                  <a:cubicBezTo>
                    <a:pt x="24" y="111"/>
                    <a:pt x="23" y="111"/>
                    <a:pt x="23" y="111"/>
                  </a:cubicBezTo>
                  <a:cubicBezTo>
                    <a:pt x="22" y="111"/>
                    <a:pt x="21" y="111"/>
                    <a:pt x="21" y="111"/>
                  </a:cubicBezTo>
                  <a:cubicBezTo>
                    <a:pt x="21" y="111"/>
                    <a:pt x="19" y="111"/>
                    <a:pt x="19" y="111"/>
                  </a:cubicBezTo>
                  <a:cubicBezTo>
                    <a:pt x="19" y="110"/>
                    <a:pt x="19" y="110"/>
                    <a:pt x="20" y="109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8" y="108"/>
                    <a:pt x="17" y="107"/>
                    <a:pt x="17" y="106"/>
                  </a:cubicBezTo>
                  <a:cubicBezTo>
                    <a:pt x="15" y="105"/>
                    <a:pt x="15" y="106"/>
                    <a:pt x="14" y="107"/>
                  </a:cubicBezTo>
                  <a:cubicBezTo>
                    <a:pt x="14" y="107"/>
                    <a:pt x="13" y="107"/>
                    <a:pt x="13" y="106"/>
                  </a:cubicBezTo>
                  <a:cubicBezTo>
                    <a:pt x="12" y="106"/>
                    <a:pt x="11" y="105"/>
                    <a:pt x="10" y="105"/>
                  </a:cubicBezTo>
                  <a:cubicBezTo>
                    <a:pt x="10" y="105"/>
                    <a:pt x="9" y="105"/>
                    <a:pt x="8" y="105"/>
                  </a:cubicBezTo>
                  <a:cubicBezTo>
                    <a:pt x="7" y="105"/>
                    <a:pt x="7" y="106"/>
                    <a:pt x="6" y="106"/>
                  </a:cubicBezTo>
                  <a:cubicBezTo>
                    <a:pt x="4" y="108"/>
                    <a:pt x="1" y="105"/>
                    <a:pt x="1" y="102"/>
                  </a:cubicBezTo>
                  <a:cubicBezTo>
                    <a:pt x="1" y="102"/>
                    <a:pt x="1" y="101"/>
                    <a:pt x="0" y="100"/>
                  </a:cubicBezTo>
                  <a:cubicBezTo>
                    <a:pt x="0" y="99"/>
                    <a:pt x="0" y="99"/>
                    <a:pt x="0" y="98"/>
                  </a:cubicBezTo>
                  <a:cubicBezTo>
                    <a:pt x="0" y="97"/>
                    <a:pt x="2" y="96"/>
                    <a:pt x="3" y="95"/>
                  </a:cubicBezTo>
                  <a:cubicBezTo>
                    <a:pt x="3" y="95"/>
                    <a:pt x="4" y="94"/>
                    <a:pt x="5" y="94"/>
                  </a:cubicBezTo>
                  <a:cubicBezTo>
                    <a:pt x="6" y="94"/>
                    <a:pt x="6" y="95"/>
                    <a:pt x="7" y="95"/>
                  </a:cubicBezTo>
                  <a:cubicBezTo>
                    <a:pt x="7" y="95"/>
                    <a:pt x="8" y="95"/>
                    <a:pt x="8" y="94"/>
                  </a:cubicBezTo>
                  <a:cubicBezTo>
                    <a:pt x="8" y="93"/>
                    <a:pt x="8" y="93"/>
                    <a:pt x="9" y="92"/>
                  </a:cubicBezTo>
                  <a:cubicBezTo>
                    <a:pt x="9" y="92"/>
                    <a:pt x="10" y="92"/>
                    <a:pt x="11" y="92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1"/>
                    <a:pt x="12" y="90"/>
                    <a:pt x="12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90"/>
                    <a:pt x="12" y="89"/>
                    <a:pt x="12" y="89"/>
                  </a:cubicBezTo>
                  <a:cubicBezTo>
                    <a:pt x="12" y="89"/>
                    <a:pt x="12" y="88"/>
                    <a:pt x="12" y="88"/>
                  </a:cubicBezTo>
                  <a:cubicBezTo>
                    <a:pt x="12" y="88"/>
                    <a:pt x="13" y="88"/>
                    <a:pt x="13" y="88"/>
                  </a:cubicBezTo>
                  <a:cubicBezTo>
                    <a:pt x="13" y="88"/>
                    <a:pt x="13" y="87"/>
                    <a:pt x="13" y="87"/>
                  </a:cubicBezTo>
                  <a:cubicBezTo>
                    <a:pt x="13" y="87"/>
                    <a:pt x="13" y="86"/>
                    <a:pt x="13" y="86"/>
                  </a:cubicBezTo>
                  <a:cubicBezTo>
                    <a:pt x="13" y="86"/>
                    <a:pt x="13" y="86"/>
                    <a:pt x="13" y="85"/>
                  </a:cubicBezTo>
                  <a:cubicBezTo>
                    <a:pt x="12" y="85"/>
                    <a:pt x="11" y="85"/>
                    <a:pt x="11" y="84"/>
                  </a:cubicBezTo>
                  <a:cubicBezTo>
                    <a:pt x="10" y="84"/>
                    <a:pt x="9" y="82"/>
                    <a:pt x="10" y="81"/>
                  </a:cubicBezTo>
                  <a:cubicBezTo>
                    <a:pt x="11" y="80"/>
                    <a:pt x="12" y="80"/>
                    <a:pt x="13" y="80"/>
                  </a:cubicBezTo>
                  <a:cubicBezTo>
                    <a:pt x="14" y="80"/>
                    <a:pt x="16" y="80"/>
                    <a:pt x="16" y="80"/>
                  </a:cubicBezTo>
                  <a:cubicBezTo>
                    <a:pt x="17" y="79"/>
                    <a:pt x="17" y="77"/>
                    <a:pt x="16" y="77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5"/>
                    <a:pt x="17" y="75"/>
                    <a:pt x="17" y="75"/>
                  </a:cubicBezTo>
                  <a:cubicBezTo>
                    <a:pt x="18" y="75"/>
                    <a:pt x="18" y="74"/>
                    <a:pt x="18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0" y="74"/>
                    <a:pt x="20" y="74"/>
                    <a:pt x="21" y="74"/>
                  </a:cubicBezTo>
                  <a:cubicBezTo>
                    <a:pt x="22" y="74"/>
                    <a:pt x="23" y="74"/>
                    <a:pt x="23" y="74"/>
                  </a:cubicBezTo>
                  <a:cubicBezTo>
                    <a:pt x="24" y="73"/>
                    <a:pt x="24" y="74"/>
                    <a:pt x="25" y="73"/>
                  </a:cubicBezTo>
                  <a:cubicBezTo>
                    <a:pt x="25" y="73"/>
                    <a:pt x="24" y="72"/>
                    <a:pt x="25" y="72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6" y="70"/>
                    <a:pt x="26" y="70"/>
                    <a:pt x="27" y="69"/>
                  </a:cubicBezTo>
                  <a:cubicBezTo>
                    <a:pt x="27" y="69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7"/>
                    <a:pt x="32" y="66"/>
                    <a:pt x="32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3" y="65"/>
                    <a:pt x="31" y="65"/>
                    <a:pt x="30" y="66"/>
                  </a:cubicBezTo>
                  <a:cubicBezTo>
                    <a:pt x="29" y="66"/>
                    <a:pt x="28" y="66"/>
                    <a:pt x="27" y="66"/>
                  </a:cubicBezTo>
                  <a:cubicBezTo>
                    <a:pt x="27" y="67"/>
                    <a:pt x="26" y="67"/>
                    <a:pt x="26" y="67"/>
                  </a:cubicBezTo>
                  <a:cubicBezTo>
                    <a:pt x="24" y="67"/>
                    <a:pt x="23" y="66"/>
                    <a:pt x="2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4"/>
                    <a:pt x="22" y="64"/>
                    <a:pt x="22" y="64"/>
                  </a:cubicBezTo>
                  <a:cubicBezTo>
                    <a:pt x="23" y="64"/>
                    <a:pt x="23" y="64"/>
                    <a:pt x="24" y="63"/>
                  </a:cubicBezTo>
                  <a:cubicBezTo>
                    <a:pt x="24" y="63"/>
                    <a:pt x="25" y="62"/>
                    <a:pt x="25" y="62"/>
                  </a:cubicBezTo>
                  <a:cubicBezTo>
                    <a:pt x="26" y="61"/>
                    <a:pt x="27" y="60"/>
                    <a:pt x="29" y="60"/>
                  </a:cubicBezTo>
                  <a:cubicBezTo>
                    <a:pt x="29" y="60"/>
                    <a:pt x="30" y="61"/>
                    <a:pt x="30" y="60"/>
                  </a:cubicBezTo>
                  <a:cubicBezTo>
                    <a:pt x="31" y="60"/>
                    <a:pt x="31" y="59"/>
                    <a:pt x="31" y="59"/>
                  </a:cubicBezTo>
                  <a:cubicBezTo>
                    <a:pt x="31" y="57"/>
                    <a:pt x="34" y="57"/>
                    <a:pt x="35" y="57"/>
                  </a:cubicBezTo>
                  <a:cubicBezTo>
                    <a:pt x="36" y="57"/>
                    <a:pt x="37" y="57"/>
                    <a:pt x="38" y="57"/>
                  </a:cubicBezTo>
                  <a:cubicBezTo>
                    <a:pt x="38" y="57"/>
                    <a:pt x="38" y="57"/>
                    <a:pt x="38" y="56"/>
                  </a:cubicBezTo>
                  <a:cubicBezTo>
                    <a:pt x="38" y="55"/>
                    <a:pt x="36" y="55"/>
                    <a:pt x="35" y="55"/>
                  </a:cubicBezTo>
                  <a:cubicBezTo>
                    <a:pt x="35" y="54"/>
                    <a:pt x="39" y="55"/>
                    <a:pt x="39" y="54"/>
                  </a:cubicBezTo>
                  <a:cubicBezTo>
                    <a:pt x="40" y="54"/>
                    <a:pt x="38" y="53"/>
                    <a:pt x="38" y="53"/>
                  </a:cubicBezTo>
                  <a:cubicBezTo>
                    <a:pt x="38" y="52"/>
                    <a:pt x="38" y="51"/>
                    <a:pt x="39" y="51"/>
                  </a:cubicBezTo>
                  <a:cubicBezTo>
                    <a:pt x="39" y="51"/>
                    <a:pt x="40" y="51"/>
                    <a:pt x="41" y="51"/>
                  </a:cubicBezTo>
                  <a:cubicBezTo>
                    <a:pt x="42" y="51"/>
                    <a:pt x="43" y="52"/>
                    <a:pt x="43" y="51"/>
                  </a:cubicBezTo>
                  <a:cubicBezTo>
                    <a:pt x="44" y="50"/>
                    <a:pt x="40" y="50"/>
                    <a:pt x="39" y="50"/>
                  </a:cubicBezTo>
                  <a:cubicBezTo>
                    <a:pt x="39" y="49"/>
                    <a:pt x="39" y="48"/>
                    <a:pt x="39" y="48"/>
                  </a:cubicBezTo>
                  <a:cubicBezTo>
                    <a:pt x="39" y="47"/>
                    <a:pt x="40" y="47"/>
                    <a:pt x="41" y="47"/>
                  </a:cubicBezTo>
                  <a:cubicBezTo>
                    <a:pt x="42" y="47"/>
                    <a:pt x="42" y="48"/>
                    <a:pt x="43" y="47"/>
                  </a:cubicBezTo>
                  <a:cubicBezTo>
                    <a:pt x="44" y="47"/>
                    <a:pt x="45" y="47"/>
                    <a:pt x="46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8" y="46"/>
                    <a:pt x="48" y="46"/>
                    <a:pt x="49" y="46"/>
                  </a:cubicBezTo>
                  <a:cubicBezTo>
                    <a:pt x="49" y="45"/>
                    <a:pt x="47" y="45"/>
                    <a:pt x="47" y="44"/>
                  </a:cubicBezTo>
                  <a:cubicBezTo>
                    <a:pt x="46" y="44"/>
                    <a:pt x="45" y="44"/>
                    <a:pt x="45" y="44"/>
                  </a:cubicBezTo>
                  <a:cubicBezTo>
                    <a:pt x="44" y="44"/>
                    <a:pt x="43" y="44"/>
                    <a:pt x="42" y="44"/>
                  </a:cubicBezTo>
                  <a:cubicBezTo>
                    <a:pt x="43" y="44"/>
                    <a:pt x="44" y="43"/>
                    <a:pt x="45" y="42"/>
                  </a:cubicBezTo>
                  <a:cubicBezTo>
                    <a:pt x="46" y="42"/>
                    <a:pt x="47" y="42"/>
                    <a:pt x="48" y="42"/>
                  </a:cubicBezTo>
                  <a:cubicBezTo>
                    <a:pt x="48" y="41"/>
                    <a:pt x="45" y="41"/>
                    <a:pt x="45" y="41"/>
                  </a:cubicBezTo>
                  <a:cubicBezTo>
                    <a:pt x="44" y="40"/>
                    <a:pt x="43" y="40"/>
                    <a:pt x="43" y="40"/>
                  </a:cubicBezTo>
                  <a:cubicBezTo>
                    <a:pt x="42" y="40"/>
                    <a:pt x="42" y="40"/>
                    <a:pt x="41" y="40"/>
                  </a:cubicBezTo>
                  <a:cubicBezTo>
                    <a:pt x="41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7"/>
                  </a:cubicBezTo>
                  <a:cubicBezTo>
                    <a:pt x="43" y="37"/>
                    <a:pt x="44" y="37"/>
                    <a:pt x="45" y="37"/>
                  </a:cubicBezTo>
                  <a:cubicBezTo>
                    <a:pt x="45" y="38"/>
                    <a:pt x="46" y="38"/>
                    <a:pt x="47" y="38"/>
                  </a:cubicBezTo>
                  <a:cubicBezTo>
                    <a:pt x="48" y="38"/>
                    <a:pt x="51" y="38"/>
                    <a:pt x="51" y="3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5"/>
                    <a:pt x="51" y="35"/>
                    <a:pt x="51" y="35"/>
                  </a:cubicBezTo>
                  <a:cubicBezTo>
                    <a:pt x="52" y="34"/>
                    <a:pt x="53" y="34"/>
                    <a:pt x="53" y="34"/>
                  </a:cubicBezTo>
                  <a:cubicBezTo>
                    <a:pt x="54" y="34"/>
                    <a:pt x="55" y="34"/>
                    <a:pt x="56" y="34"/>
                  </a:cubicBezTo>
                  <a:cubicBezTo>
                    <a:pt x="57" y="34"/>
                    <a:pt x="58" y="34"/>
                    <a:pt x="59" y="33"/>
                  </a:cubicBezTo>
                  <a:cubicBezTo>
                    <a:pt x="59" y="32"/>
                    <a:pt x="59" y="32"/>
                    <a:pt x="59" y="31"/>
                  </a:cubicBezTo>
                  <a:cubicBezTo>
                    <a:pt x="58" y="30"/>
                    <a:pt x="59" y="30"/>
                    <a:pt x="60" y="30"/>
                  </a:cubicBezTo>
                  <a:cubicBezTo>
                    <a:pt x="60" y="30"/>
                    <a:pt x="60" y="30"/>
                    <a:pt x="61" y="30"/>
                  </a:cubicBezTo>
                  <a:cubicBezTo>
                    <a:pt x="61" y="30"/>
                    <a:pt x="62" y="30"/>
                    <a:pt x="62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3" y="28"/>
                    <a:pt x="63" y="28"/>
                  </a:cubicBezTo>
                  <a:cubicBezTo>
                    <a:pt x="64" y="27"/>
                    <a:pt x="64" y="27"/>
                    <a:pt x="65" y="26"/>
                  </a:cubicBezTo>
                  <a:cubicBezTo>
                    <a:pt x="65" y="26"/>
                    <a:pt x="66" y="26"/>
                    <a:pt x="67" y="26"/>
                  </a:cubicBezTo>
                  <a:cubicBezTo>
                    <a:pt x="67" y="26"/>
                    <a:pt x="68" y="26"/>
                    <a:pt x="69" y="26"/>
                  </a:cubicBezTo>
                  <a:cubicBezTo>
                    <a:pt x="69" y="26"/>
                    <a:pt x="70" y="25"/>
                    <a:pt x="70" y="25"/>
                  </a:cubicBezTo>
                  <a:cubicBezTo>
                    <a:pt x="70" y="24"/>
                    <a:pt x="70" y="23"/>
                    <a:pt x="71" y="23"/>
                  </a:cubicBezTo>
                  <a:cubicBezTo>
                    <a:pt x="72" y="23"/>
                    <a:pt x="73" y="23"/>
                    <a:pt x="75" y="23"/>
                  </a:cubicBezTo>
                  <a:cubicBezTo>
                    <a:pt x="75" y="23"/>
                    <a:pt x="76" y="23"/>
                    <a:pt x="76" y="23"/>
                  </a:cubicBezTo>
                  <a:cubicBezTo>
                    <a:pt x="77" y="23"/>
                    <a:pt x="77" y="23"/>
                    <a:pt x="78" y="23"/>
                  </a:cubicBezTo>
                  <a:cubicBezTo>
                    <a:pt x="78" y="23"/>
                    <a:pt x="78" y="22"/>
                    <a:pt x="79" y="22"/>
                  </a:cubicBezTo>
                  <a:cubicBezTo>
                    <a:pt x="79" y="22"/>
                    <a:pt x="79" y="22"/>
                    <a:pt x="80" y="22"/>
                  </a:cubicBezTo>
                  <a:cubicBezTo>
                    <a:pt x="80" y="21"/>
                    <a:pt x="81" y="22"/>
                    <a:pt x="81" y="2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4" y="20"/>
                    <a:pt x="84" y="19"/>
                    <a:pt x="84" y="19"/>
                  </a:cubicBezTo>
                  <a:cubicBezTo>
                    <a:pt x="84" y="19"/>
                    <a:pt x="84" y="18"/>
                    <a:pt x="84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7" y="18"/>
                    <a:pt x="88" y="18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9" y="19"/>
                    <a:pt x="90" y="20"/>
                    <a:pt x="90" y="19"/>
                  </a:cubicBezTo>
                  <a:cubicBezTo>
                    <a:pt x="91" y="19"/>
                    <a:pt x="91" y="18"/>
                    <a:pt x="91" y="18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5"/>
                    <a:pt x="92" y="16"/>
                    <a:pt x="93" y="16"/>
                  </a:cubicBezTo>
                  <a:cubicBezTo>
                    <a:pt x="94" y="15"/>
                    <a:pt x="95" y="15"/>
                    <a:pt x="95" y="15"/>
                  </a:cubicBezTo>
                  <a:cubicBezTo>
                    <a:pt x="96" y="15"/>
                    <a:pt x="97" y="15"/>
                    <a:pt x="98" y="15"/>
                  </a:cubicBezTo>
                  <a:cubicBezTo>
                    <a:pt x="98" y="15"/>
                    <a:pt x="99" y="15"/>
                    <a:pt x="100" y="15"/>
                  </a:cubicBezTo>
                  <a:cubicBezTo>
                    <a:pt x="100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3" y="15"/>
                  </a:cubicBezTo>
                  <a:cubicBezTo>
                    <a:pt x="103" y="16"/>
                    <a:pt x="103" y="16"/>
                    <a:pt x="104" y="17"/>
                  </a:cubicBezTo>
                  <a:cubicBezTo>
                    <a:pt x="104" y="17"/>
                    <a:pt x="105" y="17"/>
                    <a:pt x="105" y="17"/>
                  </a:cubicBezTo>
                  <a:cubicBezTo>
                    <a:pt x="107" y="17"/>
                    <a:pt x="108" y="17"/>
                    <a:pt x="109" y="17"/>
                  </a:cubicBezTo>
                  <a:cubicBezTo>
                    <a:pt x="109" y="17"/>
                    <a:pt x="110" y="17"/>
                    <a:pt x="110" y="17"/>
                  </a:cubicBezTo>
                  <a:cubicBezTo>
                    <a:pt x="110" y="16"/>
                    <a:pt x="111" y="16"/>
                    <a:pt x="111" y="16"/>
                  </a:cubicBezTo>
                  <a:cubicBezTo>
                    <a:pt x="112" y="15"/>
                    <a:pt x="113" y="15"/>
                    <a:pt x="114" y="15"/>
                  </a:cubicBezTo>
                  <a:cubicBezTo>
                    <a:pt x="115" y="15"/>
                    <a:pt x="115" y="15"/>
                    <a:pt x="116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14"/>
                    <a:pt x="117" y="14"/>
                    <a:pt x="117" y="14"/>
                  </a:cubicBezTo>
                  <a:cubicBezTo>
                    <a:pt x="117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5"/>
                  </a:cubicBezTo>
                  <a:cubicBezTo>
                    <a:pt x="119" y="15"/>
                    <a:pt x="120" y="15"/>
                    <a:pt x="120" y="15"/>
                  </a:cubicBezTo>
                  <a:cubicBezTo>
                    <a:pt x="121" y="15"/>
                    <a:pt x="122" y="14"/>
                    <a:pt x="123" y="14"/>
                  </a:cubicBezTo>
                  <a:cubicBezTo>
                    <a:pt x="123" y="13"/>
                    <a:pt x="124" y="13"/>
                    <a:pt x="124" y="13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6" y="12"/>
                    <a:pt x="126" y="11"/>
                    <a:pt x="127" y="11"/>
                  </a:cubicBezTo>
                  <a:cubicBezTo>
                    <a:pt x="127" y="11"/>
                    <a:pt x="127" y="11"/>
                    <a:pt x="128" y="11"/>
                  </a:cubicBezTo>
                  <a:cubicBezTo>
                    <a:pt x="129" y="10"/>
                    <a:pt x="130" y="11"/>
                    <a:pt x="132" y="11"/>
                  </a:cubicBezTo>
                  <a:cubicBezTo>
                    <a:pt x="132" y="11"/>
                    <a:pt x="132" y="11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4" y="10"/>
                    <a:pt x="134" y="10"/>
                    <a:pt x="135" y="10"/>
                  </a:cubicBezTo>
                  <a:cubicBezTo>
                    <a:pt x="135" y="9"/>
                    <a:pt x="135" y="9"/>
                    <a:pt x="136" y="10"/>
                  </a:cubicBezTo>
                  <a:cubicBezTo>
                    <a:pt x="136" y="10"/>
                    <a:pt x="137" y="10"/>
                    <a:pt x="137" y="10"/>
                  </a:cubicBezTo>
                  <a:cubicBezTo>
                    <a:pt x="138" y="10"/>
                    <a:pt x="138" y="9"/>
                    <a:pt x="138" y="9"/>
                  </a:cubicBezTo>
                  <a:cubicBezTo>
                    <a:pt x="138" y="9"/>
                    <a:pt x="138" y="8"/>
                    <a:pt x="138" y="7"/>
                  </a:cubicBezTo>
                  <a:cubicBezTo>
                    <a:pt x="138" y="7"/>
                    <a:pt x="138" y="6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5"/>
                    <a:pt x="140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2" y="5"/>
                    <a:pt x="142" y="4"/>
                    <a:pt x="143" y="4"/>
                  </a:cubicBezTo>
                  <a:cubicBezTo>
                    <a:pt x="143" y="4"/>
                    <a:pt x="144" y="4"/>
                    <a:pt x="144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2"/>
                    <a:pt x="146" y="2"/>
                    <a:pt x="146" y="2"/>
                  </a:cubicBezTo>
                  <a:cubicBezTo>
                    <a:pt x="147" y="2"/>
                    <a:pt x="148" y="2"/>
                    <a:pt x="149" y="2"/>
                  </a:cubicBezTo>
                  <a:cubicBezTo>
                    <a:pt x="151" y="2"/>
                    <a:pt x="152" y="1"/>
                    <a:pt x="153" y="1"/>
                  </a:cubicBezTo>
                  <a:cubicBezTo>
                    <a:pt x="155" y="0"/>
                    <a:pt x="156" y="0"/>
                    <a:pt x="157" y="0"/>
                  </a:cubicBezTo>
                  <a:cubicBezTo>
                    <a:pt x="160" y="0"/>
                    <a:pt x="162" y="1"/>
                    <a:pt x="164" y="2"/>
                  </a:cubicBezTo>
                  <a:cubicBezTo>
                    <a:pt x="166" y="2"/>
                    <a:pt x="167" y="3"/>
                    <a:pt x="167" y="5"/>
                  </a:cubicBezTo>
                  <a:cubicBezTo>
                    <a:pt x="168" y="6"/>
                    <a:pt x="167" y="8"/>
                    <a:pt x="166" y="10"/>
                  </a:cubicBezTo>
                  <a:cubicBezTo>
                    <a:pt x="164" y="11"/>
                    <a:pt x="163" y="13"/>
                    <a:pt x="162" y="14"/>
                  </a:cubicBezTo>
                  <a:cubicBezTo>
                    <a:pt x="161" y="15"/>
                    <a:pt x="159" y="16"/>
                    <a:pt x="158" y="17"/>
                  </a:cubicBezTo>
                  <a:cubicBezTo>
                    <a:pt x="157" y="17"/>
                    <a:pt x="156" y="17"/>
                    <a:pt x="154" y="18"/>
                  </a:cubicBezTo>
                  <a:cubicBezTo>
                    <a:pt x="154" y="18"/>
                    <a:pt x="153" y="18"/>
                    <a:pt x="152" y="19"/>
                  </a:cubicBezTo>
                  <a:cubicBezTo>
                    <a:pt x="151" y="19"/>
                    <a:pt x="150" y="19"/>
                    <a:pt x="149" y="19"/>
                  </a:cubicBezTo>
                  <a:cubicBezTo>
                    <a:pt x="146" y="20"/>
                    <a:pt x="143" y="22"/>
                    <a:pt x="140" y="23"/>
                  </a:cubicBezTo>
                  <a:cubicBezTo>
                    <a:pt x="138" y="23"/>
                    <a:pt x="135" y="24"/>
                    <a:pt x="133" y="24"/>
                  </a:cubicBezTo>
                  <a:cubicBezTo>
                    <a:pt x="131" y="24"/>
                    <a:pt x="130" y="24"/>
                    <a:pt x="128" y="25"/>
                  </a:cubicBezTo>
                  <a:cubicBezTo>
                    <a:pt x="127" y="26"/>
                    <a:pt x="125" y="27"/>
                    <a:pt x="123" y="27"/>
                  </a:cubicBezTo>
                  <a:cubicBezTo>
                    <a:pt x="122" y="28"/>
                    <a:pt x="121" y="28"/>
                    <a:pt x="119" y="28"/>
                  </a:cubicBezTo>
                  <a:cubicBezTo>
                    <a:pt x="118" y="28"/>
                    <a:pt x="116" y="28"/>
                    <a:pt x="115" y="28"/>
                  </a:cubicBezTo>
                  <a:cubicBezTo>
                    <a:pt x="114" y="28"/>
                    <a:pt x="115" y="29"/>
                    <a:pt x="114" y="29"/>
                  </a:cubicBezTo>
                  <a:cubicBezTo>
                    <a:pt x="114" y="29"/>
                    <a:pt x="114" y="29"/>
                    <a:pt x="113" y="29"/>
                  </a:cubicBezTo>
                  <a:cubicBezTo>
                    <a:pt x="112" y="29"/>
                    <a:pt x="111" y="29"/>
                    <a:pt x="109" y="29"/>
                  </a:cubicBezTo>
                  <a:cubicBezTo>
                    <a:pt x="108" y="29"/>
                    <a:pt x="107" y="29"/>
                    <a:pt x="106" y="30"/>
                  </a:cubicBezTo>
                  <a:cubicBezTo>
                    <a:pt x="105" y="30"/>
                    <a:pt x="105" y="31"/>
                    <a:pt x="104" y="32"/>
                  </a:cubicBezTo>
                  <a:cubicBezTo>
                    <a:pt x="104" y="32"/>
                    <a:pt x="103" y="32"/>
                    <a:pt x="103" y="32"/>
                  </a:cubicBezTo>
                  <a:cubicBezTo>
                    <a:pt x="103" y="32"/>
                    <a:pt x="102" y="32"/>
                    <a:pt x="102" y="33"/>
                  </a:cubicBezTo>
                  <a:cubicBezTo>
                    <a:pt x="101" y="33"/>
                    <a:pt x="100" y="34"/>
                    <a:pt x="99" y="34"/>
                  </a:cubicBezTo>
                  <a:cubicBezTo>
                    <a:pt x="98" y="35"/>
                    <a:pt x="98" y="35"/>
                    <a:pt x="97" y="35"/>
                  </a:cubicBezTo>
                  <a:cubicBezTo>
                    <a:pt x="96" y="36"/>
                    <a:pt x="95" y="36"/>
                    <a:pt x="94" y="37"/>
                  </a:cubicBezTo>
                  <a:cubicBezTo>
                    <a:pt x="93" y="36"/>
                    <a:pt x="94" y="36"/>
                    <a:pt x="94" y="35"/>
                  </a:cubicBezTo>
                  <a:cubicBezTo>
                    <a:pt x="94" y="36"/>
                    <a:pt x="93" y="36"/>
                    <a:pt x="92" y="37"/>
                  </a:cubicBezTo>
                  <a:cubicBezTo>
                    <a:pt x="92" y="37"/>
                    <a:pt x="92" y="38"/>
                    <a:pt x="91" y="38"/>
                  </a:cubicBezTo>
                  <a:cubicBezTo>
                    <a:pt x="91" y="38"/>
                    <a:pt x="91" y="38"/>
                    <a:pt x="90" y="38"/>
                  </a:cubicBezTo>
                  <a:cubicBezTo>
                    <a:pt x="90" y="38"/>
                    <a:pt x="89" y="39"/>
                    <a:pt x="88" y="39"/>
                  </a:cubicBezTo>
                  <a:cubicBezTo>
                    <a:pt x="87" y="40"/>
                    <a:pt x="86" y="40"/>
                    <a:pt x="86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6" y="41"/>
                    <a:pt x="87" y="41"/>
                  </a:cubicBezTo>
                  <a:cubicBezTo>
                    <a:pt x="87" y="42"/>
                    <a:pt x="87" y="43"/>
                    <a:pt x="86" y="43"/>
                  </a:cubicBezTo>
                  <a:cubicBezTo>
                    <a:pt x="86" y="43"/>
                    <a:pt x="85" y="43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4" y="45"/>
                    <a:pt x="83" y="46"/>
                    <a:pt x="82" y="46"/>
                  </a:cubicBezTo>
                  <a:cubicBezTo>
                    <a:pt x="82" y="46"/>
                    <a:pt x="81" y="46"/>
                    <a:pt x="81" y="46"/>
                  </a:cubicBezTo>
                  <a:cubicBezTo>
                    <a:pt x="80" y="46"/>
                    <a:pt x="80" y="46"/>
                    <a:pt x="79" y="45"/>
                  </a:cubicBezTo>
                  <a:cubicBezTo>
                    <a:pt x="79" y="46"/>
                    <a:pt x="79" y="47"/>
                    <a:pt x="79" y="48"/>
                  </a:cubicBezTo>
                  <a:cubicBezTo>
                    <a:pt x="79" y="48"/>
                    <a:pt x="78" y="49"/>
                    <a:pt x="77" y="48"/>
                  </a:cubicBezTo>
                  <a:cubicBezTo>
                    <a:pt x="77" y="48"/>
                    <a:pt x="77" y="48"/>
                    <a:pt x="76" y="47"/>
                  </a:cubicBezTo>
                  <a:cubicBezTo>
                    <a:pt x="76" y="47"/>
                    <a:pt x="75" y="47"/>
                    <a:pt x="74" y="47"/>
                  </a:cubicBezTo>
                  <a:cubicBezTo>
                    <a:pt x="74" y="47"/>
                    <a:pt x="73" y="46"/>
                    <a:pt x="73" y="47"/>
                  </a:cubicBezTo>
                  <a:cubicBezTo>
                    <a:pt x="73" y="46"/>
                    <a:pt x="74" y="48"/>
                    <a:pt x="74" y="48"/>
                  </a:cubicBezTo>
                  <a:cubicBezTo>
                    <a:pt x="74" y="48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49"/>
                    <a:pt x="73" y="50"/>
                    <a:pt x="72" y="50"/>
                  </a:cubicBezTo>
                  <a:cubicBezTo>
                    <a:pt x="71" y="50"/>
                    <a:pt x="70" y="51"/>
                    <a:pt x="69" y="51"/>
                  </a:cubicBezTo>
                  <a:cubicBezTo>
                    <a:pt x="69" y="52"/>
                    <a:pt x="68" y="52"/>
                    <a:pt x="68" y="52"/>
                  </a:cubicBezTo>
                  <a:cubicBezTo>
                    <a:pt x="67" y="51"/>
                    <a:pt x="67" y="50"/>
                    <a:pt x="67" y="50"/>
                  </a:cubicBezTo>
                  <a:cubicBezTo>
                    <a:pt x="67" y="50"/>
                    <a:pt x="67" y="50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2"/>
                    <a:pt x="67" y="52"/>
                  </a:cubicBezTo>
                  <a:cubicBezTo>
                    <a:pt x="67" y="52"/>
                    <a:pt x="68" y="53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4"/>
                    <a:pt x="69" y="55"/>
                    <a:pt x="69" y="55"/>
                  </a:cubicBezTo>
                  <a:cubicBezTo>
                    <a:pt x="69" y="55"/>
                    <a:pt x="68" y="55"/>
                    <a:pt x="68" y="55"/>
                  </a:cubicBezTo>
                  <a:cubicBezTo>
                    <a:pt x="68" y="55"/>
                    <a:pt x="67" y="55"/>
                    <a:pt x="67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5" y="56"/>
                    <a:pt x="66" y="57"/>
                    <a:pt x="67" y="57"/>
                  </a:cubicBezTo>
                  <a:cubicBezTo>
                    <a:pt x="66" y="57"/>
                    <a:pt x="65" y="58"/>
                    <a:pt x="64" y="58"/>
                  </a:cubicBezTo>
                  <a:cubicBezTo>
                    <a:pt x="63" y="58"/>
                    <a:pt x="63" y="58"/>
                    <a:pt x="62" y="58"/>
                  </a:cubicBezTo>
                  <a:cubicBezTo>
                    <a:pt x="62" y="59"/>
                    <a:pt x="62" y="60"/>
                    <a:pt x="61" y="60"/>
                  </a:cubicBezTo>
                  <a:cubicBezTo>
                    <a:pt x="60" y="60"/>
                    <a:pt x="60" y="59"/>
                    <a:pt x="60" y="58"/>
                  </a:cubicBezTo>
                  <a:cubicBezTo>
                    <a:pt x="59" y="58"/>
                    <a:pt x="59" y="58"/>
                    <a:pt x="59" y="57"/>
                  </a:cubicBezTo>
                  <a:cubicBezTo>
                    <a:pt x="58" y="57"/>
                    <a:pt x="57" y="57"/>
                    <a:pt x="57" y="57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8" y="58"/>
                    <a:pt x="59" y="58"/>
                    <a:pt x="60" y="59"/>
                  </a:cubicBezTo>
                  <a:cubicBezTo>
                    <a:pt x="60" y="59"/>
                    <a:pt x="60" y="60"/>
                    <a:pt x="60" y="60"/>
                  </a:cubicBezTo>
                  <a:cubicBezTo>
                    <a:pt x="60" y="61"/>
                    <a:pt x="60" y="61"/>
                    <a:pt x="61" y="61"/>
                  </a:cubicBezTo>
                  <a:cubicBezTo>
                    <a:pt x="61" y="63"/>
                    <a:pt x="61" y="64"/>
                    <a:pt x="59" y="64"/>
                  </a:cubicBezTo>
                  <a:cubicBezTo>
                    <a:pt x="58" y="64"/>
                    <a:pt x="58" y="63"/>
                    <a:pt x="56" y="63"/>
                  </a:cubicBezTo>
                  <a:cubicBezTo>
                    <a:pt x="56" y="64"/>
                    <a:pt x="57" y="64"/>
                    <a:pt x="57" y="64"/>
                  </a:cubicBezTo>
                  <a:cubicBezTo>
                    <a:pt x="58" y="64"/>
                    <a:pt x="58" y="65"/>
                    <a:pt x="58" y="65"/>
                  </a:cubicBezTo>
                  <a:cubicBezTo>
                    <a:pt x="58" y="66"/>
                    <a:pt x="57" y="66"/>
                    <a:pt x="57" y="67"/>
                  </a:cubicBezTo>
                  <a:cubicBezTo>
                    <a:pt x="56" y="68"/>
                    <a:pt x="55" y="68"/>
                    <a:pt x="54" y="68"/>
                  </a:cubicBezTo>
                  <a:cubicBezTo>
                    <a:pt x="54" y="68"/>
                    <a:pt x="53" y="68"/>
                    <a:pt x="52" y="67"/>
                  </a:cubicBezTo>
                  <a:cubicBezTo>
                    <a:pt x="53" y="67"/>
                    <a:pt x="53" y="69"/>
                    <a:pt x="54" y="69"/>
                  </a:cubicBezTo>
                  <a:cubicBezTo>
                    <a:pt x="54" y="69"/>
                    <a:pt x="55" y="70"/>
                    <a:pt x="55" y="70"/>
                  </a:cubicBezTo>
                  <a:cubicBezTo>
                    <a:pt x="55" y="71"/>
                    <a:pt x="55" y="71"/>
                    <a:pt x="54" y="72"/>
                  </a:cubicBezTo>
                  <a:cubicBezTo>
                    <a:pt x="53" y="72"/>
                    <a:pt x="52" y="73"/>
                    <a:pt x="51" y="73"/>
                  </a:cubicBezTo>
                  <a:cubicBezTo>
                    <a:pt x="51" y="73"/>
                    <a:pt x="50" y="72"/>
                    <a:pt x="50" y="73"/>
                  </a:cubicBezTo>
                  <a:cubicBezTo>
                    <a:pt x="50" y="73"/>
                    <a:pt x="50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49" y="74"/>
                    <a:pt x="47" y="74"/>
                    <a:pt x="46" y="74"/>
                  </a:cubicBezTo>
                  <a:cubicBezTo>
                    <a:pt x="47" y="74"/>
                    <a:pt x="47" y="74"/>
                    <a:pt x="48" y="74"/>
                  </a:cubicBezTo>
                  <a:cubicBezTo>
                    <a:pt x="48" y="75"/>
                    <a:pt x="48" y="76"/>
                    <a:pt x="48" y="76"/>
                  </a:cubicBezTo>
                  <a:cubicBezTo>
                    <a:pt x="48" y="77"/>
                    <a:pt x="46" y="77"/>
                    <a:pt x="46" y="77"/>
                  </a:cubicBezTo>
                  <a:cubicBezTo>
                    <a:pt x="46" y="77"/>
                    <a:pt x="45" y="77"/>
                    <a:pt x="45" y="77"/>
                  </a:cubicBezTo>
                  <a:cubicBezTo>
                    <a:pt x="45" y="77"/>
                    <a:pt x="45" y="77"/>
                    <a:pt x="44" y="77"/>
                  </a:cubicBezTo>
                  <a:cubicBezTo>
                    <a:pt x="44" y="77"/>
                    <a:pt x="42" y="78"/>
                    <a:pt x="42" y="79"/>
                  </a:cubicBezTo>
                  <a:cubicBezTo>
                    <a:pt x="43" y="80"/>
                    <a:pt x="44" y="79"/>
                    <a:pt x="44" y="80"/>
                  </a:cubicBezTo>
                  <a:cubicBezTo>
                    <a:pt x="44" y="80"/>
                    <a:pt x="45" y="81"/>
                    <a:pt x="44" y="81"/>
                  </a:cubicBezTo>
                  <a:cubicBezTo>
                    <a:pt x="44" y="81"/>
                    <a:pt x="43" y="81"/>
                    <a:pt x="42" y="81"/>
                  </a:cubicBezTo>
                  <a:cubicBezTo>
                    <a:pt x="42" y="81"/>
                    <a:pt x="41" y="81"/>
                    <a:pt x="40" y="82"/>
                  </a:cubicBezTo>
                  <a:cubicBezTo>
                    <a:pt x="40" y="82"/>
                    <a:pt x="41" y="82"/>
                    <a:pt x="41" y="83"/>
                  </a:cubicBezTo>
                  <a:cubicBezTo>
                    <a:pt x="41" y="83"/>
                    <a:pt x="41" y="83"/>
                    <a:pt x="40" y="84"/>
                  </a:cubicBezTo>
                  <a:cubicBezTo>
                    <a:pt x="40" y="84"/>
                    <a:pt x="40" y="84"/>
                    <a:pt x="40" y="85"/>
                  </a:cubicBezTo>
                  <a:cubicBezTo>
                    <a:pt x="40" y="85"/>
                    <a:pt x="40" y="85"/>
                    <a:pt x="39" y="85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87"/>
                    <a:pt x="38" y="87"/>
                    <a:pt x="38" y="87"/>
                  </a:cubicBezTo>
                  <a:cubicBezTo>
                    <a:pt x="38" y="87"/>
                    <a:pt x="38" y="88"/>
                    <a:pt x="38" y="88"/>
                  </a:cubicBezTo>
                  <a:cubicBezTo>
                    <a:pt x="38" y="88"/>
                    <a:pt x="37" y="88"/>
                    <a:pt x="37" y="88"/>
                  </a:cubicBezTo>
                  <a:cubicBezTo>
                    <a:pt x="37" y="88"/>
                    <a:pt x="38" y="89"/>
                    <a:pt x="38" y="90"/>
                  </a:cubicBezTo>
                  <a:cubicBezTo>
                    <a:pt x="38" y="90"/>
                    <a:pt x="38" y="91"/>
                    <a:pt x="38" y="92"/>
                  </a:cubicBezTo>
                  <a:cubicBezTo>
                    <a:pt x="38" y="93"/>
                    <a:pt x="38" y="95"/>
                    <a:pt x="37" y="96"/>
                  </a:cubicBezTo>
                  <a:cubicBezTo>
                    <a:pt x="37" y="96"/>
                    <a:pt x="36" y="97"/>
                    <a:pt x="37" y="98"/>
                  </a:cubicBezTo>
                  <a:cubicBezTo>
                    <a:pt x="37" y="98"/>
                    <a:pt x="37" y="98"/>
                    <a:pt x="37" y="99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2"/>
                    <a:pt x="38" y="102"/>
                    <a:pt x="38" y="103"/>
                  </a:cubicBezTo>
                  <a:cubicBezTo>
                    <a:pt x="38" y="103"/>
                    <a:pt x="39" y="104"/>
                    <a:pt x="39" y="105"/>
                  </a:cubicBezTo>
                  <a:cubicBezTo>
                    <a:pt x="39" y="105"/>
                    <a:pt x="40" y="105"/>
                    <a:pt x="40" y="105"/>
                  </a:cubicBezTo>
                  <a:cubicBezTo>
                    <a:pt x="40" y="106"/>
                    <a:pt x="41" y="106"/>
                    <a:pt x="42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2" y="106"/>
                    <a:pt x="43" y="106"/>
                  </a:cubicBezTo>
                  <a:cubicBezTo>
                    <a:pt x="43" y="106"/>
                    <a:pt x="43" y="107"/>
                    <a:pt x="44" y="107"/>
                  </a:cubicBezTo>
                  <a:cubicBezTo>
                    <a:pt x="44" y="107"/>
                    <a:pt x="44" y="107"/>
                    <a:pt x="44" y="108"/>
                  </a:cubicBezTo>
                  <a:cubicBezTo>
                    <a:pt x="45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5" y="109"/>
                    <a:pt x="45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6" y="111"/>
                    <a:pt x="46" y="111"/>
                    <a:pt x="46" y="112"/>
                  </a:cubicBezTo>
                  <a:cubicBezTo>
                    <a:pt x="48" y="113"/>
                    <a:pt x="50" y="114"/>
                    <a:pt x="52" y="115"/>
                  </a:cubicBezTo>
                  <a:cubicBezTo>
                    <a:pt x="54" y="116"/>
                    <a:pt x="56" y="118"/>
                    <a:pt x="58" y="11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7" y="120"/>
                    <a:pt x="57" y="120"/>
                  </a:cubicBezTo>
                  <a:cubicBezTo>
                    <a:pt x="57" y="120"/>
                    <a:pt x="56" y="120"/>
                    <a:pt x="56" y="120"/>
                  </a:cubicBezTo>
                  <a:cubicBezTo>
                    <a:pt x="55" y="120"/>
                    <a:pt x="54" y="120"/>
                    <a:pt x="53" y="121"/>
                  </a:cubicBezTo>
                  <a:cubicBezTo>
                    <a:pt x="53" y="121"/>
                    <a:pt x="52" y="121"/>
                    <a:pt x="51" y="121"/>
                  </a:cubicBezTo>
                  <a:cubicBezTo>
                    <a:pt x="51" y="121"/>
                    <a:pt x="50" y="120"/>
                    <a:pt x="50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8" y="120"/>
                    <a:pt x="48" y="121"/>
                    <a:pt x="48" y="121"/>
                  </a:cubicBezTo>
                  <a:cubicBezTo>
                    <a:pt x="48" y="122"/>
                    <a:pt x="48" y="123"/>
                    <a:pt x="47" y="123"/>
                  </a:cubicBezTo>
                  <a:cubicBezTo>
                    <a:pt x="47" y="123"/>
                    <a:pt x="46" y="123"/>
                    <a:pt x="45" y="123"/>
                  </a:cubicBezTo>
                  <a:cubicBezTo>
                    <a:pt x="45" y="123"/>
                    <a:pt x="45" y="123"/>
                    <a:pt x="44" y="122"/>
                  </a:cubicBezTo>
                  <a:cubicBezTo>
                    <a:pt x="44" y="122"/>
                    <a:pt x="43" y="122"/>
                    <a:pt x="43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1" y="122"/>
                    <a:pt x="41" y="121"/>
                    <a:pt x="41" y="121"/>
                  </a:cubicBezTo>
                  <a:cubicBezTo>
                    <a:pt x="41" y="121"/>
                    <a:pt x="40" y="120"/>
                    <a:pt x="39" y="120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7" y="120"/>
                    <a:pt x="37" y="121"/>
                    <a:pt x="36" y="122"/>
                  </a:cubicBezTo>
                  <a:cubicBezTo>
                    <a:pt x="35" y="122"/>
                    <a:pt x="35" y="122"/>
                    <a:pt x="35" y="121"/>
                  </a:cubicBezTo>
                  <a:cubicBezTo>
                    <a:pt x="35" y="121"/>
                    <a:pt x="34" y="121"/>
                    <a:pt x="33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1" y="119"/>
                    <a:pt x="30" y="119"/>
                    <a:pt x="29" y="119"/>
                  </a:cubicBezTo>
                  <a:cubicBezTo>
                    <a:pt x="28" y="119"/>
                    <a:pt x="27" y="119"/>
                    <a:pt x="27" y="119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5" y="119"/>
                    <a:pt x="24" y="119"/>
                    <a:pt x="24" y="118"/>
                  </a:cubicBezTo>
                  <a:cubicBezTo>
                    <a:pt x="23" y="118"/>
                    <a:pt x="22" y="119"/>
                    <a:pt x="21" y="118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499" name="Freeform 207"/>
            <p:cNvSpPr>
              <a:spLocks/>
            </p:cNvSpPr>
            <p:nvPr/>
          </p:nvSpPr>
          <p:spPr bwMode="gray">
            <a:xfrm>
              <a:off x="6473763" y="2132267"/>
              <a:ext cx="3711" cy="3711"/>
            </a:xfrm>
            <a:custGeom>
              <a:avLst/>
              <a:gdLst>
                <a:gd name="T0" fmla="*/ 7 w 7"/>
                <a:gd name="T1" fmla="*/ 3 h 6"/>
                <a:gd name="T2" fmla="*/ 4 w 7"/>
                <a:gd name="T3" fmla="*/ 1 h 6"/>
                <a:gd name="T4" fmla="*/ 4 w 7"/>
                <a:gd name="T5" fmla="*/ 0 h 6"/>
                <a:gd name="T6" fmla="*/ 2 w 7"/>
                <a:gd name="T7" fmla="*/ 0 h 6"/>
                <a:gd name="T8" fmla="*/ 1 w 7"/>
                <a:gd name="T9" fmla="*/ 1 h 6"/>
                <a:gd name="T10" fmla="*/ 1 w 7"/>
                <a:gd name="T11" fmla="*/ 3 h 6"/>
                <a:gd name="T12" fmla="*/ 3 w 7"/>
                <a:gd name="T13" fmla="*/ 5 h 6"/>
                <a:gd name="T14" fmla="*/ 5 w 7"/>
                <a:gd name="T15" fmla="*/ 6 h 6"/>
                <a:gd name="T16" fmla="*/ 6 w 7"/>
                <a:gd name="T17" fmla="*/ 6 h 6"/>
                <a:gd name="T18" fmla="*/ 6 w 7"/>
                <a:gd name="T19" fmla="*/ 6 h 6"/>
                <a:gd name="T20" fmla="*/ 7 w 7"/>
                <a:gd name="T21" fmla="*/ 5 h 6"/>
                <a:gd name="T22" fmla="*/ 7 w 7"/>
                <a:gd name="T23" fmla="*/ 4 h 6"/>
                <a:gd name="T24" fmla="*/ 7 w 7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1"/>
                    <a:pt x="6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00" name="Freeform 208"/>
            <p:cNvSpPr>
              <a:spLocks/>
            </p:cNvSpPr>
            <p:nvPr/>
          </p:nvSpPr>
          <p:spPr bwMode="gray">
            <a:xfrm>
              <a:off x="6506796" y="2141546"/>
              <a:ext cx="11135" cy="7423"/>
            </a:xfrm>
            <a:custGeom>
              <a:avLst/>
              <a:gdLst>
                <a:gd name="T0" fmla="*/ 2 w 20"/>
                <a:gd name="T1" fmla="*/ 3 h 13"/>
                <a:gd name="T2" fmla="*/ 1 w 20"/>
                <a:gd name="T3" fmla="*/ 2 h 13"/>
                <a:gd name="T4" fmla="*/ 2 w 20"/>
                <a:gd name="T5" fmla="*/ 1 h 13"/>
                <a:gd name="T6" fmla="*/ 4 w 20"/>
                <a:gd name="T7" fmla="*/ 0 h 13"/>
                <a:gd name="T8" fmla="*/ 6 w 20"/>
                <a:gd name="T9" fmla="*/ 1 h 13"/>
                <a:gd name="T10" fmla="*/ 8 w 20"/>
                <a:gd name="T11" fmla="*/ 1 h 13"/>
                <a:gd name="T12" fmla="*/ 9 w 20"/>
                <a:gd name="T13" fmla="*/ 3 h 13"/>
                <a:gd name="T14" fmla="*/ 14 w 20"/>
                <a:gd name="T15" fmla="*/ 5 h 13"/>
                <a:gd name="T16" fmla="*/ 19 w 20"/>
                <a:gd name="T17" fmla="*/ 8 h 13"/>
                <a:gd name="T18" fmla="*/ 17 w 20"/>
                <a:gd name="T19" fmla="*/ 12 h 13"/>
                <a:gd name="T20" fmla="*/ 11 w 20"/>
                <a:gd name="T21" fmla="*/ 12 h 13"/>
                <a:gd name="T22" fmla="*/ 10 w 20"/>
                <a:gd name="T23" fmla="*/ 11 h 13"/>
                <a:gd name="T24" fmla="*/ 7 w 20"/>
                <a:gd name="T25" fmla="*/ 10 h 13"/>
                <a:gd name="T26" fmla="*/ 3 w 20"/>
                <a:gd name="T27" fmla="*/ 8 h 13"/>
                <a:gd name="T28" fmla="*/ 1 w 20"/>
                <a:gd name="T29" fmla="*/ 6 h 13"/>
                <a:gd name="T30" fmla="*/ 1 w 20"/>
                <a:gd name="T31" fmla="*/ 5 h 13"/>
                <a:gd name="T32" fmla="*/ 1 w 20"/>
                <a:gd name="T33" fmla="*/ 4 h 13"/>
                <a:gd name="T34" fmla="*/ 2 w 20"/>
                <a:gd name="T35" fmla="*/ 4 h 13"/>
                <a:gd name="T36" fmla="*/ 2 w 20"/>
                <a:gd name="T37" fmla="*/ 4 h 13"/>
                <a:gd name="T38" fmla="*/ 2 w 20"/>
                <a:gd name="T39" fmla="*/ 3 h 13"/>
                <a:gd name="T40" fmla="*/ 2 w 20"/>
                <a:gd name="T4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3">
                  <a:moveTo>
                    <a:pt x="2" y="3"/>
                  </a:moveTo>
                  <a:cubicBezTo>
                    <a:pt x="2" y="3"/>
                    <a:pt x="0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8" y="2"/>
                    <a:pt x="9" y="2"/>
                    <a:pt x="9" y="3"/>
                  </a:cubicBezTo>
                  <a:cubicBezTo>
                    <a:pt x="10" y="4"/>
                    <a:pt x="12" y="5"/>
                    <a:pt x="14" y="5"/>
                  </a:cubicBezTo>
                  <a:cubicBezTo>
                    <a:pt x="16" y="5"/>
                    <a:pt x="18" y="7"/>
                    <a:pt x="19" y="8"/>
                  </a:cubicBezTo>
                  <a:cubicBezTo>
                    <a:pt x="20" y="10"/>
                    <a:pt x="18" y="11"/>
                    <a:pt x="17" y="12"/>
                  </a:cubicBezTo>
                  <a:cubicBezTo>
                    <a:pt x="15" y="12"/>
                    <a:pt x="12" y="13"/>
                    <a:pt x="11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2" y="8"/>
                    <a:pt x="1" y="7"/>
                    <a:pt x="1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01" name="Freeform 209"/>
            <p:cNvSpPr>
              <a:spLocks/>
            </p:cNvSpPr>
            <p:nvPr/>
          </p:nvSpPr>
          <p:spPr bwMode="gray">
            <a:xfrm>
              <a:off x="6246620" y="2036510"/>
              <a:ext cx="58271" cy="40084"/>
            </a:xfrm>
            <a:custGeom>
              <a:avLst/>
              <a:gdLst>
                <a:gd name="T0" fmla="*/ 74 w 103"/>
                <a:gd name="T1" fmla="*/ 41 h 71"/>
                <a:gd name="T2" fmla="*/ 81 w 103"/>
                <a:gd name="T3" fmla="*/ 39 h 71"/>
                <a:gd name="T4" fmla="*/ 85 w 103"/>
                <a:gd name="T5" fmla="*/ 33 h 71"/>
                <a:gd name="T6" fmla="*/ 96 w 103"/>
                <a:gd name="T7" fmla="*/ 29 h 71"/>
                <a:gd name="T8" fmla="*/ 103 w 103"/>
                <a:gd name="T9" fmla="*/ 25 h 71"/>
                <a:gd name="T10" fmla="*/ 94 w 103"/>
                <a:gd name="T11" fmla="*/ 23 h 71"/>
                <a:gd name="T12" fmla="*/ 90 w 103"/>
                <a:gd name="T13" fmla="*/ 20 h 71"/>
                <a:gd name="T14" fmla="*/ 78 w 103"/>
                <a:gd name="T15" fmla="*/ 20 h 71"/>
                <a:gd name="T16" fmla="*/ 76 w 103"/>
                <a:gd name="T17" fmla="*/ 9 h 71"/>
                <a:gd name="T18" fmla="*/ 71 w 103"/>
                <a:gd name="T19" fmla="*/ 11 h 71"/>
                <a:gd name="T20" fmla="*/ 69 w 103"/>
                <a:gd name="T21" fmla="*/ 6 h 71"/>
                <a:gd name="T22" fmla="*/ 62 w 103"/>
                <a:gd name="T23" fmla="*/ 0 h 71"/>
                <a:gd name="T24" fmla="*/ 56 w 103"/>
                <a:gd name="T25" fmla="*/ 0 h 71"/>
                <a:gd name="T26" fmla="*/ 51 w 103"/>
                <a:gd name="T27" fmla="*/ 6 h 71"/>
                <a:gd name="T28" fmla="*/ 55 w 103"/>
                <a:gd name="T29" fmla="*/ 16 h 71"/>
                <a:gd name="T30" fmla="*/ 54 w 103"/>
                <a:gd name="T31" fmla="*/ 18 h 71"/>
                <a:gd name="T32" fmla="*/ 47 w 103"/>
                <a:gd name="T33" fmla="*/ 9 h 71"/>
                <a:gd name="T34" fmla="*/ 37 w 103"/>
                <a:gd name="T35" fmla="*/ 5 h 71"/>
                <a:gd name="T36" fmla="*/ 36 w 103"/>
                <a:gd name="T37" fmla="*/ 13 h 71"/>
                <a:gd name="T38" fmla="*/ 29 w 103"/>
                <a:gd name="T39" fmla="*/ 10 h 71"/>
                <a:gd name="T40" fmla="*/ 23 w 103"/>
                <a:gd name="T41" fmla="*/ 6 h 71"/>
                <a:gd name="T42" fmla="*/ 33 w 103"/>
                <a:gd name="T43" fmla="*/ 3 h 71"/>
                <a:gd name="T44" fmla="*/ 16 w 103"/>
                <a:gd name="T45" fmla="*/ 3 h 71"/>
                <a:gd name="T46" fmla="*/ 11 w 103"/>
                <a:gd name="T47" fmla="*/ 4 h 71"/>
                <a:gd name="T48" fmla="*/ 0 w 103"/>
                <a:gd name="T49" fmla="*/ 12 h 71"/>
                <a:gd name="T50" fmla="*/ 7 w 103"/>
                <a:gd name="T51" fmla="*/ 19 h 71"/>
                <a:gd name="T52" fmla="*/ 13 w 103"/>
                <a:gd name="T53" fmla="*/ 16 h 71"/>
                <a:gd name="T54" fmla="*/ 12 w 103"/>
                <a:gd name="T55" fmla="*/ 23 h 71"/>
                <a:gd name="T56" fmla="*/ 6 w 103"/>
                <a:gd name="T57" fmla="*/ 22 h 71"/>
                <a:gd name="T58" fmla="*/ 8 w 103"/>
                <a:gd name="T59" fmla="*/ 27 h 71"/>
                <a:gd name="T60" fmla="*/ 18 w 103"/>
                <a:gd name="T61" fmla="*/ 32 h 71"/>
                <a:gd name="T62" fmla="*/ 20 w 103"/>
                <a:gd name="T63" fmla="*/ 39 h 71"/>
                <a:gd name="T64" fmla="*/ 30 w 103"/>
                <a:gd name="T65" fmla="*/ 39 h 71"/>
                <a:gd name="T66" fmla="*/ 35 w 103"/>
                <a:gd name="T67" fmla="*/ 33 h 71"/>
                <a:gd name="T68" fmla="*/ 38 w 103"/>
                <a:gd name="T69" fmla="*/ 29 h 71"/>
                <a:gd name="T70" fmla="*/ 42 w 103"/>
                <a:gd name="T71" fmla="*/ 25 h 71"/>
                <a:gd name="T72" fmla="*/ 44 w 103"/>
                <a:gd name="T73" fmla="*/ 32 h 71"/>
                <a:gd name="T74" fmla="*/ 53 w 103"/>
                <a:gd name="T75" fmla="*/ 30 h 71"/>
                <a:gd name="T76" fmla="*/ 56 w 103"/>
                <a:gd name="T77" fmla="*/ 33 h 71"/>
                <a:gd name="T78" fmla="*/ 64 w 103"/>
                <a:gd name="T79" fmla="*/ 33 h 71"/>
                <a:gd name="T80" fmla="*/ 51 w 103"/>
                <a:gd name="T81" fmla="*/ 35 h 71"/>
                <a:gd name="T82" fmla="*/ 43 w 103"/>
                <a:gd name="T83" fmla="*/ 39 h 71"/>
                <a:gd name="T84" fmla="*/ 33 w 103"/>
                <a:gd name="T85" fmla="*/ 41 h 71"/>
                <a:gd name="T86" fmla="*/ 28 w 103"/>
                <a:gd name="T87" fmla="*/ 41 h 71"/>
                <a:gd name="T88" fmla="*/ 28 w 103"/>
                <a:gd name="T89" fmla="*/ 48 h 71"/>
                <a:gd name="T90" fmla="*/ 42 w 103"/>
                <a:gd name="T91" fmla="*/ 46 h 71"/>
                <a:gd name="T92" fmla="*/ 56 w 103"/>
                <a:gd name="T93" fmla="*/ 43 h 71"/>
                <a:gd name="T94" fmla="*/ 56 w 103"/>
                <a:gd name="T95" fmla="*/ 47 h 71"/>
                <a:gd name="T96" fmla="*/ 43 w 103"/>
                <a:gd name="T97" fmla="*/ 50 h 71"/>
                <a:gd name="T98" fmla="*/ 51 w 103"/>
                <a:gd name="T99" fmla="*/ 53 h 71"/>
                <a:gd name="T100" fmla="*/ 39 w 103"/>
                <a:gd name="T101" fmla="*/ 53 h 71"/>
                <a:gd name="T102" fmla="*/ 30 w 103"/>
                <a:gd name="T103" fmla="*/ 54 h 71"/>
                <a:gd name="T104" fmla="*/ 37 w 103"/>
                <a:gd name="T105" fmla="*/ 62 h 71"/>
                <a:gd name="T106" fmla="*/ 47 w 103"/>
                <a:gd name="T107" fmla="*/ 62 h 71"/>
                <a:gd name="T108" fmla="*/ 49 w 103"/>
                <a:gd name="T109" fmla="*/ 65 h 71"/>
                <a:gd name="T110" fmla="*/ 52 w 103"/>
                <a:gd name="T111" fmla="*/ 71 h 71"/>
                <a:gd name="T112" fmla="*/ 61 w 103"/>
                <a:gd name="T113" fmla="*/ 67 h 71"/>
                <a:gd name="T114" fmla="*/ 65 w 103"/>
                <a:gd name="T115" fmla="*/ 61 h 71"/>
                <a:gd name="T116" fmla="*/ 67 w 103"/>
                <a:gd name="T117" fmla="*/ 54 h 71"/>
                <a:gd name="T118" fmla="*/ 73 w 103"/>
                <a:gd name="T11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3" h="71">
                  <a:moveTo>
                    <a:pt x="74" y="48"/>
                  </a:moveTo>
                  <a:cubicBezTo>
                    <a:pt x="74" y="44"/>
                    <a:pt x="74" y="44"/>
                    <a:pt x="74" y="44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2" y="9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5" y="47"/>
                    <a:pt x="50" y="47"/>
                  </a:cubicBezTo>
                  <a:cubicBezTo>
                    <a:pt x="47" y="47"/>
                    <a:pt x="45" y="48"/>
                    <a:pt x="44" y="49"/>
                  </a:cubicBezTo>
                  <a:cubicBezTo>
                    <a:pt x="43" y="49"/>
                    <a:pt x="43" y="50"/>
                    <a:pt x="43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3" y="51"/>
                    <a:pt x="73" y="51"/>
                    <a:pt x="73" y="51"/>
                  </a:cubicBezTo>
                  <a:lnTo>
                    <a:pt x="74" y="4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02" name="Freeform 210"/>
            <p:cNvSpPr>
              <a:spLocks/>
            </p:cNvSpPr>
            <p:nvPr/>
          </p:nvSpPr>
          <p:spPr bwMode="gray">
            <a:xfrm>
              <a:off x="6246620" y="2049872"/>
              <a:ext cx="7423" cy="7794"/>
            </a:xfrm>
            <a:custGeom>
              <a:avLst/>
              <a:gdLst>
                <a:gd name="T0" fmla="*/ 15 w 17"/>
                <a:gd name="T1" fmla="*/ 18 h 18"/>
                <a:gd name="T2" fmla="*/ 13 w 17"/>
                <a:gd name="T3" fmla="*/ 16 h 18"/>
                <a:gd name="T4" fmla="*/ 11 w 17"/>
                <a:gd name="T5" fmla="*/ 13 h 18"/>
                <a:gd name="T6" fmla="*/ 8 w 17"/>
                <a:gd name="T7" fmla="*/ 13 h 18"/>
                <a:gd name="T8" fmla="*/ 6 w 17"/>
                <a:gd name="T9" fmla="*/ 10 h 18"/>
                <a:gd name="T10" fmla="*/ 2 w 17"/>
                <a:gd name="T11" fmla="*/ 8 h 18"/>
                <a:gd name="T12" fmla="*/ 0 w 17"/>
                <a:gd name="T13" fmla="*/ 5 h 18"/>
                <a:gd name="T14" fmla="*/ 0 w 17"/>
                <a:gd name="T15" fmla="*/ 0 h 18"/>
                <a:gd name="T16" fmla="*/ 2 w 17"/>
                <a:gd name="T17" fmla="*/ 0 h 18"/>
                <a:gd name="T18" fmla="*/ 4 w 17"/>
                <a:gd name="T19" fmla="*/ 3 h 18"/>
                <a:gd name="T20" fmla="*/ 7 w 17"/>
                <a:gd name="T21" fmla="*/ 5 h 18"/>
                <a:gd name="T22" fmla="*/ 7 w 17"/>
                <a:gd name="T23" fmla="*/ 9 h 18"/>
                <a:gd name="T24" fmla="*/ 12 w 17"/>
                <a:gd name="T25" fmla="*/ 9 h 18"/>
                <a:gd name="T26" fmla="*/ 16 w 17"/>
                <a:gd name="T27" fmla="*/ 13 h 18"/>
                <a:gd name="T28" fmla="*/ 17 w 17"/>
                <a:gd name="T29" fmla="*/ 14 h 18"/>
                <a:gd name="T30" fmla="*/ 17 w 17"/>
                <a:gd name="T31" fmla="*/ 18 h 18"/>
                <a:gd name="T32" fmla="*/ 15 w 17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8">
                  <a:moveTo>
                    <a:pt x="15" y="18"/>
                  </a:moveTo>
                  <a:lnTo>
                    <a:pt x="13" y="16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9"/>
                  </a:lnTo>
                  <a:lnTo>
                    <a:pt x="12" y="9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03" name="Freeform 211"/>
            <p:cNvSpPr>
              <a:spLocks/>
            </p:cNvSpPr>
            <p:nvPr/>
          </p:nvSpPr>
          <p:spPr bwMode="gray">
            <a:xfrm>
              <a:off x="6299323" y="2053954"/>
              <a:ext cx="10392" cy="3711"/>
            </a:xfrm>
            <a:custGeom>
              <a:avLst/>
              <a:gdLst>
                <a:gd name="T0" fmla="*/ 4 w 24"/>
                <a:gd name="T1" fmla="*/ 9 h 9"/>
                <a:gd name="T2" fmla="*/ 2 w 24"/>
                <a:gd name="T3" fmla="*/ 5 h 9"/>
                <a:gd name="T4" fmla="*/ 0 w 24"/>
                <a:gd name="T5" fmla="*/ 3 h 9"/>
                <a:gd name="T6" fmla="*/ 4 w 24"/>
                <a:gd name="T7" fmla="*/ 3 h 9"/>
                <a:gd name="T8" fmla="*/ 9 w 24"/>
                <a:gd name="T9" fmla="*/ 0 h 9"/>
                <a:gd name="T10" fmla="*/ 13 w 24"/>
                <a:gd name="T11" fmla="*/ 0 h 9"/>
                <a:gd name="T12" fmla="*/ 18 w 24"/>
                <a:gd name="T13" fmla="*/ 0 h 9"/>
                <a:gd name="T14" fmla="*/ 24 w 24"/>
                <a:gd name="T15" fmla="*/ 1 h 9"/>
                <a:gd name="T16" fmla="*/ 24 w 24"/>
                <a:gd name="T17" fmla="*/ 7 h 9"/>
                <a:gd name="T18" fmla="*/ 23 w 24"/>
                <a:gd name="T19" fmla="*/ 8 h 9"/>
                <a:gd name="T20" fmla="*/ 17 w 24"/>
                <a:gd name="T21" fmla="*/ 8 h 9"/>
                <a:gd name="T22" fmla="*/ 11 w 24"/>
                <a:gd name="T23" fmla="*/ 8 h 9"/>
                <a:gd name="T24" fmla="*/ 4 w 24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9">
                  <a:moveTo>
                    <a:pt x="4" y="9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4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17" y="8"/>
                  </a:lnTo>
                  <a:lnTo>
                    <a:pt x="11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04" name="Freeform 212"/>
            <p:cNvSpPr>
              <a:spLocks/>
            </p:cNvSpPr>
            <p:nvPr/>
          </p:nvSpPr>
          <p:spPr bwMode="gray">
            <a:xfrm>
              <a:off x="6301550" y="2059150"/>
              <a:ext cx="21527" cy="10021"/>
            </a:xfrm>
            <a:custGeom>
              <a:avLst/>
              <a:gdLst>
                <a:gd name="T0" fmla="*/ 3 w 50"/>
                <a:gd name="T1" fmla="*/ 1 h 23"/>
                <a:gd name="T2" fmla="*/ 9 w 50"/>
                <a:gd name="T3" fmla="*/ 0 h 23"/>
                <a:gd name="T4" fmla="*/ 13 w 50"/>
                <a:gd name="T5" fmla="*/ 0 h 23"/>
                <a:gd name="T6" fmla="*/ 21 w 50"/>
                <a:gd name="T7" fmla="*/ 0 h 23"/>
                <a:gd name="T8" fmla="*/ 27 w 50"/>
                <a:gd name="T9" fmla="*/ 0 h 23"/>
                <a:gd name="T10" fmla="*/ 30 w 50"/>
                <a:gd name="T11" fmla="*/ 0 h 23"/>
                <a:gd name="T12" fmla="*/ 31 w 50"/>
                <a:gd name="T13" fmla="*/ 5 h 23"/>
                <a:gd name="T14" fmla="*/ 35 w 50"/>
                <a:gd name="T15" fmla="*/ 5 h 23"/>
                <a:gd name="T16" fmla="*/ 36 w 50"/>
                <a:gd name="T17" fmla="*/ 6 h 23"/>
                <a:gd name="T18" fmla="*/ 44 w 50"/>
                <a:gd name="T19" fmla="*/ 6 h 23"/>
                <a:gd name="T20" fmla="*/ 48 w 50"/>
                <a:gd name="T21" fmla="*/ 6 h 23"/>
                <a:gd name="T22" fmla="*/ 49 w 50"/>
                <a:gd name="T23" fmla="*/ 9 h 23"/>
                <a:gd name="T24" fmla="*/ 50 w 50"/>
                <a:gd name="T25" fmla="*/ 10 h 23"/>
                <a:gd name="T26" fmla="*/ 47 w 50"/>
                <a:gd name="T27" fmla="*/ 11 h 23"/>
                <a:gd name="T28" fmla="*/ 41 w 50"/>
                <a:gd name="T29" fmla="*/ 11 h 23"/>
                <a:gd name="T30" fmla="*/ 37 w 50"/>
                <a:gd name="T31" fmla="*/ 15 h 23"/>
                <a:gd name="T32" fmla="*/ 35 w 50"/>
                <a:gd name="T33" fmla="*/ 18 h 23"/>
                <a:gd name="T34" fmla="*/ 34 w 50"/>
                <a:gd name="T35" fmla="*/ 18 h 23"/>
                <a:gd name="T36" fmla="*/ 28 w 50"/>
                <a:gd name="T37" fmla="*/ 18 h 23"/>
                <a:gd name="T38" fmla="*/ 26 w 50"/>
                <a:gd name="T39" fmla="*/ 21 h 23"/>
                <a:gd name="T40" fmla="*/ 23 w 50"/>
                <a:gd name="T41" fmla="*/ 23 h 23"/>
                <a:gd name="T42" fmla="*/ 21 w 50"/>
                <a:gd name="T43" fmla="*/ 23 h 23"/>
                <a:gd name="T44" fmla="*/ 21 w 50"/>
                <a:gd name="T45" fmla="*/ 19 h 23"/>
                <a:gd name="T46" fmla="*/ 25 w 50"/>
                <a:gd name="T47" fmla="*/ 15 h 23"/>
                <a:gd name="T48" fmla="*/ 17 w 50"/>
                <a:gd name="T49" fmla="*/ 15 h 23"/>
                <a:gd name="T50" fmla="*/ 13 w 50"/>
                <a:gd name="T51" fmla="*/ 15 h 23"/>
                <a:gd name="T52" fmla="*/ 6 w 50"/>
                <a:gd name="T53" fmla="*/ 15 h 23"/>
                <a:gd name="T54" fmla="*/ 0 w 50"/>
                <a:gd name="T55" fmla="*/ 15 h 23"/>
                <a:gd name="T56" fmla="*/ 5 w 50"/>
                <a:gd name="T57" fmla="*/ 11 h 23"/>
                <a:gd name="T58" fmla="*/ 9 w 50"/>
                <a:gd name="T59" fmla="*/ 8 h 23"/>
                <a:gd name="T60" fmla="*/ 9 w 50"/>
                <a:gd name="T61" fmla="*/ 5 h 23"/>
                <a:gd name="T62" fmla="*/ 6 w 50"/>
                <a:gd name="T63" fmla="*/ 2 h 23"/>
                <a:gd name="T64" fmla="*/ 3 w 50"/>
                <a:gd name="T6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23">
                  <a:moveTo>
                    <a:pt x="3" y="1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1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47" y="11"/>
                  </a:lnTo>
                  <a:lnTo>
                    <a:pt x="41" y="11"/>
                  </a:lnTo>
                  <a:lnTo>
                    <a:pt x="37" y="15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17" y="15"/>
                  </a:lnTo>
                  <a:lnTo>
                    <a:pt x="13" y="15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5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05" name="Freeform 213"/>
            <p:cNvSpPr>
              <a:spLocks/>
            </p:cNvSpPr>
            <p:nvPr/>
          </p:nvSpPr>
          <p:spPr bwMode="gray">
            <a:xfrm>
              <a:off x="6332355" y="2051356"/>
              <a:ext cx="1856" cy="2227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5 h 5"/>
                <a:gd name="T4" fmla="*/ 4 w 4"/>
                <a:gd name="T5" fmla="*/ 1 h 5"/>
                <a:gd name="T6" fmla="*/ 3 w 4"/>
                <a:gd name="T7" fmla="*/ 0 h 5"/>
                <a:gd name="T8" fmla="*/ 0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06" name="Freeform 214"/>
            <p:cNvSpPr>
              <a:spLocks/>
            </p:cNvSpPr>
            <p:nvPr/>
          </p:nvSpPr>
          <p:spPr bwMode="gray">
            <a:xfrm>
              <a:off x="6286704" y="2030572"/>
              <a:ext cx="50476" cy="15960"/>
            </a:xfrm>
            <a:custGeom>
              <a:avLst/>
              <a:gdLst>
                <a:gd name="T0" fmla="*/ 59 w 89"/>
                <a:gd name="T1" fmla="*/ 27 h 29"/>
                <a:gd name="T2" fmla="*/ 66 w 89"/>
                <a:gd name="T3" fmla="*/ 25 h 29"/>
                <a:gd name="T4" fmla="*/ 74 w 89"/>
                <a:gd name="T5" fmla="*/ 24 h 29"/>
                <a:gd name="T6" fmla="*/ 75 w 89"/>
                <a:gd name="T7" fmla="*/ 20 h 29"/>
                <a:gd name="T8" fmla="*/ 82 w 89"/>
                <a:gd name="T9" fmla="*/ 16 h 29"/>
                <a:gd name="T10" fmla="*/ 87 w 89"/>
                <a:gd name="T11" fmla="*/ 13 h 29"/>
                <a:gd name="T12" fmla="*/ 89 w 89"/>
                <a:gd name="T13" fmla="*/ 9 h 29"/>
                <a:gd name="T14" fmla="*/ 82 w 89"/>
                <a:gd name="T15" fmla="*/ 7 h 29"/>
                <a:gd name="T16" fmla="*/ 78 w 89"/>
                <a:gd name="T17" fmla="*/ 7 h 29"/>
                <a:gd name="T18" fmla="*/ 71 w 89"/>
                <a:gd name="T19" fmla="*/ 7 h 29"/>
                <a:gd name="T20" fmla="*/ 67 w 89"/>
                <a:gd name="T21" fmla="*/ 5 h 29"/>
                <a:gd name="T22" fmla="*/ 64 w 89"/>
                <a:gd name="T23" fmla="*/ 4 h 29"/>
                <a:gd name="T24" fmla="*/ 59 w 89"/>
                <a:gd name="T25" fmla="*/ 2 h 29"/>
                <a:gd name="T26" fmla="*/ 57 w 89"/>
                <a:gd name="T27" fmla="*/ 4 h 29"/>
                <a:gd name="T28" fmla="*/ 51 w 89"/>
                <a:gd name="T29" fmla="*/ 7 h 29"/>
                <a:gd name="T30" fmla="*/ 51 w 89"/>
                <a:gd name="T31" fmla="*/ 3 h 29"/>
                <a:gd name="T32" fmla="*/ 49 w 89"/>
                <a:gd name="T33" fmla="*/ 0 h 29"/>
                <a:gd name="T34" fmla="*/ 47 w 89"/>
                <a:gd name="T35" fmla="*/ 2 h 29"/>
                <a:gd name="T36" fmla="*/ 44 w 89"/>
                <a:gd name="T37" fmla="*/ 1 h 29"/>
                <a:gd name="T38" fmla="*/ 42 w 89"/>
                <a:gd name="T39" fmla="*/ 4 h 29"/>
                <a:gd name="T40" fmla="*/ 42 w 89"/>
                <a:gd name="T41" fmla="*/ 9 h 29"/>
                <a:gd name="T42" fmla="*/ 40 w 89"/>
                <a:gd name="T43" fmla="*/ 11 h 29"/>
                <a:gd name="T44" fmla="*/ 38 w 89"/>
                <a:gd name="T45" fmla="*/ 9 h 29"/>
                <a:gd name="T46" fmla="*/ 37 w 89"/>
                <a:gd name="T47" fmla="*/ 7 h 29"/>
                <a:gd name="T48" fmla="*/ 33 w 89"/>
                <a:gd name="T49" fmla="*/ 5 h 29"/>
                <a:gd name="T50" fmla="*/ 29 w 89"/>
                <a:gd name="T51" fmla="*/ 7 h 29"/>
                <a:gd name="T52" fmla="*/ 26 w 89"/>
                <a:gd name="T53" fmla="*/ 4 h 29"/>
                <a:gd name="T54" fmla="*/ 20 w 89"/>
                <a:gd name="T55" fmla="*/ 2 h 29"/>
                <a:gd name="T56" fmla="*/ 15 w 89"/>
                <a:gd name="T57" fmla="*/ 1 h 29"/>
                <a:gd name="T58" fmla="*/ 13 w 89"/>
                <a:gd name="T59" fmla="*/ 2 h 29"/>
                <a:gd name="T60" fmla="*/ 17 w 89"/>
                <a:gd name="T61" fmla="*/ 4 h 29"/>
                <a:gd name="T62" fmla="*/ 13 w 89"/>
                <a:gd name="T63" fmla="*/ 4 h 29"/>
                <a:gd name="T64" fmla="*/ 9 w 89"/>
                <a:gd name="T65" fmla="*/ 5 h 29"/>
                <a:gd name="T66" fmla="*/ 9 w 89"/>
                <a:gd name="T67" fmla="*/ 10 h 29"/>
                <a:gd name="T68" fmla="*/ 5 w 89"/>
                <a:gd name="T69" fmla="*/ 5 h 29"/>
                <a:gd name="T70" fmla="*/ 4 w 89"/>
                <a:gd name="T71" fmla="*/ 11 h 29"/>
                <a:gd name="T72" fmla="*/ 5 w 89"/>
                <a:gd name="T73" fmla="*/ 16 h 29"/>
                <a:gd name="T74" fmla="*/ 12 w 89"/>
                <a:gd name="T75" fmla="*/ 16 h 29"/>
                <a:gd name="T76" fmla="*/ 16 w 89"/>
                <a:gd name="T77" fmla="*/ 16 h 29"/>
                <a:gd name="T78" fmla="*/ 24 w 89"/>
                <a:gd name="T79" fmla="*/ 16 h 29"/>
                <a:gd name="T80" fmla="*/ 31 w 89"/>
                <a:gd name="T81" fmla="*/ 13 h 29"/>
                <a:gd name="T82" fmla="*/ 37 w 89"/>
                <a:gd name="T83" fmla="*/ 15 h 29"/>
                <a:gd name="T84" fmla="*/ 34 w 89"/>
                <a:gd name="T85" fmla="*/ 18 h 29"/>
                <a:gd name="T86" fmla="*/ 26 w 89"/>
                <a:gd name="T87" fmla="*/ 18 h 29"/>
                <a:gd name="T88" fmla="*/ 24 w 89"/>
                <a:gd name="T89" fmla="*/ 19 h 29"/>
                <a:gd name="T90" fmla="*/ 17 w 89"/>
                <a:gd name="T91" fmla="*/ 19 h 29"/>
                <a:gd name="T92" fmla="*/ 22 w 89"/>
                <a:gd name="T93" fmla="*/ 21 h 29"/>
                <a:gd name="T94" fmla="*/ 29 w 89"/>
                <a:gd name="T95" fmla="*/ 23 h 29"/>
                <a:gd name="T96" fmla="*/ 35 w 89"/>
                <a:gd name="T97" fmla="*/ 25 h 29"/>
                <a:gd name="T98" fmla="*/ 45 w 89"/>
                <a:gd name="T99" fmla="*/ 25 h 29"/>
                <a:gd name="T100" fmla="*/ 52 w 89"/>
                <a:gd name="T10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" h="29">
                  <a:moveTo>
                    <a:pt x="57" y="28"/>
                  </a:moveTo>
                  <a:cubicBezTo>
                    <a:pt x="59" y="27"/>
                    <a:pt x="59" y="27"/>
                    <a:pt x="59" y="27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5"/>
                    <a:pt x="35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5"/>
                    <a:pt x="5" y="5"/>
                  </a:cubicBezTo>
                  <a:cubicBezTo>
                    <a:pt x="1" y="5"/>
                    <a:pt x="0" y="7"/>
                    <a:pt x="0" y="7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3" y="27"/>
                    <a:pt x="45" y="27"/>
                  </a:cubicBezTo>
                  <a:cubicBezTo>
                    <a:pt x="47" y="27"/>
                    <a:pt x="52" y="29"/>
                    <a:pt x="52" y="29"/>
                  </a:cubicBezTo>
                  <a:lnTo>
                    <a:pt x="57" y="2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07" name="Freeform 215"/>
            <p:cNvSpPr>
              <a:spLocks/>
            </p:cNvSpPr>
            <p:nvPr/>
          </p:nvSpPr>
          <p:spPr bwMode="gray">
            <a:xfrm>
              <a:off x="6340149" y="2049129"/>
              <a:ext cx="8908" cy="2598"/>
            </a:xfrm>
            <a:custGeom>
              <a:avLst/>
              <a:gdLst>
                <a:gd name="T0" fmla="*/ 0 w 20"/>
                <a:gd name="T1" fmla="*/ 2 h 6"/>
                <a:gd name="T2" fmla="*/ 8 w 20"/>
                <a:gd name="T3" fmla="*/ 0 h 6"/>
                <a:gd name="T4" fmla="*/ 12 w 20"/>
                <a:gd name="T5" fmla="*/ 0 h 6"/>
                <a:gd name="T6" fmla="*/ 15 w 20"/>
                <a:gd name="T7" fmla="*/ 2 h 6"/>
                <a:gd name="T8" fmla="*/ 20 w 20"/>
                <a:gd name="T9" fmla="*/ 2 h 6"/>
                <a:gd name="T10" fmla="*/ 17 w 20"/>
                <a:gd name="T11" fmla="*/ 6 h 6"/>
                <a:gd name="T12" fmla="*/ 12 w 20"/>
                <a:gd name="T13" fmla="*/ 1 h 6"/>
                <a:gd name="T14" fmla="*/ 5 w 20"/>
                <a:gd name="T15" fmla="*/ 3 h 6"/>
                <a:gd name="T16" fmla="*/ 0 w 20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6">
                  <a:moveTo>
                    <a:pt x="0" y="2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17" y="6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08" name="Freeform 216"/>
            <p:cNvSpPr>
              <a:spLocks/>
            </p:cNvSpPr>
            <p:nvPr/>
          </p:nvSpPr>
          <p:spPr bwMode="gray">
            <a:xfrm>
              <a:off x="6290044" y="2099606"/>
              <a:ext cx="2969" cy="1856"/>
            </a:xfrm>
            <a:custGeom>
              <a:avLst/>
              <a:gdLst>
                <a:gd name="T0" fmla="*/ 0 w 7"/>
                <a:gd name="T1" fmla="*/ 1 h 4"/>
                <a:gd name="T2" fmla="*/ 4 w 7"/>
                <a:gd name="T3" fmla="*/ 4 h 4"/>
                <a:gd name="T4" fmla="*/ 7 w 7"/>
                <a:gd name="T5" fmla="*/ 3 h 4"/>
                <a:gd name="T6" fmla="*/ 7 w 7"/>
                <a:gd name="T7" fmla="*/ 0 h 4"/>
                <a:gd name="T8" fmla="*/ 0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lnTo>
                    <a:pt x="4" y="4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09" name="Freeform 217"/>
            <p:cNvSpPr>
              <a:spLocks/>
            </p:cNvSpPr>
            <p:nvPr/>
          </p:nvSpPr>
          <p:spPr bwMode="gray">
            <a:xfrm>
              <a:off x="6361305" y="2033912"/>
              <a:ext cx="9279" cy="1113"/>
            </a:xfrm>
            <a:custGeom>
              <a:avLst/>
              <a:gdLst>
                <a:gd name="T0" fmla="*/ 0 w 17"/>
                <a:gd name="T1" fmla="*/ 3 h 3"/>
                <a:gd name="T2" fmla="*/ 7 w 17"/>
                <a:gd name="T3" fmla="*/ 3 h 3"/>
                <a:gd name="T4" fmla="*/ 9 w 17"/>
                <a:gd name="T5" fmla="*/ 3 h 3"/>
                <a:gd name="T6" fmla="*/ 9 w 17"/>
                <a:gd name="T7" fmla="*/ 3 h 3"/>
                <a:gd name="T8" fmla="*/ 10 w 17"/>
                <a:gd name="T9" fmla="*/ 3 h 3"/>
                <a:gd name="T10" fmla="*/ 10 w 17"/>
                <a:gd name="T11" fmla="*/ 3 h 3"/>
                <a:gd name="T12" fmla="*/ 12 w 17"/>
                <a:gd name="T13" fmla="*/ 2 h 3"/>
                <a:gd name="T14" fmla="*/ 13 w 17"/>
                <a:gd name="T15" fmla="*/ 2 h 3"/>
                <a:gd name="T16" fmla="*/ 15 w 17"/>
                <a:gd name="T17" fmla="*/ 1 h 3"/>
                <a:gd name="T18" fmla="*/ 17 w 17"/>
                <a:gd name="T19" fmla="*/ 0 h 3"/>
                <a:gd name="T20" fmla="*/ 11 w 17"/>
                <a:gd name="T21" fmla="*/ 0 h 3"/>
                <a:gd name="T22" fmla="*/ 10 w 17"/>
                <a:gd name="T23" fmla="*/ 0 h 3"/>
                <a:gd name="T24" fmla="*/ 8 w 17"/>
                <a:gd name="T25" fmla="*/ 1 h 3"/>
                <a:gd name="T26" fmla="*/ 6 w 17"/>
                <a:gd name="T27" fmla="*/ 1 h 3"/>
                <a:gd name="T28" fmla="*/ 5 w 17"/>
                <a:gd name="T29" fmla="*/ 1 h 3"/>
                <a:gd name="T30" fmla="*/ 3 w 17"/>
                <a:gd name="T31" fmla="*/ 1 h 3"/>
                <a:gd name="T32" fmla="*/ 2 w 17"/>
                <a:gd name="T33" fmla="*/ 2 h 3"/>
                <a:gd name="T34" fmla="*/ 0 w 17"/>
                <a:gd name="T35" fmla="*/ 3 h 3"/>
                <a:gd name="T36" fmla="*/ 0 w 17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">
                  <a:moveTo>
                    <a:pt x="0" y="3"/>
                  </a:moveTo>
                  <a:cubicBezTo>
                    <a:pt x="2" y="3"/>
                    <a:pt x="4" y="3"/>
                    <a:pt x="7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6" y="1"/>
                    <a:pt x="16" y="0"/>
                    <a:pt x="1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10" name="Freeform 218"/>
            <p:cNvSpPr>
              <a:spLocks/>
            </p:cNvSpPr>
            <p:nvPr/>
          </p:nvSpPr>
          <p:spPr bwMode="gray">
            <a:xfrm>
              <a:off x="6434050" y="2025005"/>
              <a:ext cx="18557" cy="6309"/>
            </a:xfrm>
            <a:custGeom>
              <a:avLst/>
              <a:gdLst>
                <a:gd name="T0" fmla="*/ 8 w 33"/>
                <a:gd name="T1" fmla="*/ 5 h 11"/>
                <a:gd name="T2" fmla="*/ 11 w 33"/>
                <a:gd name="T3" fmla="*/ 4 h 11"/>
                <a:gd name="T4" fmla="*/ 13 w 33"/>
                <a:gd name="T5" fmla="*/ 3 h 11"/>
                <a:gd name="T6" fmla="*/ 14 w 33"/>
                <a:gd name="T7" fmla="*/ 3 h 11"/>
                <a:gd name="T8" fmla="*/ 18 w 33"/>
                <a:gd name="T9" fmla="*/ 2 h 11"/>
                <a:gd name="T10" fmla="*/ 21 w 33"/>
                <a:gd name="T11" fmla="*/ 1 h 11"/>
                <a:gd name="T12" fmla="*/ 24 w 33"/>
                <a:gd name="T13" fmla="*/ 1 h 11"/>
                <a:gd name="T14" fmla="*/ 26 w 33"/>
                <a:gd name="T15" fmla="*/ 1 h 11"/>
                <a:gd name="T16" fmla="*/ 28 w 33"/>
                <a:gd name="T17" fmla="*/ 1 h 11"/>
                <a:gd name="T18" fmla="*/ 30 w 33"/>
                <a:gd name="T19" fmla="*/ 1 h 11"/>
                <a:gd name="T20" fmla="*/ 32 w 33"/>
                <a:gd name="T21" fmla="*/ 2 h 11"/>
                <a:gd name="T22" fmla="*/ 33 w 33"/>
                <a:gd name="T23" fmla="*/ 4 h 11"/>
                <a:gd name="T24" fmla="*/ 33 w 33"/>
                <a:gd name="T25" fmla="*/ 6 h 11"/>
                <a:gd name="T26" fmla="*/ 32 w 33"/>
                <a:gd name="T27" fmla="*/ 6 h 11"/>
                <a:gd name="T28" fmla="*/ 30 w 33"/>
                <a:gd name="T29" fmla="*/ 5 h 11"/>
                <a:gd name="T30" fmla="*/ 29 w 33"/>
                <a:gd name="T31" fmla="*/ 4 h 11"/>
                <a:gd name="T32" fmla="*/ 28 w 33"/>
                <a:gd name="T33" fmla="*/ 4 h 11"/>
                <a:gd name="T34" fmla="*/ 27 w 33"/>
                <a:gd name="T35" fmla="*/ 4 h 11"/>
                <a:gd name="T36" fmla="*/ 27 w 33"/>
                <a:gd name="T37" fmla="*/ 3 h 11"/>
                <a:gd name="T38" fmla="*/ 26 w 33"/>
                <a:gd name="T39" fmla="*/ 3 h 11"/>
                <a:gd name="T40" fmla="*/ 24 w 33"/>
                <a:gd name="T41" fmla="*/ 3 h 11"/>
                <a:gd name="T42" fmla="*/ 23 w 33"/>
                <a:gd name="T43" fmla="*/ 4 h 11"/>
                <a:gd name="T44" fmla="*/ 22 w 33"/>
                <a:gd name="T45" fmla="*/ 4 h 11"/>
                <a:gd name="T46" fmla="*/ 21 w 33"/>
                <a:gd name="T47" fmla="*/ 5 h 11"/>
                <a:gd name="T48" fmla="*/ 20 w 33"/>
                <a:gd name="T49" fmla="*/ 6 h 11"/>
                <a:gd name="T50" fmla="*/ 18 w 33"/>
                <a:gd name="T51" fmla="*/ 6 h 11"/>
                <a:gd name="T52" fmla="*/ 16 w 33"/>
                <a:gd name="T53" fmla="*/ 7 h 11"/>
                <a:gd name="T54" fmla="*/ 15 w 33"/>
                <a:gd name="T55" fmla="*/ 7 h 11"/>
                <a:gd name="T56" fmla="*/ 13 w 33"/>
                <a:gd name="T57" fmla="*/ 9 h 11"/>
                <a:gd name="T58" fmla="*/ 11 w 33"/>
                <a:gd name="T59" fmla="*/ 10 h 11"/>
                <a:gd name="T60" fmla="*/ 9 w 33"/>
                <a:gd name="T61" fmla="*/ 11 h 11"/>
                <a:gd name="T62" fmla="*/ 9 w 33"/>
                <a:gd name="T63" fmla="*/ 10 h 11"/>
                <a:gd name="T64" fmla="*/ 9 w 33"/>
                <a:gd name="T65" fmla="*/ 9 h 11"/>
                <a:gd name="T66" fmla="*/ 8 w 33"/>
                <a:gd name="T67" fmla="*/ 9 h 11"/>
                <a:gd name="T68" fmla="*/ 7 w 33"/>
                <a:gd name="T69" fmla="*/ 9 h 11"/>
                <a:gd name="T70" fmla="*/ 5 w 33"/>
                <a:gd name="T71" fmla="*/ 8 h 11"/>
                <a:gd name="T72" fmla="*/ 4 w 33"/>
                <a:gd name="T73" fmla="*/ 8 h 11"/>
                <a:gd name="T74" fmla="*/ 1 w 33"/>
                <a:gd name="T75" fmla="*/ 7 h 11"/>
                <a:gd name="T76" fmla="*/ 0 w 33"/>
                <a:gd name="T77" fmla="*/ 5 h 11"/>
                <a:gd name="T78" fmla="*/ 2 w 33"/>
                <a:gd name="T79" fmla="*/ 5 h 11"/>
                <a:gd name="T80" fmla="*/ 3 w 33"/>
                <a:gd name="T81" fmla="*/ 5 h 11"/>
                <a:gd name="T82" fmla="*/ 4 w 33"/>
                <a:gd name="T83" fmla="*/ 5 h 11"/>
                <a:gd name="T84" fmla="*/ 8 w 33"/>
                <a:gd name="T8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11">
                  <a:moveTo>
                    <a:pt x="8" y="5"/>
                  </a:move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2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6" y="3"/>
                    <a:pt x="17" y="3"/>
                    <a:pt x="18" y="2"/>
                  </a:cubicBezTo>
                  <a:cubicBezTo>
                    <a:pt x="19" y="2"/>
                    <a:pt x="20" y="1"/>
                    <a:pt x="21" y="1"/>
                  </a:cubicBezTo>
                  <a:cubicBezTo>
                    <a:pt x="22" y="0"/>
                    <a:pt x="23" y="0"/>
                    <a:pt x="24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7" y="1"/>
                    <a:pt x="28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0" y="1"/>
                    <a:pt x="31" y="2"/>
                    <a:pt x="32" y="2"/>
                  </a:cubicBezTo>
                  <a:cubicBezTo>
                    <a:pt x="32" y="2"/>
                    <a:pt x="32" y="3"/>
                    <a:pt x="33" y="4"/>
                  </a:cubicBezTo>
                  <a:cubicBezTo>
                    <a:pt x="33" y="4"/>
                    <a:pt x="33" y="5"/>
                    <a:pt x="33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1" y="6"/>
                    <a:pt x="31" y="6"/>
                    <a:pt x="30" y="5"/>
                  </a:cubicBezTo>
                  <a:cubicBezTo>
                    <a:pt x="30" y="5"/>
                    <a:pt x="29" y="5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3"/>
                    <a:pt x="23" y="3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7" y="6"/>
                    <a:pt x="17" y="6"/>
                    <a:pt x="16" y="7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4" y="8"/>
                    <a:pt x="14" y="8"/>
                    <a:pt x="13" y="9"/>
                  </a:cubicBezTo>
                  <a:cubicBezTo>
                    <a:pt x="13" y="9"/>
                    <a:pt x="12" y="10"/>
                    <a:pt x="11" y="10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5"/>
                    <a:pt x="8" y="5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11" name="Freeform 219"/>
            <p:cNvSpPr>
              <a:spLocks/>
            </p:cNvSpPr>
            <p:nvPr/>
          </p:nvSpPr>
          <p:spPr bwMode="gray">
            <a:xfrm>
              <a:off x="6442958" y="2024633"/>
              <a:ext cx="26723" cy="10392"/>
            </a:xfrm>
            <a:custGeom>
              <a:avLst/>
              <a:gdLst>
                <a:gd name="T0" fmla="*/ 6 w 47"/>
                <a:gd name="T1" fmla="*/ 16 h 19"/>
                <a:gd name="T2" fmla="*/ 4 w 47"/>
                <a:gd name="T3" fmla="*/ 16 h 19"/>
                <a:gd name="T4" fmla="*/ 2 w 47"/>
                <a:gd name="T5" fmla="*/ 16 h 19"/>
                <a:gd name="T6" fmla="*/ 1 w 47"/>
                <a:gd name="T7" fmla="*/ 15 h 19"/>
                <a:gd name="T8" fmla="*/ 3 w 47"/>
                <a:gd name="T9" fmla="*/ 13 h 19"/>
                <a:gd name="T10" fmla="*/ 11 w 47"/>
                <a:gd name="T11" fmla="*/ 12 h 19"/>
                <a:gd name="T12" fmla="*/ 10 w 47"/>
                <a:gd name="T13" fmla="*/ 11 h 19"/>
                <a:gd name="T14" fmla="*/ 8 w 47"/>
                <a:gd name="T15" fmla="*/ 9 h 19"/>
                <a:gd name="T16" fmla="*/ 15 w 47"/>
                <a:gd name="T17" fmla="*/ 9 h 19"/>
                <a:gd name="T18" fmla="*/ 24 w 47"/>
                <a:gd name="T19" fmla="*/ 8 h 19"/>
                <a:gd name="T20" fmla="*/ 27 w 47"/>
                <a:gd name="T21" fmla="*/ 5 h 19"/>
                <a:gd name="T22" fmla="*/ 23 w 47"/>
                <a:gd name="T23" fmla="*/ 5 h 19"/>
                <a:gd name="T24" fmla="*/ 24 w 47"/>
                <a:gd name="T25" fmla="*/ 2 h 19"/>
                <a:gd name="T26" fmla="*/ 26 w 47"/>
                <a:gd name="T27" fmla="*/ 2 h 19"/>
                <a:gd name="T28" fmla="*/ 31 w 47"/>
                <a:gd name="T29" fmla="*/ 0 h 19"/>
                <a:gd name="T30" fmla="*/ 32 w 47"/>
                <a:gd name="T31" fmla="*/ 1 h 19"/>
                <a:gd name="T32" fmla="*/ 36 w 47"/>
                <a:gd name="T33" fmla="*/ 1 h 19"/>
                <a:gd name="T34" fmla="*/ 39 w 47"/>
                <a:gd name="T35" fmla="*/ 1 h 19"/>
                <a:gd name="T36" fmla="*/ 39 w 47"/>
                <a:gd name="T37" fmla="*/ 2 h 19"/>
                <a:gd name="T38" fmla="*/ 37 w 47"/>
                <a:gd name="T39" fmla="*/ 3 h 19"/>
                <a:gd name="T40" fmla="*/ 38 w 47"/>
                <a:gd name="T41" fmla="*/ 3 h 19"/>
                <a:gd name="T42" fmla="*/ 42 w 47"/>
                <a:gd name="T43" fmla="*/ 3 h 19"/>
                <a:gd name="T44" fmla="*/ 45 w 47"/>
                <a:gd name="T45" fmla="*/ 4 h 19"/>
                <a:gd name="T46" fmla="*/ 47 w 47"/>
                <a:gd name="T47" fmla="*/ 5 h 19"/>
                <a:gd name="T48" fmla="*/ 42 w 47"/>
                <a:gd name="T49" fmla="*/ 7 h 19"/>
                <a:gd name="T50" fmla="*/ 40 w 47"/>
                <a:gd name="T51" fmla="*/ 8 h 19"/>
                <a:gd name="T52" fmla="*/ 36 w 47"/>
                <a:gd name="T53" fmla="*/ 8 h 19"/>
                <a:gd name="T54" fmla="*/ 30 w 47"/>
                <a:gd name="T55" fmla="*/ 10 h 19"/>
                <a:gd name="T56" fmla="*/ 27 w 47"/>
                <a:gd name="T57" fmla="*/ 13 h 19"/>
                <a:gd name="T58" fmla="*/ 21 w 47"/>
                <a:gd name="T59" fmla="*/ 13 h 19"/>
                <a:gd name="T60" fmla="*/ 19 w 47"/>
                <a:gd name="T61" fmla="*/ 14 h 19"/>
                <a:gd name="T62" fmla="*/ 21 w 47"/>
                <a:gd name="T63" fmla="*/ 15 h 19"/>
                <a:gd name="T64" fmla="*/ 20 w 47"/>
                <a:gd name="T65" fmla="*/ 17 h 19"/>
                <a:gd name="T66" fmla="*/ 16 w 47"/>
                <a:gd name="T67" fmla="*/ 18 h 19"/>
                <a:gd name="T68" fmla="*/ 10 w 47"/>
                <a:gd name="T69" fmla="*/ 19 h 19"/>
                <a:gd name="T70" fmla="*/ 11 w 47"/>
                <a:gd name="T7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" h="19">
                  <a:moveTo>
                    <a:pt x="9" y="16"/>
                  </a:moveTo>
                  <a:cubicBezTo>
                    <a:pt x="8" y="15"/>
                    <a:pt x="7" y="15"/>
                    <a:pt x="6" y="16"/>
                  </a:cubicBezTo>
                  <a:cubicBezTo>
                    <a:pt x="6" y="16"/>
                    <a:pt x="6" y="15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16"/>
                    <a:pt x="2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3"/>
                    <a:pt x="1" y="13"/>
                  </a:cubicBezTo>
                  <a:cubicBezTo>
                    <a:pt x="2" y="12"/>
                    <a:pt x="3" y="13"/>
                    <a:pt x="3" y="13"/>
                  </a:cubicBezTo>
                  <a:cubicBezTo>
                    <a:pt x="5" y="13"/>
                    <a:pt x="7" y="13"/>
                    <a:pt x="10" y="13"/>
                  </a:cubicBezTo>
                  <a:cubicBezTo>
                    <a:pt x="10" y="13"/>
                    <a:pt x="11" y="13"/>
                    <a:pt x="11" y="12"/>
                  </a:cubicBezTo>
                  <a:cubicBezTo>
                    <a:pt x="12" y="12"/>
                    <a:pt x="12" y="12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9" y="9"/>
                    <a:pt x="11" y="9"/>
                    <a:pt x="12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7" y="9"/>
                    <a:pt x="19" y="9"/>
                    <a:pt x="21" y="9"/>
                  </a:cubicBezTo>
                  <a:cubicBezTo>
                    <a:pt x="22" y="9"/>
                    <a:pt x="23" y="9"/>
                    <a:pt x="24" y="8"/>
                  </a:cubicBezTo>
                  <a:cubicBezTo>
                    <a:pt x="24" y="8"/>
                    <a:pt x="25" y="7"/>
                    <a:pt x="26" y="7"/>
                  </a:cubicBezTo>
                  <a:cubicBezTo>
                    <a:pt x="26" y="7"/>
                    <a:pt x="28" y="6"/>
                    <a:pt x="27" y="5"/>
                  </a:cubicBezTo>
                  <a:cubicBezTo>
                    <a:pt x="27" y="5"/>
                    <a:pt x="26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4"/>
                    <a:pt x="23" y="4"/>
                    <a:pt x="23" y="3"/>
                  </a:cubicBezTo>
                  <a:cubicBezTo>
                    <a:pt x="23" y="3"/>
                    <a:pt x="23" y="3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6" y="2"/>
                    <a:pt x="27" y="2"/>
                    <a:pt x="27" y="1"/>
                  </a:cubicBezTo>
                  <a:cubicBezTo>
                    <a:pt x="28" y="1"/>
                    <a:pt x="30" y="1"/>
                    <a:pt x="31" y="0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2" y="0"/>
                    <a:pt x="32" y="1"/>
                    <a:pt x="32" y="1"/>
                  </a:cubicBezTo>
                  <a:cubicBezTo>
                    <a:pt x="33" y="2"/>
                    <a:pt x="34" y="1"/>
                    <a:pt x="35" y="1"/>
                  </a:cubicBezTo>
                  <a:cubicBezTo>
                    <a:pt x="35" y="1"/>
                    <a:pt x="36" y="1"/>
                    <a:pt x="36" y="1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37" y="0"/>
                    <a:pt x="38" y="1"/>
                    <a:pt x="39" y="1"/>
                  </a:cubicBezTo>
                  <a:cubicBezTo>
                    <a:pt x="39" y="1"/>
                    <a:pt x="40" y="1"/>
                    <a:pt x="40" y="1"/>
                  </a:cubicBezTo>
                  <a:cubicBezTo>
                    <a:pt x="40" y="1"/>
                    <a:pt x="39" y="2"/>
                    <a:pt x="39" y="2"/>
                  </a:cubicBezTo>
                  <a:cubicBezTo>
                    <a:pt x="39" y="2"/>
                    <a:pt x="39" y="2"/>
                    <a:pt x="38" y="2"/>
                  </a:cubicBezTo>
                  <a:cubicBezTo>
                    <a:pt x="38" y="2"/>
                    <a:pt x="37" y="3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7" y="4"/>
                    <a:pt x="38" y="3"/>
                    <a:pt x="38" y="3"/>
                  </a:cubicBezTo>
                  <a:cubicBezTo>
                    <a:pt x="39" y="3"/>
                    <a:pt x="40" y="4"/>
                    <a:pt x="41" y="4"/>
                  </a:cubicBezTo>
                  <a:cubicBezTo>
                    <a:pt x="41" y="3"/>
                    <a:pt x="41" y="3"/>
                    <a:pt x="42" y="3"/>
                  </a:cubicBezTo>
                  <a:cubicBezTo>
                    <a:pt x="42" y="3"/>
                    <a:pt x="43" y="3"/>
                    <a:pt x="43" y="3"/>
                  </a:cubicBezTo>
                  <a:cubicBezTo>
                    <a:pt x="44" y="3"/>
                    <a:pt x="44" y="3"/>
                    <a:pt x="45" y="4"/>
                  </a:cubicBezTo>
                  <a:cubicBezTo>
                    <a:pt x="45" y="4"/>
                    <a:pt x="46" y="4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7"/>
                    <a:pt x="43" y="6"/>
                    <a:pt x="42" y="7"/>
                  </a:cubicBezTo>
                  <a:cubicBezTo>
                    <a:pt x="41" y="7"/>
                    <a:pt x="41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8" y="8"/>
                    <a:pt x="38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5" y="9"/>
                    <a:pt x="33" y="9"/>
                    <a:pt x="32" y="9"/>
                  </a:cubicBezTo>
                  <a:cubicBezTo>
                    <a:pt x="32" y="10"/>
                    <a:pt x="31" y="10"/>
                    <a:pt x="30" y="10"/>
                  </a:cubicBezTo>
                  <a:cubicBezTo>
                    <a:pt x="29" y="10"/>
                    <a:pt x="29" y="11"/>
                    <a:pt x="29" y="12"/>
                  </a:cubicBezTo>
                  <a:cubicBezTo>
                    <a:pt x="28" y="12"/>
                    <a:pt x="28" y="12"/>
                    <a:pt x="27" y="13"/>
                  </a:cubicBezTo>
                  <a:cubicBezTo>
                    <a:pt x="26" y="13"/>
                    <a:pt x="25" y="13"/>
                    <a:pt x="24" y="13"/>
                  </a:cubicBezTo>
                  <a:cubicBezTo>
                    <a:pt x="23" y="12"/>
                    <a:pt x="22" y="13"/>
                    <a:pt x="21" y="13"/>
                  </a:cubicBezTo>
                  <a:cubicBezTo>
                    <a:pt x="20" y="12"/>
                    <a:pt x="20" y="12"/>
                    <a:pt x="19" y="13"/>
                  </a:cubicBezTo>
                  <a:cubicBezTo>
                    <a:pt x="19" y="13"/>
                    <a:pt x="18" y="13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19" y="18"/>
                    <a:pt x="18" y="17"/>
                    <a:pt x="17" y="17"/>
                  </a:cubicBezTo>
                  <a:cubicBezTo>
                    <a:pt x="16" y="17"/>
                    <a:pt x="17" y="18"/>
                    <a:pt x="16" y="18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10" y="17"/>
                    <a:pt x="11" y="17"/>
                    <a:pt x="11" y="16"/>
                  </a:cubicBezTo>
                  <a:cubicBezTo>
                    <a:pt x="10" y="16"/>
                    <a:pt x="9" y="16"/>
                    <a:pt x="9" y="16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12" name="Freeform 220"/>
            <p:cNvSpPr>
              <a:spLocks/>
            </p:cNvSpPr>
            <p:nvPr/>
          </p:nvSpPr>
          <p:spPr bwMode="gray">
            <a:xfrm>
              <a:off x="6462258" y="2021664"/>
              <a:ext cx="3340" cy="1856"/>
            </a:xfrm>
            <a:custGeom>
              <a:avLst/>
              <a:gdLst>
                <a:gd name="T0" fmla="*/ 6 w 6"/>
                <a:gd name="T1" fmla="*/ 1 h 3"/>
                <a:gd name="T2" fmla="*/ 4 w 6"/>
                <a:gd name="T3" fmla="*/ 2 h 3"/>
                <a:gd name="T4" fmla="*/ 4 w 6"/>
                <a:gd name="T5" fmla="*/ 2 h 3"/>
                <a:gd name="T6" fmla="*/ 3 w 6"/>
                <a:gd name="T7" fmla="*/ 2 h 3"/>
                <a:gd name="T8" fmla="*/ 2 w 6"/>
                <a:gd name="T9" fmla="*/ 2 h 3"/>
                <a:gd name="T10" fmla="*/ 2 w 6"/>
                <a:gd name="T11" fmla="*/ 3 h 3"/>
                <a:gd name="T12" fmla="*/ 0 w 6"/>
                <a:gd name="T13" fmla="*/ 3 h 3"/>
                <a:gd name="T14" fmla="*/ 0 w 6"/>
                <a:gd name="T15" fmla="*/ 1 h 3"/>
                <a:gd name="T16" fmla="*/ 2 w 6"/>
                <a:gd name="T17" fmla="*/ 0 h 3"/>
                <a:gd name="T18" fmla="*/ 3 w 6"/>
                <a:gd name="T19" fmla="*/ 0 h 3"/>
                <a:gd name="T20" fmla="*/ 4 w 6"/>
                <a:gd name="T21" fmla="*/ 0 h 3"/>
                <a:gd name="T22" fmla="*/ 6 w 6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13" name="Freeform 221"/>
            <p:cNvSpPr>
              <a:spLocks/>
            </p:cNvSpPr>
            <p:nvPr/>
          </p:nvSpPr>
          <p:spPr bwMode="gray">
            <a:xfrm>
              <a:off x="6459288" y="2033912"/>
              <a:ext cx="2598" cy="1113"/>
            </a:xfrm>
            <a:custGeom>
              <a:avLst/>
              <a:gdLst>
                <a:gd name="T0" fmla="*/ 0 w 6"/>
                <a:gd name="T1" fmla="*/ 2 h 3"/>
                <a:gd name="T2" fmla="*/ 2 w 6"/>
                <a:gd name="T3" fmla="*/ 3 h 3"/>
                <a:gd name="T4" fmla="*/ 3 w 6"/>
                <a:gd name="T5" fmla="*/ 2 h 3"/>
                <a:gd name="T6" fmla="*/ 4 w 6"/>
                <a:gd name="T7" fmla="*/ 1 h 3"/>
                <a:gd name="T8" fmla="*/ 6 w 6"/>
                <a:gd name="T9" fmla="*/ 0 h 3"/>
                <a:gd name="T10" fmla="*/ 3 w 6"/>
                <a:gd name="T11" fmla="*/ 0 h 3"/>
                <a:gd name="T12" fmla="*/ 2 w 6"/>
                <a:gd name="T13" fmla="*/ 0 h 3"/>
                <a:gd name="T14" fmla="*/ 0 w 6"/>
                <a:gd name="T15" fmla="*/ 1 h 3"/>
                <a:gd name="T16" fmla="*/ 0 w 6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14" name="Freeform 222"/>
            <p:cNvSpPr>
              <a:spLocks/>
            </p:cNvSpPr>
            <p:nvPr/>
          </p:nvSpPr>
          <p:spPr bwMode="gray">
            <a:xfrm>
              <a:off x="6462629" y="2035026"/>
              <a:ext cx="5196" cy="1856"/>
            </a:xfrm>
            <a:custGeom>
              <a:avLst/>
              <a:gdLst>
                <a:gd name="T0" fmla="*/ 0 w 9"/>
                <a:gd name="T1" fmla="*/ 2 h 3"/>
                <a:gd name="T2" fmla="*/ 2 w 9"/>
                <a:gd name="T3" fmla="*/ 1 h 3"/>
                <a:gd name="T4" fmla="*/ 5 w 9"/>
                <a:gd name="T5" fmla="*/ 0 h 3"/>
                <a:gd name="T6" fmla="*/ 6 w 9"/>
                <a:gd name="T7" fmla="*/ 0 h 3"/>
                <a:gd name="T8" fmla="*/ 7 w 9"/>
                <a:gd name="T9" fmla="*/ 0 h 3"/>
                <a:gd name="T10" fmla="*/ 9 w 9"/>
                <a:gd name="T11" fmla="*/ 1 h 3"/>
                <a:gd name="T12" fmla="*/ 9 w 9"/>
                <a:gd name="T13" fmla="*/ 3 h 3"/>
                <a:gd name="T14" fmla="*/ 8 w 9"/>
                <a:gd name="T15" fmla="*/ 3 h 3"/>
                <a:gd name="T16" fmla="*/ 5 w 9"/>
                <a:gd name="T17" fmla="*/ 3 h 3"/>
                <a:gd name="T18" fmla="*/ 4 w 9"/>
                <a:gd name="T19" fmla="*/ 3 h 3"/>
                <a:gd name="T20" fmla="*/ 1 w 9"/>
                <a:gd name="T21" fmla="*/ 3 h 3"/>
                <a:gd name="T22" fmla="*/ 0 w 9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1" y="3"/>
                    <a:pt x="1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15" name="Freeform 223"/>
            <p:cNvSpPr>
              <a:spLocks/>
            </p:cNvSpPr>
            <p:nvPr/>
          </p:nvSpPr>
          <p:spPr bwMode="gray">
            <a:xfrm>
              <a:off x="6473763" y="2031314"/>
              <a:ext cx="5938" cy="2598"/>
            </a:xfrm>
            <a:custGeom>
              <a:avLst/>
              <a:gdLst>
                <a:gd name="T0" fmla="*/ 0 w 14"/>
                <a:gd name="T1" fmla="*/ 6 h 6"/>
                <a:gd name="T2" fmla="*/ 2 w 14"/>
                <a:gd name="T3" fmla="*/ 6 h 6"/>
                <a:gd name="T4" fmla="*/ 5 w 14"/>
                <a:gd name="T5" fmla="*/ 6 h 6"/>
                <a:gd name="T6" fmla="*/ 10 w 14"/>
                <a:gd name="T7" fmla="*/ 6 h 6"/>
                <a:gd name="T8" fmla="*/ 14 w 14"/>
                <a:gd name="T9" fmla="*/ 6 h 6"/>
                <a:gd name="T10" fmla="*/ 14 w 14"/>
                <a:gd name="T11" fmla="*/ 3 h 6"/>
                <a:gd name="T12" fmla="*/ 14 w 14"/>
                <a:gd name="T13" fmla="*/ 2 h 6"/>
                <a:gd name="T14" fmla="*/ 12 w 14"/>
                <a:gd name="T15" fmla="*/ 0 h 6"/>
                <a:gd name="T16" fmla="*/ 10 w 14"/>
                <a:gd name="T17" fmla="*/ 0 h 6"/>
                <a:gd name="T18" fmla="*/ 8 w 14"/>
                <a:gd name="T19" fmla="*/ 0 h 6"/>
                <a:gd name="T20" fmla="*/ 5 w 14"/>
                <a:gd name="T21" fmla="*/ 0 h 6"/>
                <a:gd name="T22" fmla="*/ 2 w 14"/>
                <a:gd name="T23" fmla="*/ 2 h 6"/>
                <a:gd name="T24" fmla="*/ 0 w 14"/>
                <a:gd name="T25" fmla="*/ 4 h 6"/>
                <a:gd name="T26" fmla="*/ 0 w 14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lnTo>
                    <a:pt x="2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16" name="Freeform 224"/>
            <p:cNvSpPr>
              <a:spLocks/>
            </p:cNvSpPr>
            <p:nvPr/>
          </p:nvSpPr>
          <p:spPr bwMode="gray">
            <a:xfrm>
              <a:off x="6481558" y="2029087"/>
              <a:ext cx="3340" cy="1856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2 h 3"/>
                <a:gd name="T4" fmla="*/ 2 w 6"/>
                <a:gd name="T5" fmla="*/ 3 h 3"/>
                <a:gd name="T6" fmla="*/ 3 w 6"/>
                <a:gd name="T7" fmla="*/ 3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4 w 6"/>
                <a:gd name="T15" fmla="*/ 0 h 3"/>
                <a:gd name="T16" fmla="*/ 3 w 6"/>
                <a:gd name="T17" fmla="*/ 0 h 3"/>
                <a:gd name="T18" fmla="*/ 0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17" name="Freeform 225"/>
            <p:cNvSpPr>
              <a:spLocks/>
            </p:cNvSpPr>
            <p:nvPr/>
          </p:nvSpPr>
          <p:spPr bwMode="gray">
            <a:xfrm>
              <a:off x="6483042" y="2024633"/>
              <a:ext cx="8536" cy="2598"/>
            </a:xfrm>
            <a:custGeom>
              <a:avLst/>
              <a:gdLst>
                <a:gd name="T0" fmla="*/ 0 w 19"/>
                <a:gd name="T1" fmla="*/ 2 h 6"/>
                <a:gd name="T2" fmla="*/ 0 w 19"/>
                <a:gd name="T3" fmla="*/ 4 h 6"/>
                <a:gd name="T4" fmla="*/ 2 w 19"/>
                <a:gd name="T5" fmla="*/ 4 h 6"/>
                <a:gd name="T6" fmla="*/ 5 w 19"/>
                <a:gd name="T7" fmla="*/ 4 h 6"/>
                <a:gd name="T8" fmla="*/ 8 w 19"/>
                <a:gd name="T9" fmla="*/ 6 h 6"/>
                <a:gd name="T10" fmla="*/ 12 w 19"/>
                <a:gd name="T11" fmla="*/ 6 h 6"/>
                <a:gd name="T12" fmla="*/ 13 w 19"/>
                <a:gd name="T13" fmla="*/ 5 h 6"/>
                <a:gd name="T14" fmla="*/ 15 w 19"/>
                <a:gd name="T15" fmla="*/ 5 h 6"/>
                <a:gd name="T16" fmla="*/ 18 w 19"/>
                <a:gd name="T17" fmla="*/ 5 h 6"/>
                <a:gd name="T18" fmla="*/ 19 w 19"/>
                <a:gd name="T19" fmla="*/ 4 h 6"/>
                <a:gd name="T20" fmla="*/ 18 w 19"/>
                <a:gd name="T21" fmla="*/ 1 h 6"/>
                <a:gd name="T22" fmla="*/ 15 w 19"/>
                <a:gd name="T23" fmla="*/ 2 h 6"/>
                <a:gd name="T24" fmla="*/ 13 w 19"/>
                <a:gd name="T25" fmla="*/ 0 h 6"/>
                <a:gd name="T26" fmla="*/ 10 w 19"/>
                <a:gd name="T27" fmla="*/ 0 h 6"/>
                <a:gd name="T28" fmla="*/ 9 w 19"/>
                <a:gd name="T29" fmla="*/ 2 h 6"/>
                <a:gd name="T30" fmla="*/ 5 w 19"/>
                <a:gd name="T31" fmla="*/ 2 h 6"/>
                <a:gd name="T32" fmla="*/ 2 w 19"/>
                <a:gd name="T33" fmla="*/ 2 h 6"/>
                <a:gd name="T34" fmla="*/ 0 w 19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6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18" name="Freeform 226"/>
            <p:cNvSpPr>
              <a:spLocks/>
            </p:cNvSpPr>
            <p:nvPr/>
          </p:nvSpPr>
          <p:spPr bwMode="gray">
            <a:xfrm>
              <a:off x="6484898" y="2022406"/>
              <a:ext cx="17444" cy="4825"/>
            </a:xfrm>
            <a:custGeom>
              <a:avLst/>
              <a:gdLst>
                <a:gd name="T0" fmla="*/ 13 w 31"/>
                <a:gd name="T1" fmla="*/ 6 h 9"/>
                <a:gd name="T2" fmla="*/ 16 w 31"/>
                <a:gd name="T3" fmla="*/ 6 h 9"/>
                <a:gd name="T4" fmla="*/ 17 w 31"/>
                <a:gd name="T5" fmla="*/ 6 h 9"/>
                <a:gd name="T6" fmla="*/ 20 w 31"/>
                <a:gd name="T7" fmla="*/ 6 h 9"/>
                <a:gd name="T8" fmla="*/ 21 w 31"/>
                <a:gd name="T9" fmla="*/ 6 h 9"/>
                <a:gd name="T10" fmla="*/ 23 w 31"/>
                <a:gd name="T11" fmla="*/ 8 h 9"/>
                <a:gd name="T12" fmla="*/ 25 w 31"/>
                <a:gd name="T13" fmla="*/ 8 h 9"/>
                <a:gd name="T14" fmla="*/ 28 w 31"/>
                <a:gd name="T15" fmla="*/ 9 h 9"/>
                <a:gd name="T16" fmla="*/ 29 w 31"/>
                <a:gd name="T17" fmla="*/ 8 h 9"/>
                <a:gd name="T18" fmla="*/ 30 w 31"/>
                <a:gd name="T19" fmla="*/ 7 h 9"/>
                <a:gd name="T20" fmla="*/ 28 w 31"/>
                <a:gd name="T21" fmla="*/ 6 h 9"/>
                <a:gd name="T22" fmla="*/ 26 w 31"/>
                <a:gd name="T23" fmla="*/ 6 h 9"/>
                <a:gd name="T24" fmla="*/ 24 w 31"/>
                <a:gd name="T25" fmla="*/ 5 h 9"/>
                <a:gd name="T26" fmla="*/ 21 w 31"/>
                <a:gd name="T27" fmla="*/ 3 h 9"/>
                <a:gd name="T28" fmla="*/ 17 w 31"/>
                <a:gd name="T29" fmla="*/ 2 h 9"/>
                <a:gd name="T30" fmla="*/ 15 w 31"/>
                <a:gd name="T31" fmla="*/ 2 h 9"/>
                <a:gd name="T32" fmla="*/ 12 w 31"/>
                <a:gd name="T33" fmla="*/ 2 h 9"/>
                <a:gd name="T34" fmla="*/ 10 w 31"/>
                <a:gd name="T35" fmla="*/ 2 h 9"/>
                <a:gd name="T36" fmla="*/ 8 w 31"/>
                <a:gd name="T37" fmla="*/ 0 h 9"/>
                <a:gd name="T38" fmla="*/ 5 w 31"/>
                <a:gd name="T39" fmla="*/ 1 h 9"/>
                <a:gd name="T40" fmla="*/ 3 w 31"/>
                <a:gd name="T41" fmla="*/ 1 h 9"/>
                <a:gd name="T42" fmla="*/ 1 w 31"/>
                <a:gd name="T43" fmla="*/ 1 h 9"/>
                <a:gd name="T44" fmla="*/ 0 w 31"/>
                <a:gd name="T45" fmla="*/ 2 h 9"/>
                <a:gd name="T46" fmla="*/ 2 w 31"/>
                <a:gd name="T47" fmla="*/ 2 h 9"/>
                <a:gd name="T48" fmla="*/ 5 w 31"/>
                <a:gd name="T49" fmla="*/ 3 h 9"/>
                <a:gd name="T50" fmla="*/ 8 w 31"/>
                <a:gd name="T51" fmla="*/ 3 h 9"/>
                <a:gd name="T52" fmla="*/ 9 w 31"/>
                <a:gd name="T53" fmla="*/ 4 h 9"/>
                <a:gd name="T54" fmla="*/ 11 w 31"/>
                <a:gd name="T55" fmla="*/ 4 h 9"/>
                <a:gd name="T56" fmla="*/ 13 w 31"/>
                <a:gd name="T5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9">
                  <a:moveTo>
                    <a:pt x="13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5" y="8"/>
                    <a:pt x="25" y="8"/>
                  </a:cubicBezTo>
                  <a:cubicBezTo>
                    <a:pt x="26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8"/>
                    <a:pt x="30" y="7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8" y="6"/>
                    <a:pt x="27" y="6"/>
                    <a:pt x="26" y="6"/>
                  </a:cubicBezTo>
                  <a:cubicBezTo>
                    <a:pt x="26" y="5"/>
                    <a:pt x="24" y="5"/>
                    <a:pt x="24" y="5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19" name="Freeform 227"/>
            <p:cNvSpPr>
              <a:spLocks/>
            </p:cNvSpPr>
            <p:nvPr/>
          </p:nvSpPr>
          <p:spPr bwMode="gray">
            <a:xfrm>
              <a:off x="6491207" y="2026489"/>
              <a:ext cx="6681" cy="2227"/>
            </a:xfrm>
            <a:custGeom>
              <a:avLst/>
              <a:gdLst>
                <a:gd name="T0" fmla="*/ 0 w 16"/>
                <a:gd name="T1" fmla="*/ 1 h 5"/>
                <a:gd name="T2" fmla="*/ 3 w 16"/>
                <a:gd name="T3" fmla="*/ 1 h 5"/>
                <a:gd name="T4" fmla="*/ 4 w 16"/>
                <a:gd name="T5" fmla="*/ 0 h 5"/>
                <a:gd name="T6" fmla="*/ 8 w 16"/>
                <a:gd name="T7" fmla="*/ 0 h 5"/>
                <a:gd name="T8" fmla="*/ 12 w 16"/>
                <a:gd name="T9" fmla="*/ 0 h 5"/>
                <a:gd name="T10" fmla="*/ 13 w 16"/>
                <a:gd name="T11" fmla="*/ 2 h 5"/>
                <a:gd name="T12" fmla="*/ 16 w 16"/>
                <a:gd name="T13" fmla="*/ 5 h 5"/>
                <a:gd name="T14" fmla="*/ 10 w 16"/>
                <a:gd name="T15" fmla="*/ 5 h 5"/>
                <a:gd name="T16" fmla="*/ 8 w 16"/>
                <a:gd name="T17" fmla="*/ 5 h 5"/>
                <a:gd name="T18" fmla="*/ 4 w 16"/>
                <a:gd name="T19" fmla="*/ 5 h 5"/>
                <a:gd name="T20" fmla="*/ 1 w 16"/>
                <a:gd name="T21" fmla="*/ 5 h 5"/>
                <a:gd name="T22" fmla="*/ 0 w 16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3" y="1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20" name="Freeform 228"/>
            <p:cNvSpPr>
              <a:spLocks/>
            </p:cNvSpPr>
            <p:nvPr/>
          </p:nvSpPr>
          <p:spPr bwMode="gray">
            <a:xfrm>
              <a:off x="6492692" y="2032056"/>
              <a:ext cx="6681" cy="2969"/>
            </a:xfrm>
            <a:custGeom>
              <a:avLst/>
              <a:gdLst>
                <a:gd name="T0" fmla="*/ 0 w 15"/>
                <a:gd name="T1" fmla="*/ 7 h 7"/>
                <a:gd name="T2" fmla="*/ 1 w 15"/>
                <a:gd name="T3" fmla="*/ 6 h 7"/>
                <a:gd name="T4" fmla="*/ 1 w 15"/>
                <a:gd name="T5" fmla="*/ 4 h 7"/>
                <a:gd name="T6" fmla="*/ 1 w 15"/>
                <a:gd name="T7" fmla="*/ 2 h 7"/>
                <a:gd name="T8" fmla="*/ 1 w 15"/>
                <a:gd name="T9" fmla="*/ 1 h 7"/>
                <a:gd name="T10" fmla="*/ 4 w 15"/>
                <a:gd name="T11" fmla="*/ 0 h 7"/>
                <a:gd name="T12" fmla="*/ 5 w 15"/>
                <a:gd name="T13" fmla="*/ 0 h 7"/>
                <a:gd name="T14" fmla="*/ 8 w 15"/>
                <a:gd name="T15" fmla="*/ 0 h 7"/>
                <a:gd name="T16" fmla="*/ 10 w 15"/>
                <a:gd name="T17" fmla="*/ 0 h 7"/>
                <a:gd name="T18" fmla="*/ 13 w 15"/>
                <a:gd name="T19" fmla="*/ 0 h 7"/>
                <a:gd name="T20" fmla="*/ 15 w 15"/>
                <a:gd name="T21" fmla="*/ 2 h 7"/>
                <a:gd name="T22" fmla="*/ 15 w 15"/>
                <a:gd name="T23" fmla="*/ 5 h 7"/>
                <a:gd name="T24" fmla="*/ 15 w 15"/>
                <a:gd name="T25" fmla="*/ 7 h 7"/>
                <a:gd name="T26" fmla="*/ 12 w 15"/>
                <a:gd name="T27" fmla="*/ 7 h 7"/>
                <a:gd name="T28" fmla="*/ 6 w 15"/>
                <a:gd name="T29" fmla="*/ 7 h 7"/>
                <a:gd name="T30" fmla="*/ 4 w 15"/>
                <a:gd name="T31" fmla="*/ 7 h 7"/>
                <a:gd name="T32" fmla="*/ 1 w 15"/>
                <a:gd name="T33" fmla="*/ 7 h 7"/>
                <a:gd name="T34" fmla="*/ 0 w 15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7">
                  <a:moveTo>
                    <a:pt x="0" y="7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21" name="Freeform 229"/>
            <p:cNvSpPr>
              <a:spLocks/>
            </p:cNvSpPr>
            <p:nvPr/>
          </p:nvSpPr>
          <p:spPr bwMode="gray">
            <a:xfrm>
              <a:off x="6499001" y="2030572"/>
              <a:ext cx="10763" cy="4083"/>
            </a:xfrm>
            <a:custGeom>
              <a:avLst/>
              <a:gdLst>
                <a:gd name="T0" fmla="*/ 4 w 25"/>
                <a:gd name="T1" fmla="*/ 9 h 10"/>
                <a:gd name="T2" fmla="*/ 4 w 25"/>
                <a:gd name="T3" fmla="*/ 6 h 10"/>
                <a:gd name="T4" fmla="*/ 4 w 25"/>
                <a:gd name="T5" fmla="*/ 4 h 10"/>
                <a:gd name="T6" fmla="*/ 0 w 25"/>
                <a:gd name="T7" fmla="*/ 1 h 10"/>
                <a:gd name="T8" fmla="*/ 4 w 25"/>
                <a:gd name="T9" fmla="*/ 0 h 10"/>
                <a:gd name="T10" fmla="*/ 10 w 25"/>
                <a:gd name="T11" fmla="*/ 0 h 10"/>
                <a:gd name="T12" fmla="*/ 13 w 25"/>
                <a:gd name="T13" fmla="*/ 0 h 10"/>
                <a:gd name="T14" fmla="*/ 18 w 25"/>
                <a:gd name="T15" fmla="*/ 0 h 10"/>
                <a:gd name="T16" fmla="*/ 21 w 25"/>
                <a:gd name="T17" fmla="*/ 0 h 10"/>
                <a:gd name="T18" fmla="*/ 23 w 25"/>
                <a:gd name="T19" fmla="*/ 2 h 10"/>
                <a:gd name="T20" fmla="*/ 25 w 25"/>
                <a:gd name="T21" fmla="*/ 4 h 10"/>
                <a:gd name="T22" fmla="*/ 21 w 25"/>
                <a:gd name="T23" fmla="*/ 4 h 10"/>
                <a:gd name="T24" fmla="*/ 18 w 25"/>
                <a:gd name="T25" fmla="*/ 4 h 10"/>
                <a:gd name="T26" fmla="*/ 14 w 25"/>
                <a:gd name="T27" fmla="*/ 5 h 10"/>
                <a:gd name="T28" fmla="*/ 14 w 25"/>
                <a:gd name="T29" fmla="*/ 6 h 10"/>
                <a:gd name="T30" fmla="*/ 14 w 25"/>
                <a:gd name="T31" fmla="*/ 9 h 10"/>
                <a:gd name="T32" fmla="*/ 13 w 25"/>
                <a:gd name="T33" fmla="*/ 9 h 10"/>
                <a:gd name="T34" fmla="*/ 12 w 25"/>
                <a:gd name="T35" fmla="*/ 9 h 10"/>
                <a:gd name="T36" fmla="*/ 10 w 25"/>
                <a:gd name="T37" fmla="*/ 10 h 10"/>
                <a:gd name="T38" fmla="*/ 8 w 25"/>
                <a:gd name="T39" fmla="*/ 10 h 10"/>
                <a:gd name="T40" fmla="*/ 5 w 25"/>
                <a:gd name="T41" fmla="*/ 10 h 10"/>
                <a:gd name="T42" fmla="*/ 4 w 25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0">
                  <a:moveTo>
                    <a:pt x="4" y="9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22" name="Freeform 230"/>
            <p:cNvSpPr>
              <a:spLocks/>
            </p:cNvSpPr>
            <p:nvPr/>
          </p:nvSpPr>
          <p:spPr bwMode="gray">
            <a:xfrm>
              <a:off x="6508651" y="2034655"/>
              <a:ext cx="5938" cy="2969"/>
            </a:xfrm>
            <a:custGeom>
              <a:avLst/>
              <a:gdLst>
                <a:gd name="T0" fmla="*/ 1 w 14"/>
                <a:gd name="T1" fmla="*/ 4 h 7"/>
                <a:gd name="T2" fmla="*/ 5 w 14"/>
                <a:gd name="T3" fmla="*/ 4 h 7"/>
                <a:gd name="T4" fmla="*/ 7 w 14"/>
                <a:gd name="T5" fmla="*/ 7 h 7"/>
                <a:gd name="T6" fmla="*/ 10 w 14"/>
                <a:gd name="T7" fmla="*/ 7 h 7"/>
                <a:gd name="T8" fmla="*/ 14 w 14"/>
                <a:gd name="T9" fmla="*/ 4 h 7"/>
                <a:gd name="T10" fmla="*/ 12 w 14"/>
                <a:gd name="T11" fmla="*/ 1 h 7"/>
                <a:gd name="T12" fmla="*/ 10 w 14"/>
                <a:gd name="T13" fmla="*/ 0 h 7"/>
                <a:gd name="T14" fmla="*/ 5 w 14"/>
                <a:gd name="T15" fmla="*/ 0 h 7"/>
                <a:gd name="T16" fmla="*/ 4 w 14"/>
                <a:gd name="T17" fmla="*/ 3 h 7"/>
                <a:gd name="T18" fmla="*/ 0 w 14"/>
                <a:gd name="T19" fmla="*/ 3 h 7"/>
                <a:gd name="T20" fmla="*/ 1 w 14"/>
                <a:gd name="T2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" y="4"/>
                  </a:moveTo>
                  <a:lnTo>
                    <a:pt x="5" y="4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23" name="Freeform 231"/>
            <p:cNvSpPr>
              <a:spLocks/>
            </p:cNvSpPr>
            <p:nvPr/>
          </p:nvSpPr>
          <p:spPr bwMode="gray">
            <a:xfrm>
              <a:off x="6504198" y="2025005"/>
              <a:ext cx="5567" cy="1856"/>
            </a:xfrm>
            <a:custGeom>
              <a:avLst/>
              <a:gdLst>
                <a:gd name="T0" fmla="*/ 0 w 13"/>
                <a:gd name="T1" fmla="*/ 1 h 4"/>
                <a:gd name="T2" fmla="*/ 0 w 13"/>
                <a:gd name="T3" fmla="*/ 4 h 4"/>
                <a:gd name="T4" fmla="*/ 2 w 13"/>
                <a:gd name="T5" fmla="*/ 4 h 4"/>
                <a:gd name="T6" fmla="*/ 8 w 13"/>
                <a:gd name="T7" fmla="*/ 4 h 4"/>
                <a:gd name="T8" fmla="*/ 9 w 13"/>
                <a:gd name="T9" fmla="*/ 3 h 4"/>
                <a:gd name="T10" fmla="*/ 13 w 13"/>
                <a:gd name="T11" fmla="*/ 3 h 4"/>
                <a:gd name="T12" fmla="*/ 13 w 13"/>
                <a:gd name="T13" fmla="*/ 0 h 4"/>
                <a:gd name="T14" fmla="*/ 8 w 13"/>
                <a:gd name="T15" fmla="*/ 0 h 4"/>
                <a:gd name="T16" fmla="*/ 5 w 13"/>
                <a:gd name="T17" fmla="*/ 0 h 4"/>
                <a:gd name="T18" fmla="*/ 0 w 13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0" y="1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24" name="Freeform 232"/>
            <p:cNvSpPr>
              <a:spLocks/>
            </p:cNvSpPr>
            <p:nvPr/>
          </p:nvSpPr>
          <p:spPr bwMode="gray">
            <a:xfrm>
              <a:off x="6504198" y="2023149"/>
              <a:ext cx="3340" cy="1113"/>
            </a:xfrm>
            <a:custGeom>
              <a:avLst/>
              <a:gdLst>
                <a:gd name="T0" fmla="*/ 0 w 8"/>
                <a:gd name="T1" fmla="*/ 0 h 3"/>
                <a:gd name="T2" fmla="*/ 1 w 8"/>
                <a:gd name="T3" fmla="*/ 1 h 3"/>
                <a:gd name="T4" fmla="*/ 2 w 8"/>
                <a:gd name="T5" fmla="*/ 3 h 3"/>
                <a:gd name="T6" fmla="*/ 6 w 8"/>
                <a:gd name="T7" fmla="*/ 3 h 3"/>
                <a:gd name="T8" fmla="*/ 8 w 8"/>
                <a:gd name="T9" fmla="*/ 1 h 3"/>
                <a:gd name="T10" fmla="*/ 6 w 8"/>
                <a:gd name="T11" fmla="*/ 0 h 3"/>
                <a:gd name="T12" fmla="*/ 5 w 8"/>
                <a:gd name="T13" fmla="*/ 0 h 3"/>
                <a:gd name="T14" fmla="*/ 1 w 8"/>
                <a:gd name="T15" fmla="*/ 0 h 3"/>
                <a:gd name="T16" fmla="*/ 0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6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25" name="Freeform 233"/>
            <p:cNvSpPr>
              <a:spLocks/>
            </p:cNvSpPr>
            <p:nvPr/>
          </p:nvSpPr>
          <p:spPr bwMode="gray">
            <a:xfrm>
              <a:off x="6490465" y="2018695"/>
              <a:ext cx="10763" cy="2969"/>
            </a:xfrm>
            <a:custGeom>
              <a:avLst/>
              <a:gdLst>
                <a:gd name="T0" fmla="*/ 0 w 19"/>
                <a:gd name="T1" fmla="*/ 2 h 6"/>
                <a:gd name="T2" fmla="*/ 0 w 19"/>
                <a:gd name="T3" fmla="*/ 3 h 6"/>
                <a:gd name="T4" fmla="*/ 0 w 19"/>
                <a:gd name="T5" fmla="*/ 4 h 6"/>
                <a:gd name="T6" fmla="*/ 3 w 19"/>
                <a:gd name="T7" fmla="*/ 4 h 6"/>
                <a:gd name="T8" fmla="*/ 6 w 19"/>
                <a:gd name="T9" fmla="*/ 4 h 6"/>
                <a:gd name="T10" fmla="*/ 8 w 19"/>
                <a:gd name="T11" fmla="*/ 4 h 6"/>
                <a:gd name="T12" fmla="*/ 10 w 19"/>
                <a:gd name="T13" fmla="*/ 6 h 6"/>
                <a:gd name="T14" fmla="*/ 12 w 19"/>
                <a:gd name="T15" fmla="*/ 5 h 6"/>
                <a:gd name="T16" fmla="*/ 14 w 19"/>
                <a:gd name="T17" fmla="*/ 4 h 6"/>
                <a:gd name="T18" fmla="*/ 16 w 19"/>
                <a:gd name="T19" fmla="*/ 3 h 6"/>
                <a:gd name="T20" fmla="*/ 19 w 19"/>
                <a:gd name="T21" fmla="*/ 3 h 6"/>
                <a:gd name="T22" fmla="*/ 18 w 19"/>
                <a:gd name="T23" fmla="*/ 2 h 6"/>
                <a:gd name="T24" fmla="*/ 17 w 19"/>
                <a:gd name="T25" fmla="*/ 1 h 6"/>
                <a:gd name="T26" fmla="*/ 15 w 19"/>
                <a:gd name="T27" fmla="*/ 1 h 6"/>
                <a:gd name="T28" fmla="*/ 13 w 19"/>
                <a:gd name="T29" fmla="*/ 1 h 6"/>
                <a:gd name="T30" fmla="*/ 11 w 19"/>
                <a:gd name="T31" fmla="*/ 1 h 6"/>
                <a:gd name="T32" fmla="*/ 10 w 19"/>
                <a:gd name="T33" fmla="*/ 1 h 6"/>
                <a:gd name="T34" fmla="*/ 9 w 19"/>
                <a:gd name="T35" fmla="*/ 2 h 6"/>
                <a:gd name="T36" fmla="*/ 9 w 19"/>
                <a:gd name="T37" fmla="*/ 3 h 6"/>
                <a:gd name="T38" fmla="*/ 7 w 19"/>
                <a:gd name="T39" fmla="*/ 3 h 6"/>
                <a:gd name="T40" fmla="*/ 5 w 19"/>
                <a:gd name="T41" fmla="*/ 1 h 6"/>
                <a:gd name="T42" fmla="*/ 3 w 19"/>
                <a:gd name="T43" fmla="*/ 1 h 6"/>
                <a:gd name="T44" fmla="*/ 1 w 19"/>
                <a:gd name="T45" fmla="*/ 1 h 6"/>
                <a:gd name="T46" fmla="*/ 0 w 19"/>
                <a:gd name="T4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6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0"/>
                    <a:pt x="17" y="1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26" name="Freeform 234"/>
            <p:cNvSpPr>
              <a:spLocks/>
            </p:cNvSpPr>
            <p:nvPr/>
          </p:nvSpPr>
          <p:spPr bwMode="gray">
            <a:xfrm>
              <a:off x="6498630" y="2016097"/>
              <a:ext cx="8165" cy="2969"/>
            </a:xfrm>
            <a:custGeom>
              <a:avLst/>
              <a:gdLst>
                <a:gd name="T0" fmla="*/ 0 w 19"/>
                <a:gd name="T1" fmla="*/ 3 h 7"/>
                <a:gd name="T2" fmla="*/ 1 w 19"/>
                <a:gd name="T3" fmla="*/ 2 h 7"/>
                <a:gd name="T4" fmla="*/ 5 w 19"/>
                <a:gd name="T5" fmla="*/ 2 h 7"/>
                <a:gd name="T6" fmla="*/ 9 w 19"/>
                <a:gd name="T7" fmla="*/ 2 h 7"/>
                <a:gd name="T8" fmla="*/ 10 w 19"/>
                <a:gd name="T9" fmla="*/ 0 h 7"/>
                <a:gd name="T10" fmla="*/ 11 w 19"/>
                <a:gd name="T11" fmla="*/ 2 h 7"/>
                <a:gd name="T12" fmla="*/ 14 w 19"/>
                <a:gd name="T13" fmla="*/ 2 h 7"/>
                <a:gd name="T14" fmla="*/ 18 w 19"/>
                <a:gd name="T15" fmla="*/ 3 h 7"/>
                <a:gd name="T16" fmla="*/ 19 w 19"/>
                <a:gd name="T17" fmla="*/ 4 h 7"/>
                <a:gd name="T18" fmla="*/ 17 w 19"/>
                <a:gd name="T19" fmla="*/ 7 h 7"/>
                <a:gd name="T20" fmla="*/ 13 w 19"/>
                <a:gd name="T21" fmla="*/ 7 h 7"/>
                <a:gd name="T22" fmla="*/ 10 w 19"/>
                <a:gd name="T23" fmla="*/ 7 h 7"/>
                <a:gd name="T24" fmla="*/ 8 w 19"/>
                <a:gd name="T25" fmla="*/ 7 h 7"/>
                <a:gd name="T26" fmla="*/ 6 w 19"/>
                <a:gd name="T27" fmla="*/ 4 h 7"/>
                <a:gd name="T28" fmla="*/ 4 w 19"/>
                <a:gd name="T29" fmla="*/ 4 h 7"/>
                <a:gd name="T30" fmla="*/ 1 w 19"/>
                <a:gd name="T31" fmla="*/ 4 h 7"/>
                <a:gd name="T32" fmla="*/ 0 w 19"/>
                <a:gd name="T3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7">
                  <a:moveTo>
                    <a:pt x="0" y="3"/>
                  </a:moveTo>
                  <a:lnTo>
                    <a:pt x="1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6" y="4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27" name="Freeform 235"/>
            <p:cNvSpPr>
              <a:spLocks/>
            </p:cNvSpPr>
            <p:nvPr/>
          </p:nvSpPr>
          <p:spPr bwMode="gray">
            <a:xfrm>
              <a:off x="6495290" y="2023149"/>
              <a:ext cx="9279" cy="2598"/>
            </a:xfrm>
            <a:custGeom>
              <a:avLst/>
              <a:gdLst>
                <a:gd name="T0" fmla="*/ 0 w 21"/>
                <a:gd name="T1" fmla="*/ 0 h 6"/>
                <a:gd name="T2" fmla="*/ 3 w 21"/>
                <a:gd name="T3" fmla="*/ 0 h 6"/>
                <a:gd name="T4" fmla="*/ 7 w 21"/>
                <a:gd name="T5" fmla="*/ 0 h 6"/>
                <a:gd name="T6" fmla="*/ 11 w 21"/>
                <a:gd name="T7" fmla="*/ 0 h 6"/>
                <a:gd name="T8" fmla="*/ 13 w 21"/>
                <a:gd name="T9" fmla="*/ 0 h 6"/>
                <a:gd name="T10" fmla="*/ 15 w 21"/>
                <a:gd name="T11" fmla="*/ 0 h 6"/>
                <a:gd name="T12" fmla="*/ 18 w 21"/>
                <a:gd name="T13" fmla="*/ 3 h 6"/>
                <a:gd name="T14" fmla="*/ 21 w 21"/>
                <a:gd name="T15" fmla="*/ 3 h 6"/>
                <a:gd name="T16" fmla="*/ 21 w 21"/>
                <a:gd name="T17" fmla="*/ 5 h 6"/>
                <a:gd name="T18" fmla="*/ 18 w 21"/>
                <a:gd name="T19" fmla="*/ 5 h 6"/>
                <a:gd name="T20" fmla="*/ 17 w 21"/>
                <a:gd name="T21" fmla="*/ 6 h 6"/>
                <a:gd name="T22" fmla="*/ 12 w 21"/>
                <a:gd name="T23" fmla="*/ 4 h 6"/>
                <a:gd name="T24" fmla="*/ 11 w 21"/>
                <a:gd name="T25" fmla="*/ 3 h 6"/>
                <a:gd name="T26" fmla="*/ 6 w 21"/>
                <a:gd name="T27" fmla="*/ 3 h 6"/>
                <a:gd name="T28" fmla="*/ 4 w 21"/>
                <a:gd name="T29" fmla="*/ 0 h 6"/>
                <a:gd name="T30" fmla="*/ 0 w 2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6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6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28" name="Freeform 236"/>
            <p:cNvSpPr>
              <a:spLocks/>
            </p:cNvSpPr>
            <p:nvPr/>
          </p:nvSpPr>
          <p:spPr bwMode="gray">
            <a:xfrm>
              <a:off x="6500115" y="2020922"/>
              <a:ext cx="4082" cy="742"/>
            </a:xfrm>
            <a:custGeom>
              <a:avLst/>
              <a:gdLst>
                <a:gd name="T0" fmla="*/ 0 w 9"/>
                <a:gd name="T1" fmla="*/ 1 h 2"/>
                <a:gd name="T2" fmla="*/ 1 w 9"/>
                <a:gd name="T3" fmla="*/ 2 h 2"/>
                <a:gd name="T4" fmla="*/ 4 w 9"/>
                <a:gd name="T5" fmla="*/ 2 h 2"/>
                <a:gd name="T6" fmla="*/ 6 w 9"/>
                <a:gd name="T7" fmla="*/ 2 h 2"/>
                <a:gd name="T8" fmla="*/ 9 w 9"/>
                <a:gd name="T9" fmla="*/ 0 h 2"/>
                <a:gd name="T10" fmla="*/ 5 w 9"/>
                <a:gd name="T11" fmla="*/ 0 h 2"/>
                <a:gd name="T12" fmla="*/ 2 w 9"/>
                <a:gd name="T13" fmla="*/ 0 h 2"/>
                <a:gd name="T14" fmla="*/ 0 w 9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29" name="Freeform 237"/>
            <p:cNvSpPr>
              <a:spLocks/>
            </p:cNvSpPr>
            <p:nvPr/>
          </p:nvSpPr>
          <p:spPr bwMode="gray">
            <a:xfrm>
              <a:off x="6506796" y="2019066"/>
              <a:ext cx="3711" cy="371"/>
            </a:xfrm>
            <a:custGeom>
              <a:avLst/>
              <a:gdLst>
                <a:gd name="T0" fmla="*/ 0 w 9"/>
                <a:gd name="T1" fmla="*/ 0 h 1"/>
                <a:gd name="T2" fmla="*/ 2 w 9"/>
                <a:gd name="T3" fmla="*/ 1 h 1"/>
                <a:gd name="T4" fmla="*/ 5 w 9"/>
                <a:gd name="T5" fmla="*/ 1 h 1"/>
                <a:gd name="T6" fmla="*/ 8 w 9"/>
                <a:gd name="T7" fmla="*/ 1 h 1"/>
                <a:gd name="T8" fmla="*/ 9 w 9"/>
                <a:gd name="T9" fmla="*/ 0 h 1"/>
                <a:gd name="T10" fmla="*/ 8 w 9"/>
                <a:gd name="T11" fmla="*/ 0 h 1"/>
                <a:gd name="T12" fmla="*/ 7 w 9"/>
                <a:gd name="T13" fmla="*/ 0 h 1"/>
                <a:gd name="T14" fmla="*/ 2 w 9"/>
                <a:gd name="T15" fmla="*/ 0 h 1"/>
                <a:gd name="T16" fmla="*/ 0 w 9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30" name="Freeform 238"/>
            <p:cNvSpPr>
              <a:spLocks/>
            </p:cNvSpPr>
            <p:nvPr/>
          </p:nvSpPr>
          <p:spPr bwMode="gray">
            <a:xfrm>
              <a:off x="6504569" y="2013128"/>
              <a:ext cx="7052" cy="1484"/>
            </a:xfrm>
            <a:custGeom>
              <a:avLst/>
              <a:gdLst>
                <a:gd name="T0" fmla="*/ 0 w 16"/>
                <a:gd name="T1" fmla="*/ 0 h 4"/>
                <a:gd name="T2" fmla="*/ 0 w 16"/>
                <a:gd name="T3" fmla="*/ 4 h 4"/>
                <a:gd name="T4" fmla="*/ 3 w 16"/>
                <a:gd name="T5" fmla="*/ 4 h 4"/>
                <a:gd name="T6" fmla="*/ 8 w 16"/>
                <a:gd name="T7" fmla="*/ 4 h 4"/>
                <a:gd name="T8" fmla="*/ 10 w 16"/>
                <a:gd name="T9" fmla="*/ 4 h 4"/>
                <a:gd name="T10" fmla="*/ 14 w 16"/>
                <a:gd name="T11" fmla="*/ 4 h 4"/>
                <a:gd name="T12" fmla="*/ 16 w 16"/>
                <a:gd name="T13" fmla="*/ 2 h 4"/>
                <a:gd name="T14" fmla="*/ 16 w 16"/>
                <a:gd name="T15" fmla="*/ 0 h 4"/>
                <a:gd name="T16" fmla="*/ 12 w 16"/>
                <a:gd name="T17" fmla="*/ 0 h 4"/>
                <a:gd name="T18" fmla="*/ 8 w 16"/>
                <a:gd name="T19" fmla="*/ 0 h 4"/>
                <a:gd name="T20" fmla="*/ 5 w 16"/>
                <a:gd name="T21" fmla="*/ 0 h 4"/>
                <a:gd name="T22" fmla="*/ 1 w 16"/>
                <a:gd name="T23" fmla="*/ 0 h 4"/>
                <a:gd name="T24" fmla="*/ 0 w 16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31" name="Freeform 239"/>
            <p:cNvSpPr>
              <a:spLocks/>
            </p:cNvSpPr>
            <p:nvPr/>
          </p:nvSpPr>
          <p:spPr bwMode="gray">
            <a:xfrm>
              <a:off x="6511621" y="2025005"/>
              <a:ext cx="15588" cy="5938"/>
            </a:xfrm>
            <a:custGeom>
              <a:avLst/>
              <a:gdLst>
                <a:gd name="T0" fmla="*/ 0 w 36"/>
                <a:gd name="T1" fmla="*/ 8 h 13"/>
                <a:gd name="T2" fmla="*/ 0 w 36"/>
                <a:gd name="T3" fmla="*/ 9 h 13"/>
                <a:gd name="T4" fmla="*/ 2 w 36"/>
                <a:gd name="T5" fmla="*/ 12 h 13"/>
                <a:gd name="T6" fmla="*/ 7 w 36"/>
                <a:gd name="T7" fmla="*/ 12 h 13"/>
                <a:gd name="T8" fmla="*/ 10 w 36"/>
                <a:gd name="T9" fmla="*/ 12 h 13"/>
                <a:gd name="T10" fmla="*/ 14 w 36"/>
                <a:gd name="T11" fmla="*/ 12 h 13"/>
                <a:gd name="T12" fmla="*/ 18 w 36"/>
                <a:gd name="T13" fmla="*/ 12 h 13"/>
                <a:gd name="T14" fmla="*/ 22 w 36"/>
                <a:gd name="T15" fmla="*/ 13 h 13"/>
                <a:gd name="T16" fmla="*/ 23 w 36"/>
                <a:gd name="T17" fmla="*/ 11 h 13"/>
                <a:gd name="T18" fmla="*/ 28 w 36"/>
                <a:gd name="T19" fmla="*/ 11 h 13"/>
                <a:gd name="T20" fmla="*/ 31 w 36"/>
                <a:gd name="T21" fmla="*/ 9 h 13"/>
                <a:gd name="T22" fmla="*/ 33 w 36"/>
                <a:gd name="T23" fmla="*/ 7 h 13"/>
                <a:gd name="T24" fmla="*/ 36 w 36"/>
                <a:gd name="T25" fmla="*/ 4 h 13"/>
                <a:gd name="T26" fmla="*/ 36 w 36"/>
                <a:gd name="T27" fmla="*/ 3 h 13"/>
                <a:gd name="T28" fmla="*/ 33 w 36"/>
                <a:gd name="T29" fmla="*/ 0 h 13"/>
                <a:gd name="T30" fmla="*/ 31 w 36"/>
                <a:gd name="T31" fmla="*/ 0 h 13"/>
                <a:gd name="T32" fmla="*/ 27 w 36"/>
                <a:gd name="T33" fmla="*/ 0 h 13"/>
                <a:gd name="T34" fmla="*/ 26 w 36"/>
                <a:gd name="T35" fmla="*/ 0 h 13"/>
                <a:gd name="T36" fmla="*/ 22 w 36"/>
                <a:gd name="T37" fmla="*/ 1 h 13"/>
                <a:gd name="T38" fmla="*/ 19 w 36"/>
                <a:gd name="T39" fmla="*/ 1 h 13"/>
                <a:gd name="T40" fmla="*/ 15 w 36"/>
                <a:gd name="T41" fmla="*/ 1 h 13"/>
                <a:gd name="T42" fmla="*/ 13 w 36"/>
                <a:gd name="T43" fmla="*/ 1 h 13"/>
                <a:gd name="T44" fmla="*/ 10 w 36"/>
                <a:gd name="T45" fmla="*/ 1 h 13"/>
                <a:gd name="T46" fmla="*/ 6 w 36"/>
                <a:gd name="T47" fmla="*/ 1 h 13"/>
                <a:gd name="T48" fmla="*/ 5 w 36"/>
                <a:gd name="T49" fmla="*/ 4 h 13"/>
                <a:gd name="T50" fmla="*/ 1 w 36"/>
                <a:gd name="T51" fmla="*/ 4 h 13"/>
                <a:gd name="T52" fmla="*/ 0 w 36"/>
                <a:gd name="T53" fmla="*/ 7 h 13"/>
                <a:gd name="T54" fmla="*/ 0 w 36"/>
                <a:gd name="T5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13">
                  <a:moveTo>
                    <a:pt x="0" y="8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3"/>
                  </a:lnTo>
                  <a:lnTo>
                    <a:pt x="23" y="11"/>
                  </a:lnTo>
                  <a:lnTo>
                    <a:pt x="28" y="11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6" y="1"/>
                  </a:lnTo>
                  <a:lnTo>
                    <a:pt x="5" y="4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32" name="Freeform 240"/>
            <p:cNvSpPr>
              <a:spLocks/>
            </p:cNvSpPr>
            <p:nvPr/>
          </p:nvSpPr>
          <p:spPr bwMode="gray">
            <a:xfrm>
              <a:off x="6514590" y="2021664"/>
              <a:ext cx="9279" cy="2969"/>
            </a:xfrm>
            <a:custGeom>
              <a:avLst/>
              <a:gdLst>
                <a:gd name="T0" fmla="*/ 0 w 21"/>
                <a:gd name="T1" fmla="*/ 6 h 7"/>
                <a:gd name="T2" fmla="*/ 4 w 21"/>
                <a:gd name="T3" fmla="*/ 6 h 7"/>
                <a:gd name="T4" fmla="*/ 8 w 21"/>
                <a:gd name="T5" fmla="*/ 7 h 7"/>
                <a:gd name="T6" fmla="*/ 13 w 21"/>
                <a:gd name="T7" fmla="*/ 7 h 7"/>
                <a:gd name="T8" fmla="*/ 17 w 21"/>
                <a:gd name="T9" fmla="*/ 6 h 7"/>
                <a:gd name="T10" fmla="*/ 19 w 21"/>
                <a:gd name="T11" fmla="*/ 3 h 7"/>
                <a:gd name="T12" fmla="*/ 21 w 21"/>
                <a:gd name="T13" fmla="*/ 2 h 7"/>
                <a:gd name="T14" fmla="*/ 17 w 21"/>
                <a:gd name="T15" fmla="*/ 0 h 7"/>
                <a:gd name="T16" fmla="*/ 15 w 21"/>
                <a:gd name="T17" fmla="*/ 0 h 7"/>
                <a:gd name="T18" fmla="*/ 12 w 21"/>
                <a:gd name="T19" fmla="*/ 0 h 7"/>
                <a:gd name="T20" fmla="*/ 8 w 21"/>
                <a:gd name="T21" fmla="*/ 2 h 7"/>
                <a:gd name="T22" fmla="*/ 6 w 21"/>
                <a:gd name="T23" fmla="*/ 2 h 7"/>
                <a:gd name="T24" fmla="*/ 3 w 21"/>
                <a:gd name="T25" fmla="*/ 2 h 7"/>
                <a:gd name="T26" fmla="*/ 0 w 21"/>
                <a:gd name="T2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7">
                  <a:moveTo>
                    <a:pt x="0" y="6"/>
                  </a:moveTo>
                  <a:lnTo>
                    <a:pt x="4" y="6"/>
                  </a:lnTo>
                  <a:lnTo>
                    <a:pt x="8" y="7"/>
                  </a:lnTo>
                  <a:lnTo>
                    <a:pt x="13" y="7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33" name="Freeform 241"/>
            <p:cNvSpPr>
              <a:spLocks/>
            </p:cNvSpPr>
            <p:nvPr/>
          </p:nvSpPr>
          <p:spPr bwMode="gray">
            <a:xfrm>
              <a:off x="6529436" y="2021293"/>
              <a:ext cx="15217" cy="5938"/>
            </a:xfrm>
            <a:custGeom>
              <a:avLst/>
              <a:gdLst>
                <a:gd name="T0" fmla="*/ 0 w 27"/>
                <a:gd name="T1" fmla="*/ 9 h 11"/>
                <a:gd name="T2" fmla="*/ 2 w 27"/>
                <a:gd name="T3" fmla="*/ 9 h 11"/>
                <a:gd name="T4" fmla="*/ 4 w 27"/>
                <a:gd name="T5" fmla="*/ 10 h 11"/>
                <a:gd name="T6" fmla="*/ 6 w 27"/>
                <a:gd name="T7" fmla="*/ 11 h 11"/>
                <a:gd name="T8" fmla="*/ 8 w 27"/>
                <a:gd name="T9" fmla="*/ 11 h 11"/>
                <a:gd name="T10" fmla="*/ 11 w 27"/>
                <a:gd name="T11" fmla="*/ 10 h 11"/>
                <a:gd name="T12" fmla="*/ 13 w 27"/>
                <a:gd name="T13" fmla="*/ 10 h 11"/>
                <a:gd name="T14" fmla="*/ 17 w 27"/>
                <a:gd name="T15" fmla="*/ 10 h 11"/>
                <a:gd name="T16" fmla="*/ 20 w 27"/>
                <a:gd name="T17" fmla="*/ 10 h 11"/>
                <a:gd name="T18" fmla="*/ 23 w 27"/>
                <a:gd name="T19" fmla="*/ 9 h 11"/>
                <a:gd name="T20" fmla="*/ 25 w 27"/>
                <a:gd name="T21" fmla="*/ 8 h 11"/>
                <a:gd name="T22" fmla="*/ 27 w 27"/>
                <a:gd name="T23" fmla="*/ 7 h 11"/>
                <a:gd name="T24" fmla="*/ 27 w 27"/>
                <a:gd name="T25" fmla="*/ 4 h 11"/>
                <a:gd name="T26" fmla="*/ 27 w 27"/>
                <a:gd name="T27" fmla="*/ 3 h 11"/>
                <a:gd name="T28" fmla="*/ 25 w 27"/>
                <a:gd name="T29" fmla="*/ 1 h 11"/>
                <a:gd name="T30" fmla="*/ 23 w 27"/>
                <a:gd name="T31" fmla="*/ 0 h 11"/>
                <a:gd name="T32" fmla="*/ 21 w 27"/>
                <a:gd name="T33" fmla="*/ 0 h 11"/>
                <a:gd name="T34" fmla="*/ 19 w 27"/>
                <a:gd name="T35" fmla="*/ 0 h 11"/>
                <a:gd name="T36" fmla="*/ 18 w 27"/>
                <a:gd name="T37" fmla="*/ 0 h 11"/>
                <a:gd name="T38" fmla="*/ 16 w 27"/>
                <a:gd name="T39" fmla="*/ 0 h 11"/>
                <a:gd name="T40" fmla="*/ 15 w 27"/>
                <a:gd name="T41" fmla="*/ 1 h 11"/>
                <a:gd name="T42" fmla="*/ 14 w 27"/>
                <a:gd name="T43" fmla="*/ 2 h 11"/>
                <a:gd name="T44" fmla="*/ 14 w 27"/>
                <a:gd name="T45" fmla="*/ 4 h 11"/>
                <a:gd name="T46" fmla="*/ 13 w 27"/>
                <a:gd name="T47" fmla="*/ 5 h 11"/>
                <a:gd name="T48" fmla="*/ 11 w 27"/>
                <a:gd name="T49" fmla="*/ 5 h 11"/>
                <a:gd name="T50" fmla="*/ 8 w 27"/>
                <a:gd name="T51" fmla="*/ 5 h 11"/>
                <a:gd name="T52" fmla="*/ 5 w 27"/>
                <a:gd name="T53" fmla="*/ 5 h 11"/>
                <a:gd name="T54" fmla="*/ 5 w 27"/>
                <a:gd name="T55" fmla="*/ 5 h 11"/>
                <a:gd name="T56" fmla="*/ 3 w 27"/>
                <a:gd name="T57" fmla="*/ 5 h 11"/>
                <a:gd name="T58" fmla="*/ 2 w 27"/>
                <a:gd name="T59" fmla="*/ 7 h 11"/>
                <a:gd name="T60" fmla="*/ 0 w 27"/>
                <a:gd name="T61" fmla="*/ 7 h 11"/>
                <a:gd name="T62" fmla="*/ 0 w 27"/>
                <a:gd name="T6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1">
                  <a:moveTo>
                    <a:pt x="0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34" name="Freeform 242"/>
            <p:cNvSpPr>
              <a:spLocks/>
            </p:cNvSpPr>
            <p:nvPr/>
          </p:nvSpPr>
          <p:spPr bwMode="gray">
            <a:xfrm>
              <a:off x="6526838" y="2014612"/>
              <a:ext cx="7794" cy="1113"/>
            </a:xfrm>
            <a:custGeom>
              <a:avLst/>
              <a:gdLst>
                <a:gd name="T0" fmla="*/ 0 w 18"/>
                <a:gd name="T1" fmla="*/ 1 h 2"/>
                <a:gd name="T2" fmla="*/ 5 w 18"/>
                <a:gd name="T3" fmla="*/ 2 h 2"/>
                <a:gd name="T4" fmla="*/ 7 w 18"/>
                <a:gd name="T5" fmla="*/ 2 h 2"/>
                <a:gd name="T6" fmla="*/ 11 w 18"/>
                <a:gd name="T7" fmla="*/ 2 h 2"/>
                <a:gd name="T8" fmla="*/ 15 w 18"/>
                <a:gd name="T9" fmla="*/ 2 h 2"/>
                <a:gd name="T10" fmla="*/ 18 w 18"/>
                <a:gd name="T11" fmla="*/ 2 h 2"/>
                <a:gd name="T12" fmla="*/ 18 w 18"/>
                <a:gd name="T13" fmla="*/ 0 h 2"/>
                <a:gd name="T14" fmla="*/ 16 w 18"/>
                <a:gd name="T15" fmla="*/ 0 h 2"/>
                <a:gd name="T16" fmla="*/ 14 w 18"/>
                <a:gd name="T17" fmla="*/ 0 h 2"/>
                <a:gd name="T18" fmla="*/ 11 w 18"/>
                <a:gd name="T19" fmla="*/ 0 h 2"/>
                <a:gd name="T20" fmla="*/ 7 w 18"/>
                <a:gd name="T21" fmla="*/ 0 h 2"/>
                <a:gd name="T22" fmla="*/ 3 w 18"/>
                <a:gd name="T23" fmla="*/ 0 h 2"/>
                <a:gd name="T24" fmla="*/ 0 w 18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">
                  <a:moveTo>
                    <a:pt x="0" y="1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35" name="Freeform 243"/>
            <p:cNvSpPr>
              <a:spLocks/>
            </p:cNvSpPr>
            <p:nvPr/>
          </p:nvSpPr>
          <p:spPr bwMode="gray">
            <a:xfrm>
              <a:off x="6278910" y="2729818"/>
              <a:ext cx="88334" cy="74972"/>
            </a:xfrm>
            <a:custGeom>
              <a:avLst/>
              <a:gdLst>
                <a:gd name="T0" fmla="*/ 17 w 157"/>
                <a:gd name="T1" fmla="*/ 111 h 133"/>
                <a:gd name="T2" fmla="*/ 17 w 157"/>
                <a:gd name="T3" fmla="*/ 100 h 133"/>
                <a:gd name="T4" fmla="*/ 7 w 157"/>
                <a:gd name="T5" fmla="*/ 85 h 133"/>
                <a:gd name="T6" fmla="*/ 3 w 157"/>
                <a:gd name="T7" fmla="*/ 74 h 133"/>
                <a:gd name="T8" fmla="*/ 2 w 157"/>
                <a:gd name="T9" fmla="*/ 63 h 133"/>
                <a:gd name="T10" fmla="*/ 7 w 157"/>
                <a:gd name="T11" fmla="*/ 63 h 133"/>
                <a:gd name="T12" fmla="*/ 10 w 157"/>
                <a:gd name="T13" fmla="*/ 67 h 133"/>
                <a:gd name="T14" fmla="*/ 18 w 157"/>
                <a:gd name="T15" fmla="*/ 69 h 133"/>
                <a:gd name="T16" fmla="*/ 25 w 157"/>
                <a:gd name="T17" fmla="*/ 69 h 133"/>
                <a:gd name="T18" fmla="*/ 32 w 157"/>
                <a:gd name="T19" fmla="*/ 67 h 133"/>
                <a:gd name="T20" fmla="*/ 35 w 157"/>
                <a:gd name="T21" fmla="*/ 29 h 133"/>
                <a:gd name="T22" fmla="*/ 39 w 157"/>
                <a:gd name="T23" fmla="*/ 38 h 133"/>
                <a:gd name="T24" fmla="*/ 39 w 157"/>
                <a:gd name="T25" fmla="*/ 47 h 133"/>
                <a:gd name="T26" fmla="*/ 48 w 157"/>
                <a:gd name="T27" fmla="*/ 47 h 133"/>
                <a:gd name="T28" fmla="*/ 57 w 157"/>
                <a:gd name="T29" fmla="*/ 40 h 133"/>
                <a:gd name="T30" fmla="*/ 62 w 157"/>
                <a:gd name="T31" fmla="*/ 33 h 133"/>
                <a:gd name="T32" fmla="*/ 69 w 157"/>
                <a:gd name="T33" fmla="*/ 36 h 133"/>
                <a:gd name="T34" fmla="*/ 79 w 157"/>
                <a:gd name="T35" fmla="*/ 38 h 133"/>
                <a:gd name="T36" fmla="*/ 87 w 157"/>
                <a:gd name="T37" fmla="*/ 34 h 133"/>
                <a:gd name="T38" fmla="*/ 90 w 157"/>
                <a:gd name="T39" fmla="*/ 27 h 133"/>
                <a:gd name="T40" fmla="*/ 99 w 157"/>
                <a:gd name="T41" fmla="*/ 21 h 133"/>
                <a:gd name="T42" fmla="*/ 103 w 157"/>
                <a:gd name="T43" fmla="*/ 14 h 133"/>
                <a:gd name="T44" fmla="*/ 110 w 157"/>
                <a:gd name="T45" fmla="*/ 9 h 133"/>
                <a:gd name="T46" fmla="*/ 118 w 157"/>
                <a:gd name="T47" fmla="*/ 3 h 133"/>
                <a:gd name="T48" fmla="*/ 125 w 157"/>
                <a:gd name="T49" fmla="*/ 0 h 133"/>
                <a:gd name="T50" fmla="*/ 134 w 157"/>
                <a:gd name="T51" fmla="*/ 3 h 133"/>
                <a:gd name="T52" fmla="*/ 143 w 157"/>
                <a:gd name="T53" fmla="*/ 7 h 133"/>
                <a:gd name="T54" fmla="*/ 145 w 157"/>
                <a:gd name="T55" fmla="*/ 19 h 133"/>
                <a:gd name="T56" fmla="*/ 148 w 157"/>
                <a:gd name="T57" fmla="*/ 29 h 133"/>
                <a:gd name="T58" fmla="*/ 148 w 157"/>
                <a:gd name="T59" fmla="*/ 39 h 133"/>
                <a:gd name="T60" fmla="*/ 149 w 157"/>
                <a:gd name="T61" fmla="*/ 45 h 133"/>
                <a:gd name="T62" fmla="*/ 153 w 157"/>
                <a:gd name="T63" fmla="*/ 49 h 133"/>
                <a:gd name="T64" fmla="*/ 154 w 157"/>
                <a:gd name="T65" fmla="*/ 59 h 133"/>
                <a:gd name="T66" fmla="*/ 144 w 157"/>
                <a:gd name="T67" fmla="*/ 74 h 133"/>
                <a:gd name="T68" fmla="*/ 128 w 157"/>
                <a:gd name="T69" fmla="*/ 96 h 133"/>
                <a:gd name="T70" fmla="*/ 88 w 157"/>
                <a:gd name="T71" fmla="*/ 121 h 133"/>
                <a:gd name="T72" fmla="*/ 88 w 157"/>
                <a:gd name="T73" fmla="*/ 124 h 133"/>
                <a:gd name="T74" fmla="*/ 83 w 157"/>
                <a:gd name="T75" fmla="*/ 123 h 133"/>
                <a:gd name="T76" fmla="*/ 68 w 157"/>
                <a:gd name="T77" fmla="*/ 124 h 133"/>
                <a:gd name="T78" fmla="*/ 58 w 157"/>
                <a:gd name="T79" fmla="*/ 126 h 133"/>
                <a:gd name="T80" fmla="*/ 51 w 157"/>
                <a:gd name="T81" fmla="*/ 130 h 133"/>
                <a:gd name="T82" fmla="*/ 37 w 157"/>
                <a:gd name="T83" fmla="*/ 130 h 133"/>
                <a:gd name="T84" fmla="*/ 28 w 157"/>
                <a:gd name="T85" fmla="*/ 132 h 133"/>
                <a:gd name="T86" fmla="*/ 24 w 157"/>
                <a:gd name="T87" fmla="*/ 127 h 133"/>
                <a:gd name="T88" fmla="*/ 22 w 157"/>
                <a:gd name="T89" fmla="*/ 126 h 133"/>
                <a:gd name="T90" fmla="*/ 19 w 157"/>
                <a:gd name="T91" fmla="*/ 128 h 133"/>
                <a:gd name="T92" fmla="*/ 18 w 157"/>
                <a:gd name="T93" fmla="*/ 121 h 133"/>
                <a:gd name="T94" fmla="*/ 13 w 157"/>
                <a:gd name="T95" fmla="*/ 1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133">
                  <a:moveTo>
                    <a:pt x="13" y="111"/>
                  </a:move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06"/>
                    <a:pt x="18" y="101"/>
                    <a:pt x="17" y="100"/>
                  </a:cubicBezTo>
                  <a:cubicBezTo>
                    <a:pt x="16" y="99"/>
                    <a:pt x="10" y="93"/>
                    <a:pt x="10" y="93"/>
                  </a:cubicBezTo>
                  <a:cubicBezTo>
                    <a:pt x="10" y="93"/>
                    <a:pt x="7" y="87"/>
                    <a:pt x="7" y="85"/>
                  </a:cubicBezTo>
                  <a:cubicBezTo>
                    <a:pt x="7" y="83"/>
                    <a:pt x="4" y="80"/>
                    <a:pt x="4" y="80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3" y="49"/>
                    <a:pt x="153" y="49"/>
                    <a:pt x="153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54" y="59"/>
                    <a:pt x="153" y="66"/>
                    <a:pt x="151" y="67"/>
                  </a:cubicBezTo>
                  <a:cubicBezTo>
                    <a:pt x="150" y="68"/>
                    <a:pt x="144" y="74"/>
                    <a:pt x="144" y="74"/>
                  </a:cubicBezTo>
                  <a:cubicBezTo>
                    <a:pt x="144" y="74"/>
                    <a:pt x="138" y="84"/>
                    <a:pt x="136" y="85"/>
                  </a:cubicBezTo>
                  <a:cubicBezTo>
                    <a:pt x="135" y="87"/>
                    <a:pt x="129" y="95"/>
                    <a:pt x="128" y="96"/>
                  </a:cubicBezTo>
                  <a:cubicBezTo>
                    <a:pt x="127" y="97"/>
                    <a:pt x="105" y="119"/>
                    <a:pt x="97" y="120"/>
                  </a:cubicBezTo>
                  <a:cubicBezTo>
                    <a:pt x="90" y="122"/>
                    <a:pt x="88" y="121"/>
                    <a:pt x="88" y="121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5" y="133"/>
                    <a:pt x="33" y="133"/>
                  </a:cubicBezTo>
                  <a:cubicBezTo>
                    <a:pt x="31" y="133"/>
                    <a:pt x="28" y="132"/>
                    <a:pt x="28" y="132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3" y="113"/>
                    <a:pt x="13" y="113"/>
                    <a:pt x="13" y="113"/>
                  </a:cubicBezTo>
                  <a:lnTo>
                    <a:pt x="13" y="11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36" name="Freeform 244"/>
            <p:cNvSpPr>
              <a:spLocks/>
            </p:cNvSpPr>
            <p:nvPr/>
          </p:nvSpPr>
          <p:spPr bwMode="gray">
            <a:xfrm>
              <a:off x="6355367" y="2751344"/>
              <a:ext cx="7794" cy="9650"/>
            </a:xfrm>
            <a:custGeom>
              <a:avLst/>
              <a:gdLst>
                <a:gd name="T0" fmla="*/ 2 w 14"/>
                <a:gd name="T1" fmla="*/ 5 h 17"/>
                <a:gd name="T2" fmla="*/ 4 w 14"/>
                <a:gd name="T3" fmla="*/ 0 h 17"/>
                <a:gd name="T4" fmla="*/ 8 w 14"/>
                <a:gd name="T5" fmla="*/ 0 h 17"/>
                <a:gd name="T6" fmla="*/ 12 w 14"/>
                <a:gd name="T7" fmla="*/ 1 h 17"/>
                <a:gd name="T8" fmla="*/ 13 w 14"/>
                <a:gd name="T9" fmla="*/ 4 h 17"/>
                <a:gd name="T10" fmla="*/ 13 w 14"/>
                <a:gd name="T11" fmla="*/ 7 h 17"/>
                <a:gd name="T12" fmla="*/ 13 w 14"/>
                <a:gd name="T13" fmla="*/ 11 h 17"/>
                <a:gd name="T14" fmla="*/ 13 w 14"/>
                <a:gd name="T15" fmla="*/ 15 h 17"/>
                <a:gd name="T16" fmla="*/ 8 w 14"/>
                <a:gd name="T17" fmla="*/ 16 h 17"/>
                <a:gd name="T18" fmla="*/ 2 w 14"/>
                <a:gd name="T19" fmla="*/ 8 h 17"/>
                <a:gd name="T20" fmla="*/ 2 w 14"/>
                <a:gd name="T2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7">
                  <a:moveTo>
                    <a:pt x="2" y="5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7"/>
                    <a:pt x="8" y="16"/>
                  </a:cubicBezTo>
                  <a:cubicBezTo>
                    <a:pt x="3" y="14"/>
                    <a:pt x="2" y="13"/>
                    <a:pt x="2" y="8"/>
                  </a:cubicBezTo>
                  <a:cubicBezTo>
                    <a:pt x="0" y="7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37" name="Freeform 245"/>
            <p:cNvSpPr>
              <a:spLocks/>
            </p:cNvSpPr>
            <p:nvPr/>
          </p:nvSpPr>
          <p:spPr bwMode="gray">
            <a:xfrm>
              <a:off x="6335324" y="2766933"/>
              <a:ext cx="12619" cy="12619"/>
            </a:xfrm>
            <a:custGeom>
              <a:avLst/>
              <a:gdLst>
                <a:gd name="T0" fmla="*/ 1 w 23"/>
                <a:gd name="T1" fmla="*/ 12 h 22"/>
                <a:gd name="T2" fmla="*/ 3 w 23"/>
                <a:gd name="T3" fmla="*/ 13 h 22"/>
                <a:gd name="T4" fmla="*/ 4 w 23"/>
                <a:gd name="T5" fmla="*/ 16 h 22"/>
                <a:gd name="T6" fmla="*/ 5 w 23"/>
                <a:gd name="T7" fmla="*/ 18 h 22"/>
                <a:gd name="T8" fmla="*/ 5 w 23"/>
                <a:gd name="T9" fmla="*/ 20 h 22"/>
                <a:gd name="T10" fmla="*/ 7 w 23"/>
                <a:gd name="T11" fmla="*/ 22 h 22"/>
                <a:gd name="T12" fmla="*/ 10 w 23"/>
                <a:gd name="T13" fmla="*/ 22 h 22"/>
                <a:gd name="T14" fmla="*/ 11 w 23"/>
                <a:gd name="T15" fmla="*/ 20 h 22"/>
                <a:gd name="T16" fmla="*/ 14 w 23"/>
                <a:gd name="T17" fmla="*/ 18 h 22"/>
                <a:gd name="T18" fmla="*/ 14 w 23"/>
                <a:gd name="T19" fmla="*/ 16 h 22"/>
                <a:gd name="T20" fmla="*/ 16 w 23"/>
                <a:gd name="T21" fmla="*/ 16 h 22"/>
                <a:gd name="T22" fmla="*/ 18 w 23"/>
                <a:gd name="T23" fmla="*/ 16 h 22"/>
                <a:gd name="T24" fmla="*/ 20 w 23"/>
                <a:gd name="T25" fmla="*/ 15 h 22"/>
                <a:gd name="T26" fmla="*/ 22 w 23"/>
                <a:gd name="T27" fmla="*/ 13 h 22"/>
                <a:gd name="T28" fmla="*/ 22 w 23"/>
                <a:gd name="T29" fmla="*/ 10 h 22"/>
                <a:gd name="T30" fmla="*/ 23 w 23"/>
                <a:gd name="T31" fmla="*/ 9 h 22"/>
                <a:gd name="T32" fmla="*/ 21 w 23"/>
                <a:gd name="T33" fmla="*/ 6 h 22"/>
                <a:gd name="T34" fmla="*/ 19 w 23"/>
                <a:gd name="T35" fmla="*/ 2 h 22"/>
                <a:gd name="T36" fmla="*/ 17 w 23"/>
                <a:gd name="T37" fmla="*/ 0 h 22"/>
                <a:gd name="T38" fmla="*/ 13 w 23"/>
                <a:gd name="T39" fmla="*/ 2 h 22"/>
                <a:gd name="T40" fmla="*/ 9 w 23"/>
                <a:gd name="T41" fmla="*/ 3 h 22"/>
                <a:gd name="T42" fmla="*/ 6 w 23"/>
                <a:gd name="T43" fmla="*/ 6 h 22"/>
                <a:gd name="T44" fmla="*/ 3 w 23"/>
                <a:gd name="T45" fmla="*/ 8 h 22"/>
                <a:gd name="T46" fmla="*/ 0 w 23"/>
                <a:gd name="T47" fmla="*/ 11 h 22"/>
                <a:gd name="T48" fmla="*/ 1 w 23"/>
                <a:gd name="T4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22">
                  <a:moveTo>
                    <a:pt x="1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2"/>
                    <a:pt x="7" y="22"/>
                  </a:cubicBezTo>
                  <a:cubicBezTo>
                    <a:pt x="8" y="22"/>
                    <a:pt x="10" y="22"/>
                    <a:pt x="10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2" y="20"/>
                    <a:pt x="14" y="18"/>
                    <a:pt x="14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38" name="Freeform 246"/>
            <p:cNvSpPr>
              <a:spLocks/>
            </p:cNvSpPr>
            <p:nvPr/>
          </p:nvSpPr>
          <p:spPr bwMode="gray">
            <a:xfrm>
              <a:off x="6352768" y="2664495"/>
              <a:ext cx="58271" cy="92787"/>
            </a:xfrm>
            <a:custGeom>
              <a:avLst/>
              <a:gdLst>
                <a:gd name="T0" fmla="*/ 20 w 103"/>
                <a:gd name="T1" fmla="*/ 163 h 165"/>
                <a:gd name="T2" fmla="*/ 17 w 103"/>
                <a:gd name="T3" fmla="*/ 155 h 165"/>
                <a:gd name="T4" fmla="*/ 17 w 103"/>
                <a:gd name="T5" fmla="*/ 139 h 165"/>
                <a:gd name="T6" fmla="*/ 12 w 103"/>
                <a:gd name="T7" fmla="*/ 123 h 165"/>
                <a:gd name="T8" fmla="*/ 21 w 103"/>
                <a:gd name="T9" fmla="*/ 109 h 165"/>
                <a:gd name="T10" fmla="*/ 24 w 103"/>
                <a:gd name="T11" fmla="*/ 100 h 165"/>
                <a:gd name="T12" fmla="*/ 26 w 103"/>
                <a:gd name="T13" fmla="*/ 92 h 165"/>
                <a:gd name="T14" fmla="*/ 24 w 103"/>
                <a:gd name="T15" fmla="*/ 84 h 165"/>
                <a:gd name="T16" fmla="*/ 28 w 103"/>
                <a:gd name="T17" fmla="*/ 74 h 165"/>
                <a:gd name="T18" fmla="*/ 26 w 103"/>
                <a:gd name="T19" fmla="*/ 63 h 165"/>
                <a:gd name="T20" fmla="*/ 19 w 103"/>
                <a:gd name="T21" fmla="*/ 59 h 165"/>
                <a:gd name="T22" fmla="*/ 12 w 103"/>
                <a:gd name="T23" fmla="*/ 57 h 165"/>
                <a:gd name="T24" fmla="*/ 3 w 103"/>
                <a:gd name="T25" fmla="*/ 53 h 165"/>
                <a:gd name="T26" fmla="*/ 0 w 103"/>
                <a:gd name="T27" fmla="*/ 46 h 165"/>
                <a:gd name="T28" fmla="*/ 36 w 103"/>
                <a:gd name="T29" fmla="*/ 39 h 165"/>
                <a:gd name="T30" fmla="*/ 42 w 103"/>
                <a:gd name="T31" fmla="*/ 47 h 165"/>
                <a:gd name="T32" fmla="*/ 41 w 103"/>
                <a:gd name="T33" fmla="*/ 58 h 165"/>
                <a:gd name="T34" fmla="*/ 49 w 103"/>
                <a:gd name="T35" fmla="*/ 62 h 165"/>
                <a:gd name="T36" fmla="*/ 54 w 103"/>
                <a:gd name="T37" fmla="*/ 55 h 165"/>
                <a:gd name="T38" fmla="*/ 48 w 103"/>
                <a:gd name="T39" fmla="*/ 33 h 165"/>
                <a:gd name="T40" fmla="*/ 45 w 103"/>
                <a:gd name="T41" fmla="*/ 12 h 165"/>
                <a:gd name="T42" fmla="*/ 54 w 103"/>
                <a:gd name="T43" fmla="*/ 11 h 165"/>
                <a:gd name="T44" fmla="*/ 62 w 103"/>
                <a:gd name="T45" fmla="*/ 13 h 165"/>
                <a:gd name="T46" fmla="*/ 70 w 103"/>
                <a:gd name="T47" fmla="*/ 13 h 165"/>
                <a:gd name="T48" fmla="*/ 75 w 103"/>
                <a:gd name="T49" fmla="*/ 9 h 165"/>
                <a:gd name="T50" fmla="*/ 84 w 103"/>
                <a:gd name="T51" fmla="*/ 7 h 165"/>
                <a:gd name="T52" fmla="*/ 96 w 103"/>
                <a:gd name="T53" fmla="*/ 2 h 165"/>
                <a:gd name="T54" fmla="*/ 99 w 103"/>
                <a:gd name="T55" fmla="*/ 7 h 165"/>
                <a:gd name="T56" fmla="*/ 100 w 103"/>
                <a:gd name="T57" fmla="*/ 18 h 165"/>
                <a:gd name="T58" fmla="*/ 100 w 103"/>
                <a:gd name="T59" fmla="*/ 25 h 165"/>
                <a:gd name="T60" fmla="*/ 101 w 103"/>
                <a:gd name="T61" fmla="*/ 36 h 165"/>
                <a:gd name="T62" fmla="*/ 103 w 103"/>
                <a:gd name="T63" fmla="*/ 41 h 165"/>
                <a:gd name="T64" fmla="*/ 101 w 103"/>
                <a:gd name="T65" fmla="*/ 47 h 165"/>
                <a:gd name="T66" fmla="*/ 93 w 103"/>
                <a:gd name="T67" fmla="*/ 57 h 165"/>
                <a:gd name="T68" fmla="*/ 84 w 103"/>
                <a:gd name="T69" fmla="*/ 65 h 165"/>
                <a:gd name="T70" fmla="*/ 68 w 103"/>
                <a:gd name="T71" fmla="*/ 72 h 165"/>
                <a:gd name="T72" fmla="*/ 58 w 103"/>
                <a:gd name="T73" fmla="*/ 83 h 165"/>
                <a:gd name="T74" fmla="*/ 43 w 103"/>
                <a:gd name="T75" fmla="*/ 91 h 165"/>
                <a:gd name="T76" fmla="*/ 48 w 103"/>
                <a:gd name="T77" fmla="*/ 104 h 165"/>
                <a:gd name="T78" fmla="*/ 52 w 103"/>
                <a:gd name="T79" fmla="*/ 116 h 165"/>
                <a:gd name="T80" fmla="*/ 52 w 103"/>
                <a:gd name="T81" fmla="*/ 125 h 165"/>
                <a:gd name="T82" fmla="*/ 52 w 103"/>
                <a:gd name="T83" fmla="*/ 134 h 165"/>
                <a:gd name="T84" fmla="*/ 29 w 103"/>
                <a:gd name="T85" fmla="*/ 149 h 165"/>
                <a:gd name="T86" fmla="*/ 23 w 103"/>
                <a:gd name="T87" fmla="*/ 158 h 165"/>
                <a:gd name="T88" fmla="*/ 26 w 103"/>
                <a:gd name="T8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165">
                  <a:moveTo>
                    <a:pt x="26" y="165"/>
                  </a:moveTo>
                  <a:cubicBezTo>
                    <a:pt x="22" y="165"/>
                    <a:pt x="22" y="165"/>
                    <a:pt x="22" y="165"/>
                  </a:cubicBezTo>
                  <a:cubicBezTo>
                    <a:pt x="20" y="163"/>
                    <a:pt x="20" y="163"/>
                    <a:pt x="20" y="163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100" y="7"/>
                    <a:pt x="99" y="7"/>
                  </a:cubicBezTo>
                  <a:cubicBezTo>
                    <a:pt x="99" y="8"/>
                    <a:pt x="99" y="10"/>
                    <a:pt x="99" y="10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89" y="61"/>
                    <a:pt x="89" y="62"/>
                  </a:cubicBezTo>
                  <a:cubicBezTo>
                    <a:pt x="88" y="62"/>
                    <a:pt x="84" y="65"/>
                    <a:pt x="84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1" y="88"/>
                    <a:pt x="50" y="89"/>
                  </a:cubicBezTo>
                  <a:cubicBezTo>
                    <a:pt x="49" y="89"/>
                    <a:pt x="46" y="93"/>
                    <a:pt x="46" y="93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4" y="93"/>
                    <a:pt x="44" y="94"/>
                  </a:cubicBezTo>
                  <a:cubicBezTo>
                    <a:pt x="44" y="96"/>
                    <a:pt x="44" y="99"/>
                    <a:pt x="44" y="99"/>
                  </a:cubicBezTo>
                  <a:cubicBezTo>
                    <a:pt x="44" y="99"/>
                    <a:pt x="48" y="103"/>
                    <a:pt x="48" y="104"/>
                  </a:cubicBezTo>
                  <a:cubicBezTo>
                    <a:pt x="48" y="105"/>
                    <a:pt x="48" y="111"/>
                    <a:pt x="48" y="111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0" y="138"/>
                    <a:pt x="49" y="139"/>
                  </a:cubicBezTo>
                  <a:cubicBezTo>
                    <a:pt x="48" y="140"/>
                    <a:pt x="40" y="145"/>
                    <a:pt x="39" y="145"/>
                  </a:cubicBezTo>
                  <a:cubicBezTo>
                    <a:pt x="37" y="145"/>
                    <a:pt x="30" y="148"/>
                    <a:pt x="29" y="149"/>
                  </a:cubicBezTo>
                  <a:cubicBezTo>
                    <a:pt x="28" y="149"/>
                    <a:pt x="26" y="152"/>
                    <a:pt x="26" y="152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3" y="155"/>
                    <a:pt x="22" y="158"/>
                    <a:pt x="23" y="158"/>
                  </a:cubicBezTo>
                  <a:cubicBezTo>
                    <a:pt x="25" y="158"/>
                    <a:pt x="26" y="158"/>
                    <a:pt x="26" y="158"/>
                  </a:cubicBezTo>
                  <a:cubicBezTo>
                    <a:pt x="26" y="160"/>
                    <a:pt x="26" y="160"/>
                    <a:pt x="26" y="160"/>
                  </a:cubicBezTo>
                  <a:lnTo>
                    <a:pt x="26" y="16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39" name="Freeform 247"/>
            <p:cNvSpPr>
              <a:spLocks/>
            </p:cNvSpPr>
            <p:nvPr/>
          </p:nvSpPr>
          <p:spPr bwMode="gray">
            <a:xfrm>
              <a:off x="6297096" y="2706435"/>
              <a:ext cx="50105" cy="50105"/>
            </a:xfrm>
            <a:custGeom>
              <a:avLst/>
              <a:gdLst>
                <a:gd name="T0" fmla="*/ 89 w 89"/>
                <a:gd name="T1" fmla="*/ 42 h 89"/>
                <a:gd name="T2" fmla="*/ 86 w 89"/>
                <a:gd name="T3" fmla="*/ 45 h 89"/>
                <a:gd name="T4" fmla="*/ 81 w 89"/>
                <a:gd name="T5" fmla="*/ 48 h 89"/>
                <a:gd name="T6" fmla="*/ 78 w 89"/>
                <a:gd name="T7" fmla="*/ 51 h 89"/>
                <a:gd name="T8" fmla="*/ 74 w 89"/>
                <a:gd name="T9" fmla="*/ 53 h 89"/>
                <a:gd name="T10" fmla="*/ 71 w 89"/>
                <a:gd name="T11" fmla="*/ 56 h 89"/>
                <a:gd name="T12" fmla="*/ 67 w 89"/>
                <a:gd name="T13" fmla="*/ 59 h 89"/>
                <a:gd name="T14" fmla="*/ 67 w 89"/>
                <a:gd name="T15" fmla="*/ 63 h 89"/>
                <a:gd name="T16" fmla="*/ 63 w 89"/>
                <a:gd name="T17" fmla="*/ 67 h 89"/>
                <a:gd name="T18" fmla="*/ 58 w 89"/>
                <a:gd name="T19" fmla="*/ 69 h 89"/>
                <a:gd name="T20" fmla="*/ 55 w 89"/>
                <a:gd name="T21" fmla="*/ 72 h 89"/>
                <a:gd name="T22" fmla="*/ 55 w 89"/>
                <a:gd name="T23" fmla="*/ 76 h 89"/>
                <a:gd name="T24" fmla="*/ 52 w 89"/>
                <a:gd name="T25" fmla="*/ 80 h 89"/>
                <a:gd name="T26" fmla="*/ 47 w 89"/>
                <a:gd name="T27" fmla="*/ 80 h 89"/>
                <a:gd name="T28" fmla="*/ 42 w 89"/>
                <a:gd name="T29" fmla="*/ 79 h 89"/>
                <a:gd name="T30" fmla="*/ 37 w 89"/>
                <a:gd name="T31" fmla="*/ 78 h 89"/>
                <a:gd name="T32" fmla="*/ 34 w 89"/>
                <a:gd name="T33" fmla="*/ 75 h 89"/>
                <a:gd name="T34" fmla="*/ 30 w 89"/>
                <a:gd name="T35" fmla="*/ 75 h 89"/>
                <a:gd name="T36" fmla="*/ 28 w 89"/>
                <a:gd name="T37" fmla="*/ 79 h 89"/>
                <a:gd name="T38" fmla="*/ 25 w 89"/>
                <a:gd name="T39" fmla="*/ 82 h 89"/>
                <a:gd name="T40" fmla="*/ 21 w 89"/>
                <a:gd name="T41" fmla="*/ 89 h 89"/>
                <a:gd name="T42" fmla="*/ 16 w 89"/>
                <a:gd name="T43" fmla="*/ 89 h 89"/>
                <a:gd name="T44" fmla="*/ 10 w 89"/>
                <a:gd name="T45" fmla="*/ 89 h 89"/>
                <a:gd name="T46" fmla="*/ 7 w 89"/>
                <a:gd name="T47" fmla="*/ 89 h 89"/>
                <a:gd name="T48" fmla="*/ 7 w 89"/>
                <a:gd name="T49" fmla="*/ 86 h 89"/>
                <a:gd name="T50" fmla="*/ 7 w 89"/>
                <a:gd name="T51" fmla="*/ 80 h 89"/>
                <a:gd name="T52" fmla="*/ 7 w 89"/>
                <a:gd name="T53" fmla="*/ 75 h 89"/>
                <a:gd name="T54" fmla="*/ 3 w 89"/>
                <a:gd name="T55" fmla="*/ 71 h 89"/>
                <a:gd name="T56" fmla="*/ 0 w 89"/>
                <a:gd name="T57" fmla="*/ 71 h 89"/>
                <a:gd name="T58" fmla="*/ 0 w 89"/>
                <a:gd name="T59" fmla="*/ 41 h 89"/>
                <a:gd name="T60" fmla="*/ 10 w 89"/>
                <a:gd name="T61" fmla="*/ 41 h 89"/>
                <a:gd name="T62" fmla="*/ 10 w 89"/>
                <a:gd name="T63" fmla="*/ 5 h 89"/>
                <a:gd name="T64" fmla="*/ 14 w 89"/>
                <a:gd name="T65" fmla="*/ 5 h 89"/>
                <a:gd name="T66" fmla="*/ 31 w 89"/>
                <a:gd name="T67" fmla="*/ 0 h 89"/>
                <a:gd name="T68" fmla="*/ 36 w 89"/>
                <a:gd name="T69" fmla="*/ 5 h 89"/>
                <a:gd name="T70" fmla="*/ 41 w 89"/>
                <a:gd name="T71" fmla="*/ 0 h 89"/>
                <a:gd name="T72" fmla="*/ 44 w 89"/>
                <a:gd name="T73" fmla="*/ 0 h 89"/>
                <a:gd name="T74" fmla="*/ 46 w 89"/>
                <a:gd name="T75" fmla="*/ 0 h 89"/>
                <a:gd name="T76" fmla="*/ 51 w 89"/>
                <a:gd name="T77" fmla="*/ 0 h 89"/>
                <a:gd name="T78" fmla="*/ 56 w 89"/>
                <a:gd name="T79" fmla="*/ 6 h 89"/>
                <a:gd name="T80" fmla="*/ 59 w 89"/>
                <a:gd name="T81" fmla="*/ 8 h 89"/>
                <a:gd name="T82" fmla="*/ 60 w 89"/>
                <a:gd name="T83" fmla="*/ 13 h 89"/>
                <a:gd name="T84" fmla="*/ 63 w 89"/>
                <a:gd name="T85" fmla="*/ 16 h 89"/>
                <a:gd name="T86" fmla="*/ 68 w 89"/>
                <a:gd name="T87" fmla="*/ 21 h 89"/>
                <a:gd name="T88" fmla="*/ 72 w 89"/>
                <a:gd name="T89" fmla="*/ 23 h 89"/>
                <a:gd name="T90" fmla="*/ 72 w 89"/>
                <a:gd name="T91" fmla="*/ 26 h 89"/>
                <a:gd name="T92" fmla="*/ 75 w 89"/>
                <a:gd name="T93" fmla="*/ 26 h 89"/>
                <a:gd name="T94" fmla="*/ 75 w 89"/>
                <a:gd name="T95" fmla="*/ 31 h 89"/>
                <a:gd name="T96" fmla="*/ 78 w 89"/>
                <a:gd name="T97" fmla="*/ 34 h 89"/>
                <a:gd name="T98" fmla="*/ 78 w 89"/>
                <a:gd name="T99" fmla="*/ 37 h 89"/>
                <a:gd name="T100" fmla="*/ 84 w 89"/>
                <a:gd name="T101" fmla="*/ 38 h 89"/>
                <a:gd name="T102" fmla="*/ 88 w 89"/>
                <a:gd name="T103" fmla="*/ 38 h 89"/>
                <a:gd name="T104" fmla="*/ 89 w 89"/>
                <a:gd name="T105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89">
                  <a:moveTo>
                    <a:pt x="89" y="42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0" y="71"/>
                    <a:pt x="0" y="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8" y="38"/>
                    <a:pt x="88" y="38"/>
                    <a:pt x="88" y="38"/>
                  </a:cubicBezTo>
                  <a:lnTo>
                    <a:pt x="89" y="4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40" name="Freeform 248"/>
            <p:cNvSpPr>
              <a:spLocks/>
            </p:cNvSpPr>
            <p:nvPr/>
          </p:nvSpPr>
          <p:spPr bwMode="gray">
            <a:xfrm>
              <a:off x="6325675" y="2693816"/>
              <a:ext cx="43053" cy="38228"/>
            </a:xfrm>
            <a:custGeom>
              <a:avLst/>
              <a:gdLst>
                <a:gd name="T0" fmla="*/ 66 w 98"/>
                <a:gd name="T1" fmla="*/ 1 h 88"/>
                <a:gd name="T2" fmla="*/ 75 w 98"/>
                <a:gd name="T3" fmla="*/ 3 h 88"/>
                <a:gd name="T4" fmla="*/ 81 w 98"/>
                <a:gd name="T5" fmla="*/ 7 h 88"/>
                <a:gd name="T6" fmla="*/ 86 w 98"/>
                <a:gd name="T7" fmla="*/ 9 h 88"/>
                <a:gd name="T8" fmla="*/ 94 w 98"/>
                <a:gd name="T9" fmla="*/ 13 h 88"/>
                <a:gd name="T10" fmla="*/ 98 w 98"/>
                <a:gd name="T11" fmla="*/ 20 h 88"/>
                <a:gd name="T12" fmla="*/ 98 w 98"/>
                <a:gd name="T13" fmla="*/ 29 h 88"/>
                <a:gd name="T14" fmla="*/ 97 w 98"/>
                <a:gd name="T15" fmla="*/ 39 h 88"/>
                <a:gd name="T16" fmla="*/ 95 w 98"/>
                <a:gd name="T17" fmla="*/ 44 h 88"/>
                <a:gd name="T18" fmla="*/ 95 w 98"/>
                <a:gd name="T19" fmla="*/ 52 h 88"/>
                <a:gd name="T20" fmla="*/ 95 w 98"/>
                <a:gd name="T21" fmla="*/ 58 h 88"/>
                <a:gd name="T22" fmla="*/ 90 w 98"/>
                <a:gd name="T23" fmla="*/ 65 h 88"/>
                <a:gd name="T24" fmla="*/ 89 w 98"/>
                <a:gd name="T25" fmla="*/ 74 h 88"/>
                <a:gd name="T26" fmla="*/ 72 w 98"/>
                <a:gd name="T27" fmla="*/ 87 h 88"/>
                <a:gd name="T28" fmla="*/ 60 w 98"/>
                <a:gd name="T29" fmla="*/ 88 h 88"/>
                <a:gd name="T30" fmla="*/ 49 w 98"/>
                <a:gd name="T31" fmla="*/ 83 h 88"/>
                <a:gd name="T32" fmla="*/ 42 w 98"/>
                <a:gd name="T33" fmla="*/ 78 h 88"/>
                <a:gd name="T34" fmla="*/ 35 w 98"/>
                <a:gd name="T35" fmla="*/ 73 h 88"/>
                <a:gd name="T36" fmla="*/ 31 w 98"/>
                <a:gd name="T37" fmla="*/ 62 h 88"/>
                <a:gd name="T38" fmla="*/ 27 w 98"/>
                <a:gd name="T39" fmla="*/ 58 h 88"/>
                <a:gd name="T40" fmla="*/ 15 w 98"/>
                <a:gd name="T41" fmla="*/ 49 h 88"/>
                <a:gd name="T42" fmla="*/ 10 w 98"/>
                <a:gd name="T43" fmla="*/ 39 h 88"/>
                <a:gd name="T44" fmla="*/ 0 w 98"/>
                <a:gd name="T45" fmla="*/ 29 h 88"/>
                <a:gd name="T46" fmla="*/ 5 w 98"/>
                <a:gd name="T47" fmla="*/ 27 h 88"/>
                <a:gd name="T48" fmla="*/ 13 w 98"/>
                <a:gd name="T49" fmla="*/ 29 h 88"/>
                <a:gd name="T50" fmla="*/ 19 w 98"/>
                <a:gd name="T51" fmla="*/ 30 h 88"/>
                <a:gd name="T52" fmla="*/ 32 w 98"/>
                <a:gd name="T53" fmla="*/ 17 h 88"/>
                <a:gd name="T54" fmla="*/ 37 w 98"/>
                <a:gd name="T55" fmla="*/ 14 h 88"/>
                <a:gd name="T56" fmla="*/ 44 w 98"/>
                <a:gd name="T57" fmla="*/ 11 h 88"/>
                <a:gd name="T58" fmla="*/ 45 w 98"/>
                <a:gd name="T59" fmla="*/ 5 h 88"/>
                <a:gd name="T60" fmla="*/ 50 w 98"/>
                <a:gd name="T61" fmla="*/ 0 h 88"/>
                <a:gd name="T62" fmla="*/ 59 w 98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88">
                  <a:moveTo>
                    <a:pt x="64" y="0"/>
                  </a:moveTo>
                  <a:lnTo>
                    <a:pt x="66" y="1"/>
                  </a:lnTo>
                  <a:lnTo>
                    <a:pt x="67" y="3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81" y="7"/>
                  </a:lnTo>
                  <a:lnTo>
                    <a:pt x="82" y="9"/>
                  </a:lnTo>
                  <a:lnTo>
                    <a:pt x="86" y="9"/>
                  </a:lnTo>
                  <a:lnTo>
                    <a:pt x="90" y="9"/>
                  </a:lnTo>
                  <a:lnTo>
                    <a:pt x="94" y="13"/>
                  </a:lnTo>
                  <a:lnTo>
                    <a:pt x="95" y="14"/>
                  </a:lnTo>
                  <a:lnTo>
                    <a:pt x="98" y="20"/>
                  </a:lnTo>
                  <a:lnTo>
                    <a:pt x="98" y="23"/>
                  </a:lnTo>
                  <a:lnTo>
                    <a:pt x="98" y="29"/>
                  </a:lnTo>
                  <a:lnTo>
                    <a:pt x="98" y="34"/>
                  </a:lnTo>
                  <a:lnTo>
                    <a:pt x="97" y="39"/>
                  </a:lnTo>
                  <a:lnTo>
                    <a:pt x="93" y="42"/>
                  </a:lnTo>
                  <a:lnTo>
                    <a:pt x="95" y="44"/>
                  </a:lnTo>
                  <a:lnTo>
                    <a:pt x="95" y="48"/>
                  </a:lnTo>
                  <a:lnTo>
                    <a:pt x="95" y="52"/>
                  </a:lnTo>
                  <a:lnTo>
                    <a:pt x="97" y="56"/>
                  </a:lnTo>
                  <a:lnTo>
                    <a:pt x="95" y="58"/>
                  </a:lnTo>
                  <a:lnTo>
                    <a:pt x="93" y="62"/>
                  </a:lnTo>
                  <a:lnTo>
                    <a:pt x="90" y="65"/>
                  </a:lnTo>
                  <a:lnTo>
                    <a:pt x="92" y="71"/>
                  </a:lnTo>
                  <a:lnTo>
                    <a:pt x="89" y="74"/>
                  </a:lnTo>
                  <a:lnTo>
                    <a:pt x="76" y="87"/>
                  </a:lnTo>
                  <a:lnTo>
                    <a:pt x="72" y="87"/>
                  </a:lnTo>
                  <a:lnTo>
                    <a:pt x="66" y="87"/>
                  </a:lnTo>
                  <a:lnTo>
                    <a:pt x="60" y="88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5" y="77"/>
                  </a:lnTo>
                  <a:lnTo>
                    <a:pt x="35" y="73"/>
                  </a:lnTo>
                  <a:lnTo>
                    <a:pt x="31" y="69"/>
                  </a:lnTo>
                  <a:lnTo>
                    <a:pt x="31" y="62"/>
                  </a:lnTo>
                  <a:lnTo>
                    <a:pt x="27" y="62"/>
                  </a:lnTo>
                  <a:lnTo>
                    <a:pt x="27" y="58"/>
                  </a:lnTo>
                  <a:lnTo>
                    <a:pt x="22" y="56"/>
                  </a:lnTo>
                  <a:lnTo>
                    <a:pt x="15" y="49"/>
                  </a:lnTo>
                  <a:lnTo>
                    <a:pt x="11" y="45"/>
                  </a:lnTo>
                  <a:lnTo>
                    <a:pt x="10" y="39"/>
                  </a:lnTo>
                  <a:lnTo>
                    <a:pt x="6" y="36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27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3" y="29"/>
                  </a:lnTo>
                  <a:lnTo>
                    <a:pt x="32" y="17"/>
                  </a:lnTo>
                  <a:lnTo>
                    <a:pt x="35" y="16"/>
                  </a:lnTo>
                  <a:lnTo>
                    <a:pt x="37" y="14"/>
                  </a:lnTo>
                  <a:lnTo>
                    <a:pt x="40" y="12"/>
                  </a:lnTo>
                  <a:lnTo>
                    <a:pt x="44" y="11"/>
                  </a:lnTo>
                  <a:lnTo>
                    <a:pt x="45" y="9"/>
                  </a:lnTo>
                  <a:lnTo>
                    <a:pt x="45" y="5"/>
                  </a:lnTo>
                  <a:lnTo>
                    <a:pt x="48" y="3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41" name="Freeform 249"/>
            <p:cNvSpPr>
              <a:spLocks/>
            </p:cNvSpPr>
            <p:nvPr/>
          </p:nvSpPr>
          <p:spPr bwMode="gray">
            <a:xfrm>
              <a:off x="6252187" y="2700868"/>
              <a:ext cx="74230" cy="67920"/>
            </a:xfrm>
            <a:custGeom>
              <a:avLst/>
              <a:gdLst>
                <a:gd name="T0" fmla="*/ 125 w 131"/>
                <a:gd name="T1" fmla="*/ 10 h 121"/>
                <a:gd name="T2" fmla="*/ 120 w 131"/>
                <a:gd name="T3" fmla="*/ 10 h 121"/>
                <a:gd name="T4" fmla="*/ 110 w 131"/>
                <a:gd name="T5" fmla="*/ 10 h 121"/>
                <a:gd name="T6" fmla="*/ 89 w 131"/>
                <a:gd name="T7" fmla="*/ 15 h 121"/>
                <a:gd name="T8" fmla="*/ 79 w 131"/>
                <a:gd name="T9" fmla="*/ 51 h 121"/>
                <a:gd name="T10" fmla="*/ 79 w 131"/>
                <a:gd name="T11" fmla="*/ 119 h 121"/>
                <a:gd name="T12" fmla="*/ 72 w 131"/>
                <a:gd name="T13" fmla="*/ 121 h 121"/>
                <a:gd name="T14" fmla="*/ 65 w 131"/>
                <a:gd name="T15" fmla="*/ 121 h 121"/>
                <a:gd name="T16" fmla="*/ 57 w 131"/>
                <a:gd name="T17" fmla="*/ 119 h 121"/>
                <a:gd name="T18" fmla="*/ 54 w 131"/>
                <a:gd name="T19" fmla="*/ 115 h 121"/>
                <a:gd name="T20" fmla="*/ 49 w 131"/>
                <a:gd name="T21" fmla="*/ 115 h 121"/>
                <a:gd name="T22" fmla="*/ 44 w 131"/>
                <a:gd name="T23" fmla="*/ 117 h 121"/>
                <a:gd name="T24" fmla="*/ 40 w 131"/>
                <a:gd name="T25" fmla="*/ 114 h 121"/>
                <a:gd name="T26" fmla="*/ 36 w 131"/>
                <a:gd name="T27" fmla="*/ 108 h 121"/>
                <a:gd name="T28" fmla="*/ 34 w 131"/>
                <a:gd name="T29" fmla="*/ 103 h 121"/>
                <a:gd name="T30" fmla="*/ 33 w 131"/>
                <a:gd name="T31" fmla="*/ 99 h 121"/>
                <a:gd name="T32" fmla="*/ 32 w 131"/>
                <a:gd name="T33" fmla="*/ 95 h 121"/>
                <a:gd name="T34" fmla="*/ 30 w 131"/>
                <a:gd name="T35" fmla="*/ 90 h 121"/>
                <a:gd name="T36" fmla="*/ 30 w 131"/>
                <a:gd name="T37" fmla="*/ 86 h 121"/>
                <a:gd name="T38" fmla="*/ 29 w 131"/>
                <a:gd name="T39" fmla="*/ 80 h 121"/>
                <a:gd name="T40" fmla="*/ 27 w 131"/>
                <a:gd name="T41" fmla="*/ 76 h 121"/>
                <a:gd name="T42" fmla="*/ 26 w 131"/>
                <a:gd name="T43" fmla="*/ 71 h 121"/>
                <a:gd name="T44" fmla="*/ 27 w 131"/>
                <a:gd name="T45" fmla="*/ 66 h 121"/>
                <a:gd name="T46" fmla="*/ 27 w 131"/>
                <a:gd name="T47" fmla="*/ 62 h 121"/>
                <a:gd name="T48" fmla="*/ 27 w 131"/>
                <a:gd name="T49" fmla="*/ 57 h 121"/>
                <a:gd name="T50" fmla="*/ 25 w 131"/>
                <a:gd name="T51" fmla="*/ 53 h 121"/>
                <a:gd name="T52" fmla="*/ 21 w 131"/>
                <a:gd name="T53" fmla="*/ 47 h 121"/>
                <a:gd name="T54" fmla="*/ 17 w 131"/>
                <a:gd name="T55" fmla="*/ 40 h 121"/>
                <a:gd name="T56" fmla="*/ 12 w 131"/>
                <a:gd name="T57" fmla="*/ 30 h 121"/>
                <a:gd name="T58" fmla="*/ 7 w 131"/>
                <a:gd name="T59" fmla="*/ 21 h 121"/>
                <a:gd name="T60" fmla="*/ 3 w 131"/>
                <a:gd name="T61" fmla="*/ 15 h 121"/>
                <a:gd name="T62" fmla="*/ 0 w 131"/>
                <a:gd name="T63" fmla="*/ 8 h 121"/>
                <a:gd name="T64" fmla="*/ 0 w 131"/>
                <a:gd name="T65" fmla="*/ 3 h 121"/>
                <a:gd name="T66" fmla="*/ 3 w 131"/>
                <a:gd name="T67" fmla="*/ 2 h 121"/>
                <a:gd name="T68" fmla="*/ 7 w 131"/>
                <a:gd name="T69" fmla="*/ 3 h 121"/>
                <a:gd name="T70" fmla="*/ 12 w 131"/>
                <a:gd name="T71" fmla="*/ 1 h 121"/>
                <a:gd name="T72" fmla="*/ 16 w 131"/>
                <a:gd name="T73" fmla="*/ 0 h 121"/>
                <a:gd name="T74" fmla="*/ 21 w 131"/>
                <a:gd name="T75" fmla="*/ 5 h 121"/>
                <a:gd name="T76" fmla="*/ 68 w 131"/>
                <a:gd name="T77" fmla="*/ 9 h 121"/>
                <a:gd name="T78" fmla="*/ 86 w 131"/>
                <a:gd name="T79" fmla="*/ 11 h 121"/>
                <a:gd name="T80" fmla="*/ 97 w 131"/>
                <a:gd name="T81" fmla="*/ 10 h 121"/>
                <a:gd name="T82" fmla="*/ 105 w 131"/>
                <a:gd name="T83" fmla="*/ 8 h 121"/>
                <a:gd name="T84" fmla="*/ 112 w 131"/>
                <a:gd name="T85" fmla="*/ 6 h 121"/>
                <a:gd name="T86" fmla="*/ 119 w 131"/>
                <a:gd name="T87" fmla="*/ 6 h 121"/>
                <a:gd name="T88" fmla="*/ 131 w 131"/>
                <a:gd name="T89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121">
                  <a:moveTo>
                    <a:pt x="130" y="10"/>
                  </a:moveTo>
                  <a:cubicBezTo>
                    <a:pt x="125" y="10"/>
                    <a:pt x="125" y="10"/>
                    <a:pt x="125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4" y="104"/>
                    <a:pt x="34" y="103"/>
                  </a:cubicBezTo>
                  <a:cubicBezTo>
                    <a:pt x="34" y="102"/>
                    <a:pt x="34" y="101"/>
                    <a:pt x="34" y="101"/>
                  </a:cubicBezTo>
                  <a:cubicBezTo>
                    <a:pt x="34" y="101"/>
                    <a:pt x="33" y="99"/>
                    <a:pt x="33" y="99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2" y="96"/>
                    <a:pt x="32" y="95"/>
                  </a:cubicBezTo>
                  <a:cubicBezTo>
                    <a:pt x="32" y="94"/>
                    <a:pt x="31" y="93"/>
                    <a:pt x="31" y="93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4"/>
                    <a:pt x="30" y="83"/>
                  </a:cubicBezTo>
                  <a:cubicBezTo>
                    <a:pt x="30" y="82"/>
                    <a:pt x="29" y="82"/>
                    <a:pt x="29" y="80"/>
                  </a:cubicBezTo>
                  <a:cubicBezTo>
                    <a:pt x="29" y="79"/>
                    <a:pt x="29" y="78"/>
                    <a:pt x="28" y="77"/>
                  </a:cubicBezTo>
                  <a:cubicBezTo>
                    <a:pt x="28" y="77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7" y="60"/>
                    <a:pt x="27" y="60"/>
                  </a:cubicBezTo>
                  <a:cubicBezTo>
                    <a:pt x="27" y="59"/>
                    <a:pt x="27" y="57"/>
                    <a:pt x="2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8" y="21"/>
                    <a:pt x="7" y="21"/>
                  </a:cubicBezTo>
                  <a:cubicBezTo>
                    <a:pt x="7" y="20"/>
                    <a:pt x="6" y="18"/>
                    <a:pt x="6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9"/>
                    <a:pt x="0" y="8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5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1" y="9"/>
                    <a:pt x="131" y="9"/>
                    <a:pt x="131" y="9"/>
                  </a:cubicBezTo>
                  <a:lnTo>
                    <a:pt x="130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42" name="Freeform 250"/>
            <p:cNvSpPr>
              <a:spLocks/>
            </p:cNvSpPr>
            <p:nvPr/>
          </p:nvSpPr>
          <p:spPr bwMode="gray">
            <a:xfrm>
              <a:off x="6252187" y="2639257"/>
              <a:ext cx="67178" cy="67549"/>
            </a:xfrm>
            <a:custGeom>
              <a:avLst/>
              <a:gdLst>
                <a:gd name="T0" fmla="*/ 2 w 119"/>
                <a:gd name="T1" fmla="*/ 112 h 120"/>
                <a:gd name="T2" fmla="*/ 5 w 119"/>
                <a:gd name="T3" fmla="*/ 111 h 120"/>
                <a:gd name="T4" fmla="*/ 10 w 119"/>
                <a:gd name="T5" fmla="*/ 112 h 120"/>
                <a:gd name="T6" fmla="*/ 14 w 119"/>
                <a:gd name="T7" fmla="*/ 109 h 120"/>
                <a:gd name="T8" fmla="*/ 18 w 119"/>
                <a:gd name="T9" fmla="*/ 112 h 120"/>
                <a:gd name="T10" fmla="*/ 64 w 119"/>
                <a:gd name="T11" fmla="*/ 113 h 120"/>
                <a:gd name="T12" fmla="*/ 82 w 119"/>
                <a:gd name="T13" fmla="*/ 119 h 120"/>
                <a:gd name="T14" fmla="*/ 91 w 119"/>
                <a:gd name="T15" fmla="*/ 120 h 120"/>
                <a:gd name="T16" fmla="*/ 100 w 119"/>
                <a:gd name="T17" fmla="*/ 119 h 120"/>
                <a:gd name="T18" fmla="*/ 111 w 119"/>
                <a:gd name="T19" fmla="*/ 116 h 120"/>
                <a:gd name="T20" fmla="*/ 100 w 119"/>
                <a:gd name="T21" fmla="*/ 103 h 120"/>
                <a:gd name="T22" fmla="*/ 117 w 119"/>
                <a:gd name="T23" fmla="*/ 71 h 120"/>
                <a:gd name="T24" fmla="*/ 119 w 119"/>
                <a:gd name="T25" fmla="*/ 65 h 120"/>
                <a:gd name="T26" fmla="*/ 118 w 119"/>
                <a:gd name="T27" fmla="*/ 57 h 120"/>
                <a:gd name="T28" fmla="*/ 116 w 119"/>
                <a:gd name="T29" fmla="*/ 50 h 120"/>
                <a:gd name="T30" fmla="*/ 110 w 119"/>
                <a:gd name="T31" fmla="*/ 52 h 120"/>
                <a:gd name="T32" fmla="*/ 101 w 119"/>
                <a:gd name="T33" fmla="*/ 53 h 120"/>
                <a:gd name="T34" fmla="*/ 102 w 119"/>
                <a:gd name="T35" fmla="*/ 48 h 120"/>
                <a:gd name="T36" fmla="*/ 97 w 119"/>
                <a:gd name="T37" fmla="*/ 38 h 120"/>
                <a:gd name="T38" fmla="*/ 99 w 119"/>
                <a:gd name="T39" fmla="*/ 25 h 120"/>
                <a:gd name="T40" fmla="*/ 97 w 119"/>
                <a:gd name="T41" fmla="*/ 15 h 120"/>
                <a:gd name="T42" fmla="*/ 85 w 119"/>
                <a:gd name="T43" fmla="*/ 12 h 120"/>
                <a:gd name="T44" fmla="*/ 76 w 119"/>
                <a:gd name="T45" fmla="*/ 12 h 120"/>
                <a:gd name="T46" fmla="*/ 74 w 119"/>
                <a:gd name="T47" fmla="*/ 17 h 120"/>
                <a:gd name="T48" fmla="*/ 69 w 119"/>
                <a:gd name="T49" fmla="*/ 21 h 120"/>
                <a:gd name="T50" fmla="*/ 62 w 119"/>
                <a:gd name="T51" fmla="*/ 21 h 120"/>
                <a:gd name="T52" fmla="*/ 51 w 119"/>
                <a:gd name="T53" fmla="*/ 15 h 120"/>
                <a:gd name="T54" fmla="*/ 48 w 119"/>
                <a:gd name="T55" fmla="*/ 7 h 120"/>
                <a:gd name="T56" fmla="*/ 47 w 119"/>
                <a:gd name="T57" fmla="*/ 2 h 120"/>
                <a:gd name="T58" fmla="*/ 6 w 119"/>
                <a:gd name="T59" fmla="*/ 3 h 120"/>
                <a:gd name="T60" fmla="*/ 8 w 119"/>
                <a:gd name="T61" fmla="*/ 9 h 120"/>
                <a:gd name="T62" fmla="*/ 11 w 119"/>
                <a:gd name="T63" fmla="*/ 16 h 120"/>
                <a:gd name="T64" fmla="*/ 16 w 119"/>
                <a:gd name="T65" fmla="*/ 26 h 120"/>
                <a:gd name="T66" fmla="*/ 13 w 119"/>
                <a:gd name="T67" fmla="*/ 31 h 120"/>
                <a:gd name="T68" fmla="*/ 17 w 119"/>
                <a:gd name="T69" fmla="*/ 44 h 120"/>
                <a:gd name="T70" fmla="*/ 20 w 119"/>
                <a:gd name="T71" fmla="*/ 56 h 120"/>
                <a:gd name="T72" fmla="*/ 17 w 119"/>
                <a:gd name="T73" fmla="*/ 65 h 120"/>
                <a:gd name="T74" fmla="*/ 11 w 119"/>
                <a:gd name="T75" fmla="*/ 71 h 120"/>
                <a:gd name="T76" fmla="*/ 7 w 119"/>
                <a:gd name="T77" fmla="*/ 80 h 120"/>
                <a:gd name="T78" fmla="*/ 5 w 119"/>
                <a:gd name="T79" fmla="*/ 88 h 120"/>
                <a:gd name="T80" fmla="*/ 3 w 119"/>
                <a:gd name="T81" fmla="*/ 96 h 120"/>
                <a:gd name="T82" fmla="*/ 0 w 119"/>
                <a:gd name="T83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9" h="120">
                  <a:moveTo>
                    <a:pt x="0" y="112"/>
                  </a:moveTo>
                  <a:cubicBezTo>
                    <a:pt x="2" y="112"/>
                    <a:pt x="2" y="112"/>
                    <a:pt x="2" y="112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3" y="20"/>
                    <a:pt x="62" y="21"/>
                  </a:cubicBezTo>
                  <a:cubicBezTo>
                    <a:pt x="62" y="22"/>
                    <a:pt x="57" y="21"/>
                    <a:pt x="57" y="2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5"/>
                    <a:pt x="11" y="16"/>
                  </a:cubicBezTo>
                  <a:cubicBezTo>
                    <a:pt x="13" y="17"/>
                    <a:pt x="15" y="22"/>
                    <a:pt x="15" y="2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3" y="30"/>
                    <a:pt x="13" y="31"/>
                  </a:cubicBezTo>
                  <a:cubicBezTo>
                    <a:pt x="13" y="33"/>
                    <a:pt x="15" y="35"/>
                    <a:pt x="15" y="37"/>
                  </a:cubicBezTo>
                  <a:cubicBezTo>
                    <a:pt x="15" y="39"/>
                    <a:pt x="17" y="43"/>
                    <a:pt x="17" y="44"/>
                  </a:cubicBezTo>
                  <a:cubicBezTo>
                    <a:pt x="17" y="45"/>
                    <a:pt x="20" y="49"/>
                    <a:pt x="20" y="50"/>
                  </a:cubicBezTo>
                  <a:cubicBezTo>
                    <a:pt x="20" y="51"/>
                    <a:pt x="20" y="56"/>
                    <a:pt x="20" y="56"/>
                  </a:cubicBezTo>
                  <a:cubicBezTo>
                    <a:pt x="20" y="56"/>
                    <a:pt x="19" y="61"/>
                    <a:pt x="19" y="62"/>
                  </a:cubicBezTo>
                  <a:cubicBezTo>
                    <a:pt x="19" y="63"/>
                    <a:pt x="17" y="65"/>
                    <a:pt x="17" y="65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43" name="Freeform 251"/>
            <p:cNvSpPr>
              <a:spLocks/>
            </p:cNvSpPr>
            <p:nvPr/>
          </p:nvSpPr>
          <p:spPr bwMode="gray">
            <a:xfrm>
              <a:off x="6308973" y="2652619"/>
              <a:ext cx="62353" cy="54188"/>
            </a:xfrm>
            <a:custGeom>
              <a:avLst/>
              <a:gdLst>
                <a:gd name="T0" fmla="*/ 0 w 111"/>
                <a:gd name="T1" fmla="*/ 47 h 96"/>
                <a:gd name="T2" fmla="*/ 17 w 111"/>
                <a:gd name="T3" fmla="*/ 44 h 96"/>
                <a:gd name="T4" fmla="*/ 18 w 111"/>
                <a:gd name="T5" fmla="*/ 38 h 96"/>
                <a:gd name="T6" fmla="*/ 18 w 111"/>
                <a:gd name="T7" fmla="*/ 26 h 96"/>
                <a:gd name="T8" fmla="*/ 25 w 111"/>
                <a:gd name="T9" fmla="*/ 31 h 96"/>
                <a:gd name="T10" fmla="*/ 31 w 111"/>
                <a:gd name="T11" fmla="*/ 30 h 96"/>
                <a:gd name="T12" fmla="*/ 35 w 111"/>
                <a:gd name="T13" fmla="*/ 34 h 96"/>
                <a:gd name="T14" fmla="*/ 41 w 111"/>
                <a:gd name="T15" fmla="*/ 36 h 96"/>
                <a:gd name="T16" fmla="*/ 47 w 111"/>
                <a:gd name="T17" fmla="*/ 36 h 96"/>
                <a:gd name="T18" fmla="*/ 49 w 111"/>
                <a:gd name="T19" fmla="*/ 34 h 96"/>
                <a:gd name="T20" fmla="*/ 56 w 111"/>
                <a:gd name="T21" fmla="*/ 40 h 96"/>
                <a:gd name="T22" fmla="*/ 62 w 111"/>
                <a:gd name="T23" fmla="*/ 42 h 96"/>
                <a:gd name="T24" fmla="*/ 65 w 111"/>
                <a:gd name="T25" fmla="*/ 46 h 96"/>
                <a:gd name="T26" fmla="*/ 66 w 111"/>
                <a:gd name="T27" fmla="*/ 50 h 96"/>
                <a:gd name="T28" fmla="*/ 72 w 111"/>
                <a:gd name="T29" fmla="*/ 49 h 96"/>
                <a:gd name="T30" fmla="*/ 74 w 111"/>
                <a:gd name="T31" fmla="*/ 45 h 96"/>
                <a:gd name="T32" fmla="*/ 74 w 111"/>
                <a:gd name="T33" fmla="*/ 39 h 96"/>
                <a:gd name="T34" fmla="*/ 71 w 111"/>
                <a:gd name="T35" fmla="*/ 41 h 96"/>
                <a:gd name="T36" fmla="*/ 61 w 111"/>
                <a:gd name="T37" fmla="*/ 34 h 96"/>
                <a:gd name="T38" fmla="*/ 63 w 111"/>
                <a:gd name="T39" fmla="*/ 26 h 96"/>
                <a:gd name="T40" fmla="*/ 61 w 111"/>
                <a:gd name="T41" fmla="*/ 11 h 96"/>
                <a:gd name="T42" fmla="*/ 66 w 111"/>
                <a:gd name="T43" fmla="*/ 5 h 96"/>
                <a:gd name="T44" fmla="*/ 81 w 111"/>
                <a:gd name="T45" fmla="*/ 0 h 96"/>
                <a:gd name="T46" fmla="*/ 90 w 111"/>
                <a:gd name="T47" fmla="*/ 5 h 96"/>
                <a:gd name="T48" fmla="*/ 99 w 111"/>
                <a:gd name="T49" fmla="*/ 9 h 96"/>
                <a:gd name="T50" fmla="*/ 107 w 111"/>
                <a:gd name="T51" fmla="*/ 12 h 96"/>
                <a:gd name="T52" fmla="*/ 111 w 111"/>
                <a:gd name="T53" fmla="*/ 22 h 96"/>
                <a:gd name="T54" fmla="*/ 109 w 111"/>
                <a:gd name="T55" fmla="*/ 28 h 96"/>
                <a:gd name="T56" fmla="*/ 109 w 111"/>
                <a:gd name="T57" fmla="*/ 34 h 96"/>
                <a:gd name="T58" fmla="*/ 110 w 111"/>
                <a:gd name="T59" fmla="*/ 40 h 96"/>
                <a:gd name="T60" fmla="*/ 105 w 111"/>
                <a:gd name="T61" fmla="*/ 44 h 96"/>
                <a:gd name="T62" fmla="*/ 103 w 111"/>
                <a:gd name="T63" fmla="*/ 52 h 96"/>
                <a:gd name="T64" fmla="*/ 106 w 111"/>
                <a:gd name="T65" fmla="*/ 56 h 96"/>
                <a:gd name="T66" fmla="*/ 80 w 111"/>
                <a:gd name="T67" fmla="*/ 69 h 96"/>
                <a:gd name="T68" fmla="*/ 76 w 111"/>
                <a:gd name="T69" fmla="*/ 73 h 96"/>
                <a:gd name="T70" fmla="*/ 69 w 111"/>
                <a:gd name="T71" fmla="*/ 73 h 96"/>
                <a:gd name="T72" fmla="*/ 65 w 111"/>
                <a:gd name="T73" fmla="*/ 77 h 96"/>
                <a:gd name="T74" fmla="*/ 64 w 111"/>
                <a:gd name="T75" fmla="*/ 81 h 96"/>
                <a:gd name="T76" fmla="*/ 59 w 111"/>
                <a:gd name="T77" fmla="*/ 84 h 96"/>
                <a:gd name="T78" fmla="*/ 55 w 111"/>
                <a:gd name="T79" fmla="*/ 86 h 96"/>
                <a:gd name="T80" fmla="*/ 45 w 111"/>
                <a:gd name="T81" fmla="*/ 96 h 96"/>
                <a:gd name="T82" fmla="*/ 40 w 111"/>
                <a:gd name="T83" fmla="*/ 95 h 96"/>
                <a:gd name="T84" fmla="*/ 34 w 111"/>
                <a:gd name="T85" fmla="*/ 94 h 96"/>
                <a:gd name="T86" fmla="*/ 26 w 111"/>
                <a:gd name="T87" fmla="*/ 91 h 96"/>
                <a:gd name="T88" fmla="*/ 17 w 111"/>
                <a:gd name="T89" fmla="*/ 91 h 96"/>
                <a:gd name="T90" fmla="*/ 0 w 111"/>
                <a:gd name="T91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1" h="96">
                  <a:moveTo>
                    <a:pt x="0" y="79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69" y="41"/>
                    <a:pt x="69" y="41"/>
                  </a:cubicBezTo>
                  <a:cubicBezTo>
                    <a:pt x="68" y="41"/>
                    <a:pt x="61" y="34"/>
                    <a:pt x="61" y="34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3" y="26"/>
                    <a:pt x="63" y="26"/>
                  </a:cubicBezTo>
                  <a:cubicBezTo>
                    <a:pt x="63" y="25"/>
                    <a:pt x="63" y="16"/>
                    <a:pt x="63" y="16"/>
                  </a:cubicBezTo>
                  <a:cubicBezTo>
                    <a:pt x="63" y="16"/>
                    <a:pt x="61" y="11"/>
                    <a:pt x="61" y="11"/>
                  </a:cubicBezTo>
                  <a:cubicBezTo>
                    <a:pt x="61" y="10"/>
                    <a:pt x="63" y="8"/>
                    <a:pt x="63" y="8"/>
                  </a:cubicBezTo>
                  <a:cubicBezTo>
                    <a:pt x="63" y="8"/>
                    <a:pt x="67" y="5"/>
                    <a:pt x="66" y="5"/>
                  </a:cubicBezTo>
                  <a:cubicBezTo>
                    <a:pt x="66" y="4"/>
                    <a:pt x="66" y="2"/>
                    <a:pt x="66" y="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2" y="91"/>
                    <a:pt x="12" y="91"/>
                    <a:pt x="12" y="91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44" name="Freeform 252"/>
            <p:cNvSpPr>
              <a:spLocks/>
            </p:cNvSpPr>
            <p:nvPr/>
          </p:nvSpPr>
          <p:spPr bwMode="gray">
            <a:xfrm>
              <a:off x="6254414" y="2578760"/>
              <a:ext cx="103180" cy="102066"/>
            </a:xfrm>
            <a:custGeom>
              <a:avLst/>
              <a:gdLst>
                <a:gd name="T0" fmla="*/ 4 w 183"/>
                <a:gd name="T1" fmla="*/ 106 h 181"/>
                <a:gd name="T2" fmla="*/ 13 w 183"/>
                <a:gd name="T3" fmla="*/ 99 h 181"/>
                <a:gd name="T4" fmla="*/ 21 w 183"/>
                <a:gd name="T5" fmla="*/ 95 h 181"/>
                <a:gd name="T6" fmla="*/ 26 w 183"/>
                <a:gd name="T7" fmla="*/ 96 h 181"/>
                <a:gd name="T8" fmla="*/ 38 w 183"/>
                <a:gd name="T9" fmla="*/ 85 h 181"/>
                <a:gd name="T10" fmla="*/ 44 w 183"/>
                <a:gd name="T11" fmla="*/ 61 h 181"/>
                <a:gd name="T12" fmla="*/ 52 w 183"/>
                <a:gd name="T13" fmla="*/ 44 h 181"/>
                <a:gd name="T14" fmla="*/ 57 w 183"/>
                <a:gd name="T15" fmla="*/ 31 h 181"/>
                <a:gd name="T16" fmla="*/ 63 w 183"/>
                <a:gd name="T17" fmla="*/ 16 h 181"/>
                <a:gd name="T18" fmla="*/ 67 w 183"/>
                <a:gd name="T19" fmla="*/ 6 h 181"/>
                <a:gd name="T20" fmla="*/ 81 w 183"/>
                <a:gd name="T21" fmla="*/ 7 h 181"/>
                <a:gd name="T22" fmla="*/ 90 w 183"/>
                <a:gd name="T23" fmla="*/ 10 h 181"/>
                <a:gd name="T24" fmla="*/ 101 w 183"/>
                <a:gd name="T25" fmla="*/ 9 h 181"/>
                <a:gd name="T26" fmla="*/ 107 w 183"/>
                <a:gd name="T27" fmla="*/ 7 h 181"/>
                <a:gd name="T28" fmla="*/ 118 w 183"/>
                <a:gd name="T29" fmla="*/ 2 h 181"/>
                <a:gd name="T30" fmla="*/ 126 w 183"/>
                <a:gd name="T31" fmla="*/ 3 h 181"/>
                <a:gd name="T32" fmla="*/ 133 w 183"/>
                <a:gd name="T33" fmla="*/ 1 h 181"/>
                <a:gd name="T34" fmla="*/ 142 w 183"/>
                <a:gd name="T35" fmla="*/ 3 h 181"/>
                <a:gd name="T36" fmla="*/ 148 w 183"/>
                <a:gd name="T37" fmla="*/ 3 h 181"/>
                <a:gd name="T38" fmla="*/ 154 w 183"/>
                <a:gd name="T39" fmla="*/ 9 h 181"/>
                <a:gd name="T40" fmla="*/ 161 w 183"/>
                <a:gd name="T41" fmla="*/ 8 h 181"/>
                <a:gd name="T42" fmla="*/ 168 w 183"/>
                <a:gd name="T43" fmla="*/ 7 h 181"/>
                <a:gd name="T44" fmla="*/ 175 w 183"/>
                <a:gd name="T45" fmla="*/ 13 h 181"/>
                <a:gd name="T46" fmla="*/ 181 w 183"/>
                <a:gd name="T47" fmla="*/ 18 h 181"/>
                <a:gd name="T48" fmla="*/ 179 w 183"/>
                <a:gd name="T49" fmla="*/ 25 h 181"/>
                <a:gd name="T50" fmla="*/ 183 w 183"/>
                <a:gd name="T51" fmla="*/ 32 h 181"/>
                <a:gd name="T52" fmla="*/ 174 w 183"/>
                <a:gd name="T53" fmla="*/ 41 h 181"/>
                <a:gd name="T54" fmla="*/ 172 w 183"/>
                <a:gd name="T55" fmla="*/ 48 h 181"/>
                <a:gd name="T56" fmla="*/ 169 w 183"/>
                <a:gd name="T57" fmla="*/ 57 h 181"/>
                <a:gd name="T58" fmla="*/ 168 w 183"/>
                <a:gd name="T59" fmla="*/ 65 h 181"/>
                <a:gd name="T60" fmla="*/ 164 w 183"/>
                <a:gd name="T61" fmla="*/ 74 h 181"/>
                <a:gd name="T62" fmla="*/ 164 w 183"/>
                <a:gd name="T63" fmla="*/ 80 h 181"/>
                <a:gd name="T64" fmla="*/ 166 w 183"/>
                <a:gd name="T65" fmla="*/ 91 h 181"/>
                <a:gd name="T66" fmla="*/ 168 w 183"/>
                <a:gd name="T67" fmla="*/ 107 h 181"/>
                <a:gd name="T68" fmla="*/ 172 w 183"/>
                <a:gd name="T69" fmla="*/ 118 h 181"/>
                <a:gd name="T70" fmla="*/ 179 w 183"/>
                <a:gd name="T71" fmla="*/ 131 h 181"/>
                <a:gd name="T72" fmla="*/ 162 w 183"/>
                <a:gd name="T73" fmla="*/ 136 h 181"/>
                <a:gd name="T74" fmla="*/ 159 w 183"/>
                <a:gd name="T75" fmla="*/ 147 h 181"/>
                <a:gd name="T76" fmla="*/ 157 w 183"/>
                <a:gd name="T77" fmla="*/ 165 h 181"/>
                <a:gd name="T78" fmla="*/ 168 w 183"/>
                <a:gd name="T79" fmla="*/ 170 h 181"/>
                <a:gd name="T80" fmla="*/ 170 w 183"/>
                <a:gd name="T81" fmla="*/ 176 h 181"/>
                <a:gd name="T82" fmla="*/ 164 w 183"/>
                <a:gd name="T83" fmla="*/ 181 h 181"/>
                <a:gd name="T84" fmla="*/ 161 w 183"/>
                <a:gd name="T85" fmla="*/ 177 h 181"/>
                <a:gd name="T86" fmla="*/ 155 w 183"/>
                <a:gd name="T87" fmla="*/ 172 h 181"/>
                <a:gd name="T88" fmla="*/ 145 w 183"/>
                <a:gd name="T89" fmla="*/ 165 h 181"/>
                <a:gd name="T90" fmla="*/ 140 w 183"/>
                <a:gd name="T91" fmla="*/ 168 h 181"/>
                <a:gd name="T92" fmla="*/ 131 w 183"/>
                <a:gd name="T93" fmla="*/ 165 h 181"/>
                <a:gd name="T94" fmla="*/ 125 w 183"/>
                <a:gd name="T95" fmla="*/ 160 h 181"/>
                <a:gd name="T96" fmla="*/ 114 w 183"/>
                <a:gd name="T97" fmla="*/ 157 h 181"/>
                <a:gd name="T98" fmla="*/ 106 w 183"/>
                <a:gd name="T99" fmla="*/ 159 h 181"/>
                <a:gd name="T100" fmla="*/ 97 w 183"/>
                <a:gd name="T101" fmla="*/ 156 h 181"/>
                <a:gd name="T102" fmla="*/ 93 w 183"/>
                <a:gd name="T103" fmla="*/ 145 h 181"/>
                <a:gd name="T104" fmla="*/ 93 w 183"/>
                <a:gd name="T105" fmla="*/ 128 h 181"/>
                <a:gd name="T106" fmla="*/ 81 w 183"/>
                <a:gd name="T107" fmla="*/ 119 h 181"/>
                <a:gd name="T108" fmla="*/ 71 w 183"/>
                <a:gd name="T109" fmla="*/ 123 h 181"/>
                <a:gd name="T110" fmla="*/ 65 w 183"/>
                <a:gd name="T111" fmla="*/ 128 h 181"/>
                <a:gd name="T112" fmla="*/ 53 w 183"/>
                <a:gd name="T113" fmla="*/ 128 h 181"/>
                <a:gd name="T114" fmla="*/ 44 w 183"/>
                <a:gd name="T115" fmla="*/ 114 h 181"/>
                <a:gd name="T116" fmla="*/ 10 w 183"/>
                <a:gd name="T117" fmla="*/ 10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81">
                  <a:moveTo>
                    <a:pt x="2" y="108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9" y="26"/>
                    <a:pt x="60" y="25"/>
                  </a:cubicBezTo>
                  <a:cubicBezTo>
                    <a:pt x="61" y="24"/>
                    <a:pt x="62" y="21"/>
                    <a:pt x="62" y="21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71" y="9"/>
                    <a:pt x="171" y="9"/>
                    <a:pt x="171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5" y="68"/>
                    <a:pt x="165" y="68"/>
                    <a:pt x="165" y="68"/>
                  </a:cubicBezTo>
                  <a:cubicBezTo>
                    <a:pt x="164" y="72"/>
                    <a:pt x="164" y="72"/>
                    <a:pt x="164" y="72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7" y="127"/>
                    <a:pt x="177" y="127"/>
                    <a:pt x="177" y="127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5"/>
                    <a:pt x="162" y="136"/>
                  </a:cubicBezTo>
                  <a:cubicBezTo>
                    <a:pt x="163" y="136"/>
                    <a:pt x="159" y="139"/>
                    <a:pt x="159" y="139"/>
                  </a:cubicBezTo>
                  <a:cubicBezTo>
                    <a:pt x="159" y="139"/>
                    <a:pt x="157" y="141"/>
                    <a:pt x="157" y="142"/>
                  </a:cubicBezTo>
                  <a:cubicBezTo>
                    <a:pt x="157" y="142"/>
                    <a:pt x="159" y="147"/>
                    <a:pt x="159" y="147"/>
                  </a:cubicBezTo>
                  <a:cubicBezTo>
                    <a:pt x="159" y="147"/>
                    <a:pt x="159" y="156"/>
                    <a:pt x="159" y="157"/>
                  </a:cubicBezTo>
                  <a:cubicBezTo>
                    <a:pt x="159" y="157"/>
                    <a:pt x="157" y="161"/>
                    <a:pt x="157" y="161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7" y="165"/>
                    <a:pt x="164" y="172"/>
                    <a:pt x="165" y="172"/>
                  </a:cubicBezTo>
                  <a:cubicBezTo>
                    <a:pt x="165" y="172"/>
                    <a:pt x="167" y="172"/>
                    <a:pt x="167" y="172"/>
                  </a:cubicBezTo>
                  <a:cubicBezTo>
                    <a:pt x="168" y="170"/>
                    <a:pt x="168" y="170"/>
                    <a:pt x="168" y="170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2"/>
                    <a:pt x="170" y="172"/>
                    <a:pt x="170" y="172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55" y="172"/>
                    <a:pt x="155" y="172"/>
                    <a:pt x="155" y="172"/>
                  </a:cubicBezTo>
                  <a:cubicBezTo>
                    <a:pt x="152" y="171"/>
                    <a:pt x="152" y="171"/>
                    <a:pt x="152" y="171"/>
                  </a:cubicBezTo>
                  <a:cubicBezTo>
                    <a:pt x="149" y="170"/>
                    <a:pt x="149" y="170"/>
                    <a:pt x="149" y="170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1" y="165"/>
                    <a:pt x="131" y="165"/>
                    <a:pt x="131" y="165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27" y="161"/>
                    <a:pt x="127" y="161"/>
                    <a:pt x="127" y="161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2" y="128"/>
                    <a:pt x="59" y="127"/>
                    <a:pt x="58" y="128"/>
                  </a:cubicBezTo>
                  <a:cubicBezTo>
                    <a:pt x="58" y="129"/>
                    <a:pt x="53" y="128"/>
                    <a:pt x="53" y="128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2" y="110"/>
                    <a:pt x="2" y="110"/>
                    <a:pt x="2" y="110"/>
                  </a:cubicBezTo>
                  <a:lnTo>
                    <a:pt x="2" y="10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45" name="Freeform 253"/>
            <p:cNvSpPr>
              <a:spLocks/>
            </p:cNvSpPr>
            <p:nvPr/>
          </p:nvSpPr>
          <p:spPr bwMode="gray">
            <a:xfrm>
              <a:off x="6347944" y="2612534"/>
              <a:ext cx="60126" cy="59384"/>
            </a:xfrm>
            <a:custGeom>
              <a:avLst/>
              <a:gdLst>
                <a:gd name="T0" fmla="*/ 20 w 106"/>
                <a:gd name="T1" fmla="*/ 76 h 105"/>
                <a:gd name="T2" fmla="*/ 29 w 106"/>
                <a:gd name="T3" fmla="*/ 80 h 105"/>
                <a:gd name="T4" fmla="*/ 37 w 106"/>
                <a:gd name="T5" fmla="*/ 83 h 105"/>
                <a:gd name="T6" fmla="*/ 47 w 106"/>
                <a:gd name="T7" fmla="*/ 84 h 105"/>
                <a:gd name="T8" fmla="*/ 52 w 106"/>
                <a:gd name="T9" fmla="*/ 94 h 105"/>
                <a:gd name="T10" fmla="*/ 52 w 106"/>
                <a:gd name="T11" fmla="*/ 100 h 105"/>
                <a:gd name="T12" fmla="*/ 53 w 106"/>
                <a:gd name="T13" fmla="*/ 104 h 105"/>
                <a:gd name="T14" fmla="*/ 59 w 106"/>
                <a:gd name="T15" fmla="*/ 104 h 105"/>
                <a:gd name="T16" fmla="*/ 64 w 106"/>
                <a:gd name="T17" fmla="*/ 103 h 105"/>
                <a:gd name="T18" fmla="*/ 70 w 106"/>
                <a:gd name="T19" fmla="*/ 105 h 105"/>
                <a:gd name="T20" fmla="*/ 74 w 106"/>
                <a:gd name="T21" fmla="*/ 104 h 105"/>
                <a:gd name="T22" fmla="*/ 79 w 106"/>
                <a:gd name="T23" fmla="*/ 105 h 105"/>
                <a:gd name="T24" fmla="*/ 83 w 106"/>
                <a:gd name="T25" fmla="*/ 101 h 105"/>
                <a:gd name="T26" fmla="*/ 88 w 106"/>
                <a:gd name="T27" fmla="*/ 101 h 105"/>
                <a:gd name="T28" fmla="*/ 95 w 106"/>
                <a:gd name="T29" fmla="*/ 99 h 105"/>
                <a:gd name="T30" fmla="*/ 104 w 106"/>
                <a:gd name="T31" fmla="*/ 94 h 105"/>
                <a:gd name="T32" fmla="*/ 104 w 106"/>
                <a:gd name="T33" fmla="*/ 90 h 105"/>
                <a:gd name="T34" fmla="*/ 101 w 106"/>
                <a:gd name="T35" fmla="*/ 89 h 105"/>
                <a:gd name="T36" fmla="*/ 100 w 106"/>
                <a:gd name="T37" fmla="*/ 85 h 105"/>
                <a:gd name="T38" fmla="*/ 98 w 106"/>
                <a:gd name="T39" fmla="*/ 80 h 105"/>
                <a:gd name="T40" fmla="*/ 97 w 106"/>
                <a:gd name="T41" fmla="*/ 75 h 105"/>
                <a:gd name="T42" fmla="*/ 96 w 106"/>
                <a:gd name="T43" fmla="*/ 71 h 105"/>
                <a:gd name="T44" fmla="*/ 98 w 106"/>
                <a:gd name="T45" fmla="*/ 68 h 105"/>
                <a:gd name="T46" fmla="*/ 96 w 106"/>
                <a:gd name="T47" fmla="*/ 67 h 105"/>
                <a:gd name="T48" fmla="*/ 96 w 106"/>
                <a:gd name="T49" fmla="*/ 62 h 105"/>
                <a:gd name="T50" fmla="*/ 98 w 106"/>
                <a:gd name="T51" fmla="*/ 60 h 105"/>
                <a:gd name="T52" fmla="*/ 98 w 106"/>
                <a:gd name="T53" fmla="*/ 58 h 105"/>
                <a:gd name="T54" fmla="*/ 94 w 106"/>
                <a:gd name="T55" fmla="*/ 55 h 105"/>
                <a:gd name="T56" fmla="*/ 91 w 106"/>
                <a:gd name="T57" fmla="*/ 50 h 105"/>
                <a:gd name="T58" fmla="*/ 93 w 106"/>
                <a:gd name="T59" fmla="*/ 46 h 105"/>
                <a:gd name="T60" fmla="*/ 94 w 106"/>
                <a:gd name="T61" fmla="*/ 42 h 105"/>
                <a:gd name="T62" fmla="*/ 95 w 106"/>
                <a:gd name="T63" fmla="*/ 38 h 105"/>
                <a:gd name="T64" fmla="*/ 81 w 106"/>
                <a:gd name="T65" fmla="*/ 26 h 105"/>
                <a:gd name="T66" fmla="*/ 80 w 106"/>
                <a:gd name="T67" fmla="*/ 21 h 105"/>
                <a:gd name="T68" fmla="*/ 46 w 106"/>
                <a:gd name="T69" fmla="*/ 1 h 105"/>
                <a:gd name="T70" fmla="*/ 14 w 106"/>
                <a:gd name="T71" fmla="*/ 1 h 105"/>
                <a:gd name="T72" fmla="*/ 14 w 106"/>
                <a:gd name="T73" fmla="*/ 6 h 105"/>
                <a:gd name="T74" fmla="*/ 13 w 106"/>
                <a:gd name="T75" fmla="*/ 15 h 105"/>
                <a:gd name="T76" fmla="*/ 11 w 106"/>
                <a:gd name="T77" fmla="*/ 19 h 105"/>
                <a:gd name="T78" fmla="*/ 14 w 106"/>
                <a:gd name="T79" fmla="*/ 23 h 105"/>
                <a:gd name="T80" fmla="*/ 3 w 106"/>
                <a:gd name="T81" fmla="*/ 34 h 105"/>
                <a:gd name="T82" fmla="*/ 0 w 106"/>
                <a:gd name="T83" fmla="*/ 42 h 105"/>
                <a:gd name="T84" fmla="*/ 2 w 106"/>
                <a:gd name="T85" fmla="*/ 51 h 105"/>
                <a:gd name="T86" fmla="*/ 6 w 106"/>
                <a:gd name="T87" fmla="*/ 58 h 105"/>
                <a:gd name="T88" fmla="*/ 11 w 106"/>
                <a:gd name="T89" fmla="*/ 67 h 105"/>
                <a:gd name="T90" fmla="*/ 18 w 106"/>
                <a:gd name="T91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105">
                  <a:moveTo>
                    <a:pt x="18" y="74"/>
                  </a:moveTo>
                  <a:cubicBezTo>
                    <a:pt x="20" y="76"/>
                    <a:pt x="20" y="76"/>
                    <a:pt x="20" y="76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102" y="90"/>
                    <a:pt x="101" y="89"/>
                    <a:pt x="101" y="89"/>
                  </a:cubicBezTo>
                  <a:cubicBezTo>
                    <a:pt x="101" y="89"/>
                    <a:pt x="100" y="87"/>
                    <a:pt x="100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8" y="80"/>
                    <a:pt x="97" y="78"/>
                    <a:pt x="97" y="78"/>
                  </a:cubicBezTo>
                  <a:cubicBezTo>
                    <a:pt x="97" y="77"/>
                    <a:pt x="97" y="75"/>
                    <a:pt x="97" y="75"/>
                  </a:cubicBezTo>
                  <a:cubicBezTo>
                    <a:pt x="97" y="75"/>
                    <a:pt x="96" y="73"/>
                    <a:pt x="96" y="73"/>
                  </a:cubicBezTo>
                  <a:cubicBezTo>
                    <a:pt x="96" y="72"/>
                    <a:pt x="96" y="71"/>
                    <a:pt x="96" y="71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5" y="57"/>
                    <a:pt x="95" y="56"/>
                  </a:cubicBezTo>
                  <a:cubicBezTo>
                    <a:pt x="95" y="56"/>
                    <a:pt x="94" y="55"/>
                    <a:pt x="94" y="55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0"/>
                    <a:pt x="91" y="49"/>
                    <a:pt x="91" y="49"/>
                  </a:cubicBezTo>
                  <a:cubicBezTo>
                    <a:pt x="91" y="48"/>
                    <a:pt x="93" y="46"/>
                    <a:pt x="93" y="46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8" y="7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46" name="Freeform 254"/>
            <p:cNvSpPr>
              <a:spLocks/>
            </p:cNvSpPr>
            <p:nvPr/>
          </p:nvSpPr>
          <p:spPr bwMode="gray">
            <a:xfrm>
              <a:off x="6349428" y="2584698"/>
              <a:ext cx="29321" cy="31548"/>
            </a:xfrm>
            <a:custGeom>
              <a:avLst/>
              <a:gdLst>
                <a:gd name="T0" fmla="*/ 56 w 67"/>
                <a:gd name="T1" fmla="*/ 0 h 72"/>
                <a:gd name="T2" fmla="*/ 62 w 67"/>
                <a:gd name="T3" fmla="*/ 7 h 72"/>
                <a:gd name="T4" fmla="*/ 62 w 67"/>
                <a:gd name="T5" fmla="*/ 13 h 72"/>
                <a:gd name="T6" fmla="*/ 67 w 67"/>
                <a:gd name="T7" fmla="*/ 18 h 72"/>
                <a:gd name="T8" fmla="*/ 67 w 67"/>
                <a:gd name="T9" fmla="*/ 27 h 72"/>
                <a:gd name="T10" fmla="*/ 67 w 67"/>
                <a:gd name="T11" fmla="*/ 35 h 72"/>
                <a:gd name="T12" fmla="*/ 62 w 67"/>
                <a:gd name="T13" fmla="*/ 40 h 72"/>
                <a:gd name="T14" fmla="*/ 57 w 67"/>
                <a:gd name="T15" fmla="*/ 51 h 72"/>
                <a:gd name="T16" fmla="*/ 57 w 67"/>
                <a:gd name="T17" fmla="*/ 65 h 72"/>
                <a:gd name="T18" fmla="*/ 27 w 67"/>
                <a:gd name="T19" fmla="*/ 64 h 72"/>
                <a:gd name="T20" fmla="*/ 16 w 67"/>
                <a:gd name="T21" fmla="*/ 65 h 72"/>
                <a:gd name="T22" fmla="*/ 12 w 67"/>
                <a:gd name="T23" fmla="*/ 66 h 72"/>
                <a:gd name="T24" fmla="*/ 5 w 67"/>
                <a:gd name="T25" fmla="*/ 72 h 72"/>
                <a:gd name="T26" fmla="*/ 4 w 67"/>
                <a:gd name="T27" fmla="*/ 69 h 72"/>
                <a:gd name="T28" fmla="*/ 0 w 67"/>
                <a:gd name="T29" fmla="*/ 70 h 72"/>
                <a:gd name="T30" fmla="*/ 0 w 67"/>
                <a:gd name="T31" fmla="*/ 68 h 72"/>
                <a:gd name="T32" fmla="*/ 0 w 67"/>
                <a:gd name="T33" fmla="*/ 65 h 72"/>
                <a:gd name="T34" fmla="*/ 1 w 67"/>
                <a:gd name="T35" fmla="*/ 60 h 72"/>
                <a:gd name="T36" fmla="*/ 1 w 67"/>
                <a:gd name="T37" fmla="*/ 56 h 72"/>
                <a:gd name="T38" fmla="*/ 1 w 67"/>
                <a:gd name="T39" fmla="*/ 51 h 72"/>
                <a:gd name="T40" fmla="*/ 5 w 67"/>
                <a:gd name="T41" fmla="*/ 48 h 72"/>
                <a:gd name="T42" fmla="*/ 5 w 67"/>
                <a:gd name="T43" fmla="*/ 44 h 72"/>
                <a:gd name="T44" fmla="*/ 5 w 67"/>
                <a:gd name="T45" fmla="*/ 42 h 72"/>
                <a:gd name="T46" fmla="*/ 8 w 67"/>
                <a:gd name="T47" fmla="*/ 39 h 72"/>
                <a:gd name="T48" fmla="*/ 12 w 67"/>
                <a:gd name="T49" fmla="*/ 37 h 72"/>
                <a:gd name="T50" fmla="*/ 18 w 67"/>
                <a:gd name="T51" fmla="*/ 31 h 72"/>
                <a:gd name="T52" fmla="*/ 19 w 67"/>
                <a:gd name="T53" fmla="*/ 27 h 72"/>
                <a:gd name="T54" fmla="*/ 19 w 67"/>
                <a:gd name="T55" fmla="*/ 24 h 72"/>
                <a:gd name="T56" fmla="*/ 16 w 67"/>
                <a:gd name="T57" fmla="*/ 22 h 72"/>
                <a:gd name="T58" fmla="*/ 14 w 67"/>
                <a:gd name="T59" fmla="*/ 18 h 72"/>
                <a:gd name="T60" fmla="*/ 16 w 67"/>
                <a:gd name="T61" fmla="*/ 17 h 72"/>
                <a:gd name="T62" fmla="*/ 17 w 67"/>
                <a:gd name="T63" fmla="*/ 13 h 72"/>
                <a:gd name="T64" fmla="*/ 17 w 67"/>
                <a:gd name="T65" fmla="*/ 9 h 72"/>
                <a:gd name="T66" fmla="*/ 18 w 67"/>
                <a:gd name="T67" fmla="*/ 5 h 72"/>
                <a:gd name="T68" fmla="*/ 22 w 67"/>
                <a:gd name="T69" fmla="*/ 5 h 72"/>
                <a:gd name="T70" fmla="*/ 23 w 67"/>
                <a:gd name="T71" fmla="*/ 7 h 72"/>
                <a:gd name="T72" fmla="*/ 28 w 67"/>
                <a:gd name="T73" fmla="*/ 7 h 72"/>
                <a:gd name="T74" fmla="*/ 32 w 67"/>
                <a:gd name="T75" fmla="*/ 8 h 72"/>
                <a:gd name="T76" fmla="*/ 35 w 67"/>
                <a:gd name="T77" fmla="*/ 7 h 72"/>
                <a:gd name="T78" fmla="*/ 43 w 67"/>
                <a:gd name="T79" fmla="*/ 4 h 72"/>
                <a:gd name="T80" fmla="*/ 44 w 67"/>
                <a:gd name="T81" fmla="*/ 7 h 72"/>
                <a:gd name="T82" fmla="*/ 49 w 67"/>
                <a:gd name="T83" fmla="*/ 7 h 72"/>
                <a:gd name="T84" fmla="*/ 56 w 67"/>
                <a:gd name="T8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72">
                  <a:moveTo>
                    <a:pt x="56" y="0"/>
                  </a:moveTo>
                  <a:lnTo>
                    <a:pt x="62" y="7"/>
                  </a:lnTo>
                  <a:lnTo>
                    <a:pt x="62" y="13"/>
                  </a:lnTo>
                  <a:lnTo>
                    <a:pt x="67" y="18"/>
                  </a:lnTo>
                  <a:lnTo>
                    <a:pt x="67" y="27"/>
                  </a:lnTo>
                  <a:lnTo>
                    <a:pt x="67" y="35"/>
                  </a:lnTo>
                  <a:lnTo>
                    <a:pt x="62" y="40"/>
                  </a:lnTo>
                  <a:lnTo>
                    <a:pt x="57" y="51"/>
                  </a:lnTo>
                  <a:lnTo>
                    <a:pt x="57" y="65"/>
                  </a:lnTo>
                  <a:lnTo>
                    <a:pt x="27" y="64"/>
                  </a:lnTo>
                  <a:lnTo>
                    <a:pt x="16" y="65"/>
                  </a:lnTo>
                  <a:lnTo>
                    <a:pt x="12" y="66"/>
                  </a:lnTo>
                  <a:lnTo>
                    <a:pt x="5" y="72"/>
                  </a:lnTo>
                  <a:lnTo>
                    <a:pt x="4" y="69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1" y="56"/>
                  </a:lnTo>
                  <a:lnTo>
                    <a:pt x="1" y="51"/>
                  </a:lnTo>
                  <a:lnTo>
                    <a:pt x="5" y="48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8" y="39"/>
                  </a:lnTo>
                  <a:lnTo>
                    <a:pt x="12" y="37"/>
                  </a:lnTo>
                  <a:lnTo>
                    <a:pt x="18" y="31"/>
                  </a:lnTo>
                  <a:lnTo>
                    <a:pt x="19" y="27"/>
                  </a:lnTo>
                  <a:lnTo>
                    <a:pt x="19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17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8" y="5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8" y="7"/>
                  </a:lnTo>
                  <a:lnTo>
                    <a:pt x="32" y="8"/>
                  </a:lnTo>
                  <a:lnTo>
                    <a:pt x="35" y="7"/>
                  </a:lnTo>
                  <a:lnTo>
                    <a:pt x="43" y="4"/>
                  </a:lnTo>
                  <a:lnTo>
                    <a:pt x="44" y="7"/>
                  </a:lnTo>
                  <a:lnTo>
                    <a:pt x="49" y="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47" name="Freeform 255"/>
            <p:cNvSpPr>
              <a:spLocks/>
            </p:cNvSpPr>
            <p:nvPr/>
          </p:nvSpPr>
          <p:spPr bwMode="gray">
            <a:xfrm>
              <a:off x="6346088" y="2620700"/>
              <a:ext cx="10392" cy="11877"/>
            </a:xfrm>
            <a:custGeom>
              <a:avLst/>
              <a:gdLst>
                <a:gd name="T0" fmla="*/ 0 w 24"/>
                <a:gd name="T1" fmla="*/ 5 h 28"/>
                <a:gd name="T2" fmla="*/ 4 w 24"/>
                <a:gd name="T3" fmla="*/ 4 h 28"/>
                <a:gd name="T4" fmla="*/ 7 w 24"/>
                <a:gd name="T5" fmla="*/ 5 h 28"/>
                <a:gd name="T6" fmla="*/ 12 w 24"/>
                <a:gd name="T7" fmla="*/ 5 h 28"/>
                <a:gd name="T8" fmla="*/ 13 w 24"/>
                <a:gd name="T9" fmla="*/ 0 h 28"/>
                <a:gd name="T10" fmla="*/ 17 w 24"/>
                <a:gd name="T11" fmla="*/ 0 h 28"/>
                <a:gd name="T12" fmla="*/ 24 w 24"/>
                <a:gd name="T13" fmla="*/ 0 h 28"/>
                <a:gd name="T14" fmla="*/ 20 w 24"/>
                <a:gd name="T15" fmla="*/ 4 h 28"/>
                <a:gd name="T16" fmla="*/ 20 w 24"/>
                <a:gd name="T17" fmla="*/ 6 h 28"/>
                <a:gd name="T18" fmla="*/ 24 w 24"/>
                <a:gd name="T19" fmla="*/ 8 h 28"/>
                <a:gd name="T20" fmla="*/ 24 w 24"/>
                <a:gd name="T21" fmla="*/ 12 h 28"/>
                <a:gd name="T22" fmla="*/ 18 w 24"/>
                <a:gd name="T23" fmla="*/ 15 h 28"/>
                <a:gd name="T24" fmla="*/ 9 w 24"/>
                <a:gd name="T25" fmla="*/ 26 h 28"/>
                <a:gd name="T26" fmla="*/ 5 w 24"/>
                <a:gd name="T27" fmla="*/ 28 h 28"/>
                <a:gd name="T28" fmla="*/ 5 w 24"/>
                <a:gd name="T29" fmla="*/ 22 h 28"/>
                <a:gd name="T30" fmla="*/ 4 w 24"/>
                <a:gd name="T31" fmla="*/ 18 h 28"/>
                <a:gd name="T32" fmla="*/ 4 w 24"/>
                <a:gd name="T33" fmla="*/ 12 h 28"/>
                <a:gd name="T34" fmla="*/ 3 w 24"/>
                <a:gd name="T35" fmla="*/ 8 h 28"/>
                <a:gd name="T36" fmla="*/ 0 w 24"/>
                <a:gd name="T3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8">
                  <a:moveTo>
                    <a:pt x="0" y="5"/>
                  </a:moveTo>
                  <a:lnTo>
                    <a:pt x="4" y="4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18" y="15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5" y="22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3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48" name="Freeform 256"/>
            <p:cNvSpPr>
              <a:spLocks/>
            </p:cNvSpPr>
            <p:nvPr/>
          </p:nvSpPr>
          <p:spPr bwMode="gray">
            <a:xfrm>
              <a:off x="6346088" y="2613648"/>
              <a:ext cx="10392" cy="8908"/>
            </a:xfrm>
            <a:custGeom>
              <a:avLst/>
              <a:gdLst>
                <a:gd name="T0" fmla="*/ 24 w 24"/>
                <a:gd name="T1" fmla="*/ 16 h 21"/>
                <a:gd name="T2" fmla="*/ 17 w 24"/>
                <a:gd name="T3" fmla="*/ 16 h 21"/>
                <a:gd name="T4" fmla="*/ 13 w 24"/>
                <a:gd name="T5" fmla="*/ 16 h 21"/>
                <a:gd name="T6" fmla="*/ 12 w 24"/>
                <a:gd name="T7" fmla="*/ 21 h 21"/>
                <a:gd name="T8" fmla="*/ 7 w 24"/>
                <a:gd name="T9" fmla="*/ 21 h 21"/>
                <a:gd name="T10" fmla="*/ 4 w 24"/>
                <a:gd name="T11" fmla="*/ 20 h 21"/>
                <a:gd name="T12" fmla="*/ 0 w 24"/>
                <a:gd name="T13" fmla="*/ 21 h 21"/>
                <a:gd name="T14" fmla="*/ 0 w 24"/>
                <a:gd name="T15" fmla="*/ 16 h 21"/>
                <a:gd name="T16" fmla="*/ 3 w 24"/>
                <a:gd name="T17" fmla="*/ 16 h 21"/>
                <a:gd name="T18" fmla="*/ 3 w 24"/>
                <a:gd name="T19" fmla="*/ 13 h 21"/>
                <a:gd name="T20" fmla="*/ 4 w 24"/>
                <a:gd name="T21" fmla="*/ 8 h 21"/>
                <a:gd name="T22" fmla="*/ 8 w 24"/>
                <a:gd name="T23" fmla="*/ 4 h 21"/>
                <a:gd name="T24" fmla="*/ 12 w 24"/>
                <a:gd name="T25" fmla="*/ 3 h 21"/>
                <a:gd name="T26" fmla="*/ 13 w 24"/>
                <a:gd name="T27" fmla="*/ 6 h 21"/>
                <a:gd name="T28" fmla="*/ 20 w 24"/>
                <a:gd name="T29" fmla="*/ 0 h 21"/>
                <a:gd name="T30" fmla="*/ 24 w 24"/>
                <a:gd name="T31" fmla="*/ 6 h 21"/>
                <a:gd name="T32" fmla="*/ 24 w 24"/>
                <a:gd name="T33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1">
                  <a:moveTo>
                    <a:pt x="24" y="16"/>
                  </a:moveTo>
                  <a:lnTo>
                    <a:pt x="17" y="16"/>
                  </a:lnTo>
                  <a:lnTo>
                    <a:pt x="13" y="16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20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49" name="Freeform 257"/>
            <p:cNvSpPr>
              <a:spLocks/>
            </p:cNvSpPr>
            <p:nvPr/>
          </p:nvSpPr>
          <p:spPr bwMode="gray">
            <a:xfrm>
              <a:off x="6368728" y="2526799"/>
              <a:ext cx="80911" cy="62724"/>
            </a:xfrm>
            <a:custGeom>
              <a:avLst/>
              <a:gdLst>
                <a:gd name="T0" fmla="*/ 96 w 144"/>
                <a:gd name="T1" fmla="*/ 43 h 111"/>
                <a:gd name="T2" fmla="*/ 101 w 144"/>
                <a:gd name="T3" fmla="*/ 52 h 111"/>
                <a:gd name="T4" fmla="*/ 110 w 144"/>
                <a:gd name="T5" fmla="*/ 60 h 111"/>
                <a:gd name="T6" fmla="*/ 126 w 144"/>
                <a:gd name="T7" fmla="*/ 63 h 111"/>
                <a:gd name="T8" fmla="*/ 135 w 144"/>
                <a:gd name="T9" fmla="*/ 65 h 111"/>
                <a:gd name="T10" fmla="*/ 114 w 144"/>
                <a:gd name="T11" fmla="*/ 94 h 111"/>
                <a:gd name="T12" fmla="*/ 104 w 144"/>
                <a:gd name="T13" fmla="*/ 98 h 111"/>
                <a:gd name="T14" fmla="*/ 98 w 144"/>
                <a:gd name="T15" fmla="*/ 100 h 111"/>
                <a:gd name="T16" fmla="*/ 88 w 144"/>
                <a:gd name="T17" fmla="*/ 103 h 111"/>
                <a:gd name="T18" fmla="*/ 77 w 144"/>
                <a:gd name="T19" fmla="*/ 106 h 111"/>
                <a:gd name="T20" fmla="*/ 67 w 144"/>
                <a:gd name="T21" fmla="*/ 107 h 111"/>
                <a:gd name="T22" fmla="*/ 49 w 144"/>
                <a:gd name="T23" fmla="*/ 108 h 111"/>
                <a:gd name="T24" fmla="*/ 27 w 144"/>
                <a:gd name="T25" fmla="*/ 100 h 111"/>
                <a:gd name="T26" fmla="*/ 26 w 144"/>
                <a:gd name="T27" fmla="*/ 92 h 111"/>
                <a:gd name="T28" fmla="*/ 21 w 144"/>
                <a:gd name="T29" fmla="*/ 90 h 111"/>
                <a:gd name="T30" fmla="*/ 19 w 144"/>
                <a:gd name="T31" fmla="*/ 85 h 111"/>
                <a:gd name="T32" fmla="*/ 14 w 144"/>
                <a:gd name="T33" fmla="*/ 77 h 111"/>
                <a:gd name="T34" fmla="*/ 8 w 144"/>
                <a:gd name="T35" fmla="*/ 72 h 111"/>
                <a:gd name="T36" fmla="*/ 0 w 144"/>
                <a:gd name="T37" fmla="*/ 67 h 111"/>
                <a:gd name="T38" fmla="*/ 2 w 144"/>
                <a:gd name="T39" fmla="*/ 65 h 111"/>
                <a:gd name="T40" fmla="*/ 3 w 144"/>
                <a:gd name="T41" fmla="*/ 63 h 111"/>
                <a:gd name="T42" fmla="*/ 10 w 144"/>
                <a:gd name="T43" fmla="*/ 60 h 111"/>
                <a:gd name="T44" fmla="*/ 9 w 144"/>
                <a:gd name="T45" fmla="*/ 49 h 111"/>
                <a:gd name="T46" fmla="*/ 12 w 144"/>
                <a:gd name="T47" fmla="*/ 40 h 111"/>
                <a:gd name="T48" fmla="*/ 17 w 144"/>
                <a:gd name="T49" fmla="*/ 39 h 111"/>
                <a:gd name="T50" fmla="*/ 19 w 144"/>
                <a:gd name="T51" fmla="*/ 31 h 111"/>
                <a:gd name="T52" fmla="*/ 23 w 144"/>
                <a:gd name="T53" fmla="*/ 23 h 111"/>
                <a:gd name="T54" fmla="*/ 29 w 144"/>
                <a:gd name="T55" fmla="*/ 19 h 111"/>
                <a:gd name="T56" fmla="*/ 33 w 144"/>
                <a:gd name="T57" fmla="*/ 10 h 111"/>
                <a:gd name="T58" fmla="*/ 38 w 144"/>
                <a:gd name="T59" fmla="*/ 4 h 111"/>
                <a:gd name="T60" fmla="*/ 43 w 144"/>
                <a:gd name="T61" fmla="*/ 6 h 111"/>
                <a:gd name="T62" fmla="*/ 52 w 144"/>
                <a:gd name="T63" fmla="*/ 3 h 111"/>
                <a:gd name="T64" fmla="*/ 59 w 144"/>
                <a:gd name="T65" fmla="*/ 3 h 111"/>
                <a:gd name="T66" fmla="*/ 71 w 144"/>
                <a:gd name="T67" fmla="*/ 5 h 111"/>
                <a:gd name="T68" fmla="*/ 80 w 144"/>
                <a:gd name="T69" fmla="*/ 12 h 111"/>
                <a:gd name="T70" fmla="*/ 88 w 144"/>
                <a:gd name="T71" fmla="*/ 19 h 111"/>
                <a:gd name="T72" fmla="*/ 87 w 144"/>
                <a:gd name="T73" fmla="*/ 25 h 111"/>
                <a:gd name="T74" fmla="*/ 83 w 144"/>
                <a:gd name="T75" fmla="*/ 34 h 111"/>
                <a:gd name="T76" fmla="*/ 91 w 144"/>
                <a:gd name="T77" fmla="*/ 37 h 111"/>
                <a:gd name="T78" fmla="*/ 94 w 144"/>
                <a:gd name="T79" fmla="*/ 3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111">
                  <a:moveTo>
                    <a:pt x="93" y="39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5" y="70"/>
                    <a:pt x="5" y="69"/>
                  </a:cubicBezTo>
                  <a:cubicBezTo>
                    <a:pt x="4" y="69"/>
                    <a:pt x="0" y="67"/>
                    <a:pt x="0" y="6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12" y="47"/>
                    <a:pt x="12" y="45"/>
                  </a:cubicBezTo>
                  <a:cubicBezTo>
                    <a:pt x="12" y="44"/>
                    <a:pt x="12" y="40"/>
                    <a:pt x="12" y="4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9" y="38"/>
                    <a:pt x="19" y="36"/>
                  </a:cubicBezTo>
                  <a:cubicBezTo>
                    <a:pt x="19" y="35"/>
                    <a:pt x="19" y="31"/>
                    <a:pt x="19" y="3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lnTo>
                    <a:pt x="93" y="3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50" name="Freeform 258"/>
            <p:cNvSpPr>
              <a:spLocks/>
            </p:cNvSpPr>
            <p:nvPr/>
          </p:nvSpPr>
          <p:spPr bwMode="gray">
            <a:xfrm>
              <a:off x="6307488" y="2479292"/>
              <a:ext cx="90189" cy="109489"/>
            </a:xfrm>
            <a:custGeom>
              <a:avLst/>
              <a:gdLst>
                <a:gd name="T0" fmla="*/ 152 w 160"/>
                <a:gd name="T1" fmla="*/ 46 h 194"/>
                <a:gd name="T2" fmla="*/ 148 w 160"/>
                <a:gd name="T3" fmla="*/ 38 h 194"/>
                <a:gd name="T4" fmla="*/ 148 w 160"/>
                <a:gd name="T5" fmla="*/ 20 h 194"/>
                <a:gd name="T6" fmla="*/ 144 w 160"/>
                <a:gd name="T7" fmla="*/ 10 h 194"/>
                <a:gd name="T8" fmla="*/ 140 w 160"/>
                <a:gd name="T9" fmla="*/ 6 h 194"/>
                <a:gd name="T10" fmla="*/ 133 w 160"/>
                <a:gd name="T11" fmla="*/ 0 h 194"/>
                <a:gd name="T12" fmla="*/ 130 w 160"/>
                <a:gd name="T13" fmla="*/ 3 h 194"/>
                <a:gd name="T14" fmla="*/ 125 w 160"/>
                <a:gd name="T15" fmla="*/ 4 h 194"/>
                <a:gd name="T16" fmla="*/ 122 w 160"/>
                <a:gd name="T17" fmla="*/ 9 h 194"/>
                <a:gd name="T18" fmla="*/ 118 w 160"/>
                <a:gd name="T19" fmla="*/ 12 h 194"/>
                <a:gd name="T20" fmla="*/ 112 w 160"/>
                <a:gd name="T21" fmla="*/ 14 h 194"/>
                <a:gd name="T22" fmla="*/ 93 w 160"/>
                <a:gd name="T23" fmla="*/ 11 h 194"/>
                <a:gd name="T24" fmla="*/ 90 w 160"/>
                <a:gd name="T25" fmla="*/ 11 h 194"/>
                <a:gd name="T26" fmla="*/ 30 w 160"/>
                <a:gd name="T27" fmla="*/ 32 h 194"/>
                <a:gd name="T28" fmla="*/ 21 w 160"/>
                <a:gd name="T29" fmla="*/ 74 h 194"/>
                <a:gd name="T30" fmla="*/ 15 w 160"/>
                <a:gd name="T31" fmla="*/ 74 h 194"/>
                <a:gd name="T32" fmla="*/ 11 w 160"/>
                <a:gd name="T33" fmla="*/ 80 h 194"/>
                <a:gd name="T34" fmla="*/ 6 w 160"/>
                <a:gd name="T35" fmla="*/ 86 h 194"/>
                <a:gd name="T36" fmla="*/ 4 w 160"/>
                <a:gd name="T37" fmla="*/ 92 h 194"/>
                <a:gd name="T38" fmla="*/ 4 w 160"/>
                <a:gd name="T39" fmla="*/ 98 h 194"/>
                <a:gd name="T40" fmla="*/ 0 w 160"/>
                <a:gd name="T41" fmla="*/ 102 h 194"/>
                <a:gd name="T42" fmla="*/ 5 w 160"/>
                <a:gd name="T43" fmla="*/ 105 h 194"/>
                <a:gd name="T44" fmla="*/ 7 w 160"/>
                <a:gd name="T45" fmla="*/ 112 h 194"/>
                <a:gd name="T46" fmla="*/ 10 w 160"/>
                <a:gd name="T47" fmla="*/ 118 h 194"/>
                <a:gd name="T48" fmla="*/ 17 w 160"/>
                <a:gd name="T49" fmla="*/ 131 h 194"/>
                <a:gd name="T50" fmla="*/ 17 w 160"/>
                <a:gd name="T51" fmla="*/ 137 h 194"/>
                <a:gd name="T52" fmla="*/ 16 w 160"/>
                <a:gd name="T53" fmla="*/ 143 h 194"/>
                <a:gd name="T54" fmla="*/ 20 w 160"/>
                <a:gd name="T55" fmla="*/ 143 h 194"/>
                <a:gd name="T56" fmla="*/ 24 w 160"/>
                <a:gd name="T57" fmla="*/ 147 h 194"/>
                <a:gd name="T58" fmla="*/ 31 w 160"/>
                <a:gd name="T59" fmla="*/ 150 h 194"/>
                <a:gd name="T60" fmla="*/ 33 w 160"/>
                <a:gd name="T61" fmla="*/ 155 h 194"/>
                <a:gd name="T62" fmla="*/ 39 w 160"/>
                <a:gd name="T63" fmla="*/ 159 h 194"/>
                <a:gd name="T64" fmla="*/ 43 w 160"/>
                <a:gd name="T65" fmla="*/ 166 h 194"/>
                <a:gd name="T66" fmla="*/ 47 w 160"/>
                <a:gd name="T67" fmla="*/ 170 h 194"/>
                <a:gd name="T68" fmla="*/ 52 w 160"/>
                <a:gd name="T69" fmla="*/ 174 h 194"/>
                <a:gd name="T70" fmla="*/ 56 w 160"/>
                <a:gd name="T71" fmla="*/ 181 h 194"/>
                <a:gd name="T72" fmla="*/ 62 w 160"/>
                <a:gd name="T73" fmla="*/ 187 h 194"/>
                <a:gd name="T74" fmla="*/ 70 w 160"/>
                <a:gd name="T75" fmla="*/ 184 h 194"/>
                <a:gd name="T76" fmla="*/ 77 w 160"/>
                <a:gd name="T77" fmla="*/ 185 h 194"/>
                <a:gd name="T78" fmla="*/ 83 w 160"/>
                <a:gd name="T79" fmla="*/ 192 h 194"/>
                <a:gd name="T80" fmla="*/ 88 w 160"/>
                <a:gd name="T81" fmla="*/ 191 h 194"/>
                <a:gd name="T82" fmla="*/ 96 w 160"/>
                <a:gd name="T83" fmla="*/ 192 h 194"/>
                <a:gd name="T84" fmla="*/ 107 w 160"/>
                <a:gd name="T85" fmla="*/ 190 h 194"/>
                <a:gd name="T86" fmla="*/ 117 w 160"/>
                <a:gd name="T87" fmla="*/ 187 h 194"/>
                <a:gd name="T88" fmla="*/ 135 w 160"/>
                <a:gd name="T89" fmla="*/ 181 h 194"/>
                <a:gd name="T90" fmla="*/ 129 w 160"/>
                <a:gd name="T91" fmla="*/ 174 h 194"/>
                <a:gd name="T92" fmla="*/ 124 w 160"/>
                <a:gd name="T93" fmla="*/ 164 h 194"/>
                <a:gd name="T94" fmla="*/ 116 w 160"/>
                <a:gd name="T95" fmla="*/ 156 h 194"/>
                <a:gd name="T96" fmla="*/ 108 w 160"/>
                <a:gd name="T97" fmla="*/ 149 h 194"/>
                <a:gd name="T98" fmla="*/ 111 w 160"/>
                <a:gd name="T99" fmla="*/ 147 h 194"/>
                <a:gd name="T100" fmla="*/ 117 w 160"/>
                <a:gd name="T101" fmla="*/ 136 h 194"/>
                <a:gd name="T102" fmla="*/ 120 w 160"/>
                <a:gd name="T103" fmla="*/ 124 h 194"/>
                <a:gd name="T104" fmla="*/ 127 w 160"/>
                <a:gd name="T105" fmla="*/ 120 h 194"/>
                <a:gd name="T106" fmla="*/ 131 w 160"/>
                <a:gd name="T107" fmla="*/ 107 h 194"/>
                <a:gd name="T108" fmla="*/ 139 w 160"/>
                <a:gd name="T109" fmla="*/ 98 h 194"/>
                <a:gd name="T110" fmla="*/ 141 w 160"/>
                <a:gd name="T111" fmla="*/ 81 h 194"/>
                <a:gd name="T112" fmla="*/ 145 w 160"/>
                <a:gd name="T113" fmla="*/ 70 h 194"/>
                <a:gd name="T114" fmla="*/ 150 w 160"/>
                <a:gd name="T115" fmla="*/ 62 h 194"/>
                <a:gd name="T116" fmla="*/ 157 w 160"/>
                <a:gd name="T117" fmla="*/ 56 h 194"/>
                <a:gd name="T118" fmla="*/ 158 w 160"/>
                <a:gd name="T119" fmla="*/ 5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" h="194">
                  <a:moveTo>
                    <a:pt x="158" y="50"/>
                  </a:moveTo>
                  <a:cubicBezTo>
                    <a:pt x="158" y="48"/>
                    <a:pt x="155" y="47"/>
                    <a:pt x="154" y="46"/>
                  </a:cubicBezTo>
                  <a:cubicBezTo>
                    <a:pt x="153" y="46"/>
                    <a:pt x="153" y="46"/>
                    <a:pt x="152" y="46"/>
                  </a:cubicBezTo>
                  <a:cubicBezTo>
                    <a:pt x="152" y="45"/>
                    <a:pt x="151" y="46"/>
                    <a:pt x="151" y="45"/>
                  </a:cubicBezTo>
                  <a:cubicBezTo>
                    <a:pt x="150" y="45"/>
                    <a:pt x="150" y="44"/>
                    <a:pt x="150" y="43"/>
                  </a:cubicBezTo>
                  <a:cubicBezTo>
                    <a:pt x="150" y="41"/>
                    <a:pt x="149" y="40"/>
                    <a:pt x="148" y="38"/>
                  </a:cubicBezTo>
                  <a:cubicBezTo>
                    <a:pt x="148" y="36"/>
                    <a:pt x="148" y="34"/>
                    <a:pt x="148" y="33"/>
                  </a:cubicBezTo>
                  <a:cubicBezTo>
                    <a:pt x="147" y="30"/>
                    <a:pt x="147" y="27"/>
                    <a:pt x="147" y="24"/>
                  </a:cubicBezTo>
                  <a:cubicBezTo>
                    <a:pt x="147" y="23"/>
                    <a:pt x="148" y="22"/>
                    <a:pt x="148" y="20"/>
                  </a:cubicBezTo>
                  <a:cubicBezTo>
                    <a:pt x="148" y="19"/>
                    <a:pt x="147" y="18"/>
                    <a:pt x="146" y="17"/>
                  </a:cubicBezTo>
                  <a:cubicBezTo>
                    <a:pt x="145" y="16"/>
                    <a:pt x="145" y="15"/>
                    <a:pt x="145" y="13"/>
                  </a:cubicBezTo>
                  <a:cubicBezTo>
                    <a:pt x="145" y="12"/>
                    <a:pt x="145" y="11"/>
                    <a:pt x="144" y="10"/>
                  </a:cubicBezTo>
                  <a:cubicBezTo>
                    <a:pt x="143" y="10"/>
                    <a:pt x="143" y="9"/>
                    <a:pt x="143" y="9"/>
                  </a:cubicBezTo>
                  <a:cubicBezTo>
                    <a:pt x="142" y="9"/>
                    <a:pt x="142" y="8"/>
                    <a:pt x="142" y="8"/>
                  </a:cubicBezTo>
                  <a:cubicBezTo>
                    <a:pt x="141" y="7"/>
                    <a:pt x="141" y="7"/>
                    <a:pt x="140" y="6"/>
                  </a:cubicBezTo>
                  <a:cubicBezTo>
                    <a:pt x="139" y="6"/>
                    <a:pt x="138" y="5"/>
                    <a:pt x="137" y="5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4"/>
                    <a:pt x="12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4"/>
                    <a:pt x="0" y="104"/>
                  </a:cubicBezTo>
                  <a:cubicBezTo>
                    <a:pt x="1" y="104"/>
                    <a:pt x="2" y="104"/>
                    <a:pt x="2" y="104"/>
                  </a:cubicBezTo>
                  <a:cubicBezTo>
                    <a:pt x="3" y="104"/>
                    <a:pt x="4" y="105"/>
                    <a:pt x="5" y="105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5"/>
                    <a:pt x="17" y="135"/>
                  </a:cubicBezTo>
                  <a:cubicBezTo>
                    <a:pt x="17" y="136"/>
                    <a:pt x="17" y="137"/>
                    <a:pt x="17" y="137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3" y="147"/>
                    <a:pt x="24" y="147"/>
                  </a:cubicBezTo>
                  <a:cubicBezTo>
                    <a:pt x="25" y="147"/>
                    <a:pt x="26" y="148"/>
                    <a:pt x="27" y="148"/>
                  </a:cubicBezTo>
                  <a:cubicBezTo>
                    <a:pt x="27" y="148"/>
                    <a:pt x="28" y="148"/>
                    <a:pt x="28" y="148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9" y="171"/>
                    <a:pt x="49" y="171"/>
                    <a:pt x="49" y="171"/>
                  </a:cubicBezTo>
                  <a:cubicBezTo>
                    <a:pt x="50" y="172"/>
                    <a:pt x="50" y="172"/>
                    <a:pt x="50" y="172"/>
                  </a:cubicBezTo>
                  <a:cubicBezTo>
                    <a:pt x="52" y="174"/>
                    <a:pt x="52" y="174"/>
                    <a:pt x="52" y="174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54" y="179"/>
                    <a:pt x="54" y="179"/>
                    <a:pt x="54" y="179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60" y="185"/>
                    <a:pt x="60" y="185"/>
                    <a:pt x="60" y="185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7" y="184"/>
                    <a:pt x="67" y="184"/>
                    <a:pt x="67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85" y="194"/>
                    <a:pt x="85" y="194"/>
                    <a:pt x="85" y="19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2" y="192"/>
                    <a:pt x="92" y="192"/>
                    <a:pt x="9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9" y="193"/>
                    <a:pt x="99" y="193"/>
                    <a:pt x="99" y="193"/>
                  </a:cubicBezTo>
                  <a:cubicBezTo>
                    <a:pt x="101" y="192"/>
                    <a:pt x="101" y="192"/>
                    <a:pt x="101" y="192"/>
                  </a:cubicBezTo>
                  <a:cubicBezTo>
                    <a:pt x="107" y="190"/>
                    <a:pt x="107" y="190"/>
                    <a:pt x="107" y="190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35" y="184"/>
                    <a:pt x="135" y="184"/>
                    <a:pt x="135" y="184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4" y="176"/>
                    <a:pt x="134" y="176"/>
                    <a:pt x="134" y="176"/>
                  </a:cubicBezTo>
                  <a:cubicBezTo>
                    <a:pt x="131" y="176"/>
                    <a:pt x="131" y="176"/>
                    <a:pt x="131" y="176"/>
                  </a:cubicBezTo>
                  <a:cubicBezTo>
                    <a:pt x="129" y="174"/>
                    <a:pt x="129" y="174"/>
                    <a:pt x="129" y="174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69"/>
                    <a:pt x="127" y="169"/>
                    <a:pt x="127" y="169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16" y="156"/>
                    <a:pt x="113" y="154"/>
                    <a:pt x="113" y="153"/>
                  </a:cubicBezTo>
                  <a:cubicBezTo>
                    <a:pt x="112" y="153"/>
                    <a:pt x="108" y="151"/>
                    <a:pt x="108" y="151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10" y="149"/>
                    <a:pt x="110" y="149"/>
                    <a:pt x="110" y="149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3"/>
                    <a:pt x="120" y="131"/>
                    <a:pt x="120" y="129"/>
                  </a:cubicBezTo>
                  <a:cubicBezTo>
                    <a:pt x="120" y="128"/>
                    <a:pt x="120" y="124"/>
                    <a:pt x="120" y="124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5" y="123"/>
                    <a:pt x="127" y="122"/>
                    <a:pt x="127" y="120"/>
                  </a:cubicBezTo>
                  <a:cubicBezTo>
                    <a:pt x="127" y="119"/>
                    <a:pt x="127" y="115"/>
                    <a:pt x="127" y="115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2" y="77"/>
                    <a:pt x="142" y="77"/>
                    <a:pt x="142" y="77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59" y="51"/>
                    <a:pt x="159" y="51"/>
                    <a:pt x="159" y="51"/>
                  </a:cubicBezTo>
                  <a:lnTo>
                    <a:pt x="158" y="5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51" name="Freeform 259"/>
            <p:cNvSpPr>
              <a:spLocks/>
            </p:cNvSpPr>
            <p:nvPr/>
          </p:nvSpPr>
          <p:spPr bwMode="gray">
            <a:xfrm>
              <a:off x="6239197" y="2419908"/>
              <a:ext cx="85736" cy="80168"/>
            </a:xfrm>
            <a:custGeom>
              <a:avLst/>
              <a:gdLst>
                <a:gd name="T0" fmla="*/ 5 w 152"/>
                <a:gd name="T1" fmla="*/ 53 h 142"/>
                <a:gd name="T2" fmla="*/ 1 w 152"/>
                <a:gd name="T3" fmla="*/ 33 h 142"/>
                <a:gd name="T4" fmla="*/ 5 w 152"/>
                <a:gd name="T5" fmla="*/ 31 h 142"/>
                <a:gd name="T6" fmla="*/ 8 w 152"/>
                <a:gd name="T7" fmla="*/ 18 h 142"/>
                <a:gd name="T8" fmla="*/ 17 w 152"/>
                <a:gd name="T9" fmla="*/ 10 h 142"/>
                <a:gd name="T10" fmla="*/ 21 w 152"/>
                <a:gd name="T11" fmla="*/ 0 h 142"/>
                <a:gd name="T12" fmla="*/ 25 w 152"/>
                <a:gd name="T13" fmla="*/ 3 h 142"/>
                <a:gd name="T14" fmla="*/ 32 w 152"/>
                <a:gd name="T15" fmla="*/ 4 h 142"/>
                <a:gd name="T16" fmla="*/ 39 w 152"/>
                <a:gd name="T17" fmla="*/ 3 h 142"/>
                <a:gd name="T18" fmla="*/ 47 w 152"/>
                <a:gd name="T19" fmla="*/ 5 h 142"/>
                <a:gd name="T20" fmla="*/ 56 w 152"/>
                <a:gd name="T21" fmla="*/ 8 h 142"/>
                <a:gd name="T22" fmla="*/ 61 w 152"/>
                <a:gd name="T23" fmla="*/ 18 h 142"/>
                <a:gd name="T24" fmla="*/ 71 w 152"/>
                <a:gd name="T25" fmla="*/ 21 h 142"/>
                <a:gd name="T26" fmla="*/ 88 w 152"/>
                <a:gd name="T27" fmla="*/ 27 h 142"/>
                <a:gd name="T28" fmla="*/ 102 w 152"/>
                <a:gd name="T29" fmla="*/ 27 h 142"/>
                <a:gd name="T30" fmla="*/ 103 w 152"/>
                <a:gd name="T31" fmla="*/ 18 h 142"/>
                <a:gd name="T32" fmla="*/ 105 w 152"/>
                <a:gd name="T33" fmla="*/ 9 h 142"/>
                <a:gd name="T34" fmla="*/ 115 w 152"/>
                <a:gd name="T35" fmla="*/ 4 h 142"/>
                <a:gd name="T36" fmla="*/ 128 w 152"/>
                <a:gd name="T37" fmla="*/ 3 h 142"/>
                <a:gd name="T38" fmla="*/ 133 w 152"/>
                <a:gd name="T39" fmla="*/ 8 h 142"/>
                <a:gd name="T40" fmla="*/ 138 w 152"/>
                <a:gd name="T41" fmla="*/ 11 h 142"/>
                <a:gd name="T42" fmla="*/ 145 w 152"/>
                <a:gd name="T43" fmla="*/ 13 h 142"/>
                <a:gd name="T44" fmla="*/ 151 w 152"/>
                <a:gd name="T45" fmla="*/ 14 h 142"/>
                <a:gd name="T46" fmla="*/ 150 w 152"/>
                <a:gd name="T47" fmla="*/ 20 h 142"/>
                <a:gd name="T48" fmla="*/ 151 w 152"/>
                <a:gd name="T49" fmla="*/ 26 h 142"/>
                <a:gd name="T50" fmla="*/ 149 w 152"/>
                <a:gd name="T51" fmla="*/ 32 h 142"/>
                <a:gd name="T52" fmla="*/ 150 w 152"/>
                <a:gd name="T53" fmla="*/ 38 h 142"/>
                <a:gd name="T54" fmla="*/ 151 w 152"/>
                <a:gd name="T55" fmla="*/ 91 h 142"/>
                <a:gd name="T56" fmla="*/ 151 w 152"/>
                <a:gd name="T57" fmla="*/ 137 h 142"/>
                <a:gd name="T58" fmla="*/ 142 w 152"/>
                <a:gd name="T59" fmla="*/ 142 h 142"/>
                <a:gd name="T60" fmla="*/ 48 w 152"/>
                <a:gd name="T61" fmla="*/ 110 h 142"/>
                <a:gd name="T62" fmla="*/ 26 w 152"/>
                <a:gd name="T63" fmla="*/ 101 h 142"/>
                <a:gd name="T64" fmla="*/ 15 w 152"/>
                <a:gd name="T65" fmla="*/ 91 h 142"/>
                <a:gd name="T66" fmla="*/ 8 w 152"/>
                <a:gd name="T67" fmla="*/ 87 h 142"/>
                <a:gd name="T68" fmla="*/ 1 w 152"/>
                <a:gd name="T69" fmla="*/ 74 h 142"/>
                <a:gd name="T70" fmla="*/ 4 w 152"/>
                <a:gd name="T71" fmla="*/ 63 h 142"/>
                <a:gd name="T72" fmla="*/ 6 w 152"/>
                <a:gd name="T73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2">
                  <a:moveTo>
                    <a:pt x="6" y="57"/>
                  </a:moveTo>
                  <a:cubicBezTo>
                    <a:pt x="6" y="56"/>
                    <a:pt x="5" y="54"/>
                    <a:pt x="5" y="53"/>
                  </a:cubicBezTo>
                  <a:cubicBezTo>
                    <a:pt x="5" y="52"/>
                    <a:pt x="5" y="46"/>
                    <a:pt x="5" y="44"/>
                  </a:cubicBezTo>
                  <a:cubicBezTo>
                    <a:pt x="5" y="42"/>
                    <a:pt x="0" y="34"/>
                    <a:pt x="1" y="33"/>
                  </a:cubicBezTo>
                  <a:cubicBezTo>
                    <a:pt x="2" y="32"/>
                    <a:pt x="3" y="31"/>
                    <a:pt x="3" y="31"/>
                  </a:cubicBezTo>
                  <a:cubicBezTo>
                    <a:pt x="3" y="31"/>
                    <a:pt x="5" y="32"/>
                    <a:pt x="5" y="31"/>
                  </a:cubicBezTo>
                  <a:cubicBezTo>
                    <a:pt x="6" y="30"/>
                    <a:pt x="10" y="25"/>
                    <a:pt x="9" y="24"/>
                  </a:cubicBezTo>
                  <a:cubicBezTo>
                    <a:pt x="8" y="23"/>
                    <a:pt x="8" y="19"/>
                    <a:pt x="8" y="18"/>
                  </a:cubicBezTo>
                  <a:cubicBezTo>
                    <a:pt x="8" y="17"/>
                    <a:pt x="11" y="15"/>
                    <a:pt x="12" y="15"/>
                  </a:cubicBezTo>
                  <a:cubicBezTo>
                    <a:pt x="12" y="14"/>
                    <a:pt x="17" y="10"/>
                    <a:pt x="17" y="10"/>
                  </a:cubicBezTo>
                  <a:cubicBezTo>
                    <a:pt x="17" y="10"/>
                    <a:pt x="21" y="9"/>
                    <a:pt x="21" y="9"/>
                  </a:cubicBezTo>
                  <a:cubicBezTo>
                    <a:pt x="21" y="8"/>
                    <a:pt x="21" y="0"/>
                    <a:pt x="21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5" y="4"/>
                    <a:pt x="36" y="4"/>
                  </a:cubicBezTo>
                  <a:cubicBezTo>
                    <a:pt x="36" y="3"/>
                    <a:pt x="39" y="3"/>
                    <a:pt x="39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6" y="5"/>
                    <a:pt x="47" y="5"/>
                  </a:cubicBezTo>
                  <a:cubicBezTo>
                    <a:pt x="48" y="5"/>
                    <a:pt x="49" y="7"/>
                    <a:pt x="52" y="7"/>
                  </a:cubicBezTo>
                  <a:cubicBezTo>
                    <a:pt x="54" y="7"/>
                    <a:pt x="55" y="7"/>
                    <a:pt x="56" y="8"/>
                  </a:cubicBezTo>
                  <a:cubicBezTo>
                    <a:pt x="57" y="9"/>
                    <a:pt x="58" y="12"/>
                    <a:pt x="58" y="13"/>
                  </a:cubicBezTo>
                  <a:cubicBezTo>
                    <a:pt x="58" y="14"/>
                    <a:pt x="59" y="17"/>
                    <a:pt x="61" y="18"/>
                  </a:cubicBezTo>
                  <a:cubicBezTo>
                    <a:pt x="63" y="19"/>
                    <a:pt x="63" y="21"/>
                    <a:pt x="65" y="21"/>
                  </a:cubicBezTo>
                  <a:cubicBezTo>
                    <a:pt x="68" y="21"/>
                    <a:pt x="69" y="21"/>
                    <a:pt x="71" y="21"/>
                  </a:cubicBezTo>
                  <a:cubicBezTo>
                    <a:pt x="72" y="21"/>
                    <a:pt x="77" y="22"/>
                    <a:pt x="79" y="23"/>
                  </a:cubicBezTo>
                  <a:cubicBezTo>
                    <a:pt x="82" y="24"/>
                    <a:pt x="86" y="25"/>
                    <a:pt x="88" y="27"/>
                  </a:cubicBezTo>
                  <a:cubicBezTo>
                    <a:pt x="90" y="29"/>
                    <a:pt x="93" y="31"/>
                    <a:pt x="95" y="31"/>
                  </a:cubicBezTo>
                  <a:cubicBezTo>
                    <a:pt x="97" y="31"/>
                    <a:pt x="102" y="28"/>
                    <a:pt x="102" y="27"/>
                  </a:cubicBezTo>
                  <a:cubicBezTo>
                    <a:pt x="102" y="26"/>
                    <a:pt x="104" y="24"/>
                    <a:pt x="104" y="23"/>
                  </a:cubicBezTo>
                  <a:cubicBezTo>
                    <a:pt x="104" y="22"/>
                    <a:pt x="104" y="19"/>
                    <a:pt x="103" y="18"/>
                  </a:cubicBezTo>
                  <a:cubicBezTo>
                    <a:pt x="102" y="17"/>
                    <a:pt x="101" y="15"/>
                    <a:pt x="102" y="14"/>
                  </a:cubicBezTo>
                  <a:cubicBezTo>
                    <a:pt x="103" y="13"/>
                    <a:pt x="105" y="9"/>
                    <a:pt x="105" y="9"/>
                  </a:cubicBezTo>
                  <a:cubicBezTo>
                    <a:pt x="105" y="9"/>
                    <a:pt x="109" y="7"/>
                    <a:pt x="110" y="6"/>
                  </a:cubicBezTo>
                  <a:cubicBezTo>
                    <a:pt x="111" y="5"/>
                    <a:pt x="115" y="5"/>
                    <a:pt x="115" y="4"/>
                  </a:cubicBezTo>
                  <a:cubicBezTo>
                    <a:pt x="116" y="4"/>
                    <a:pt x="120" y="2"/>
                    <a:pt x="121" y="2"/>
                  </a:cubicBezTo>
                  <a:cubicBezTo>
                    <a:pt x="122" y="2"/>
                    <a:pt x="127" y="3"/>
                    <a:pt x="128" y="3"/>
                  </a:cubicBezTo>
                  <a:cubicBezTo>
                    <a:pt x="129" y="3"/>
                    <a:pt x="131" y="5"/>
                    <a:pt x="131" y="6"/>
                  </a:cubicBezTo>
                  <a:cubicBezTo>
                    <a:pt x="132" y="6"/>
                    <a:pt x="133" y="7"/>
                    <a:pt x="133" y="8"/>
                  </a:cubicBezTo>
                  <a:cubicBezTo>
                    <a:pt x="133" y="10"/>
                    <a:pt x="133" y="11"/>
                    <a:pt x="134" y="11"/>
                  </a:cubicBezTo>
                  <a:cubicBezTo>
                    <a:pt x="136" y="11"/>
                    <a:pt x="138" y="11"/>
                    <a:pt x="138" y="11"/>
                  </a:cubicBezTo>
                  <a:cubicBezTo>
                    <a:pt x="138" y="11"/>
                    <a:pt x="139" y="11"/>
                    <a:pt x="142" y="12"/>
                  </a:cubicBezTo>
                  <a:cubicBezTo>
                    <a:pt x="145" y="13"/>
                    <a:pt x="144" y="13"/>
                    <a:pt x="145" y="13"/>
                  </a:cubicBezTo>
                  <a:cubicBezTo>
                    <a:pt x="147" y="13"/>
                    <a:pt x="150" y="13"/>
                    <a:pt x="150" y="13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1" y="20"/>
                    <a:pt x="150" y="20"/>
                  </a:cubicBezTo>
                  <a:cubicBezTo>
                    <a:pt x="150" y="20"/>
                    <a:pt x="151" y="23"/>
                    <a:pt x="151" y="23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3"/>
                    <a:pt x="16" y="91"/>
                    <a:pt x="15" y="91"/>
                  </a:cubicBezTo>
                  <a:cubicBezTo>
                    <a:pt x="14" y="91"/>
                    <a:pt x="10" y="91"/>
                    <a:pt x="10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87"/>
                    <a:pt x="8" y="82"/>
                    <a:pt x="7" y="82"/>
                  </a:cubicBezTo>
                  <a:cubicBezTo>
                    <a:pt x="6" y="82"/>
                    <a:pt x="1" y="75"/>
                    <a:pt x="1" y="74"/>
                  </a:cubicBezTo>
                  <a:cubicBezTo>
                    <a:pt x="1" y="73"/>
                    <a:pt x="5" y="70"/>
                    <a:pt x="5" y="69"/>
                  </a:cubicBezTo>
                  <a:cubicBezTo>
                    <a:pt x="5" y="69"/>
                    <a:pt x="4" y="64"/>
                    <a:pt x="4" y="63"/>
                  </a:cubicBezTo>
                  <a:cubicBezTo>
                    <a:pt x="4" y="62"/>
                    <a:pt x="4" y="62"/>
                    <a:pt x="4" y="61"/>
                  </a:cubicBezTo>
                  <a:lnTo>
                    <a:pt x="6" y="5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52" name="Freeform 260"/>
            <p:cNvSpPr>
              <a:spLocks/>
            </p:cNvSpPr>
            <p:nvPr/>
          </p:nvSpPr>
          <p:spPr bwMode="gray">
            <a:xfrm>
              <a:off x="6261837" y="2477436"/>
              <a:ext cx="57528" cy="89447"/>
            </a:xfrm>
            <a:custGeom>
              <a:avLst/>
              <a:gdLst>
                <a:gd name="T0" fmla="*/ 83 w 102"/>
                <a:gd name="T1" fmla="*/ 126 h 158"/>
                <a:gd name="T2" fmla="*/ 80 w 102"/>
                <a:gd name="T3" fmla="*/ 130 h 158"/>
                <a:gd name="T4" fmla="*/ 74 w 102"/>
                <a:gd name="T5" fmla="*/ 136 h 158"/>
                <a:gd name="T6" fmla="*/ 63 w 102"/>
                <a:gd name="T7" fmla="*/ 143 h 158"/>
                <a:gd name="T8" fmla="*/ 53 w 102"/>
                <a:gd name="T9" fmla="*/ 144 h 158"/>
                <a:gd name="T10" fmla="*/ 53 w 102"/>
                <a:gd name="T11" fmla="*/ 149 h 158"/>
                <a:gd name="T12" fmla="*/ 44 w 102"/>
                <a:gd name="T13" fmla="*/ 154 h 158"/>
                <a:gd name="T14" fmla="*/ 36 w 102"/>
                <a:gd name="T15" fmla="*/ 156 h 158"/>
                <a:gd name="T16" fmla="*/ 29 w 102"/>
                <a:gd name="T17" fmla="*/ 154 h 158"/>
                <a:gd name="T18" fmla="*/ 23 w 102"/>
                <a:gd name="T19" fmla="*/ 158 h 158"/>
                <a:gd name="T20" fmla="*/ 20 w 102"/>
                <a:gd name="T21" fmla="*/ 155 h 158"/>
                <a:gd name="T22" fmla="*/ 15 w 102"/>
                <a:gd name="T23" fmla="*/ 148 h 158"/>
                <a:gd name="T24" fmla="*/ 9 w 102"/>
                <a:gd name="T25" fmla="*/ 142 h 158"/>
                <a:gd name="T26" fmla="*/ 5 w 102"/>
                <a:gd name="T27" fmla="*/ 137 h 158"/>
                <a:gd name="T28" fmla="*/ 8 w 102"/>
                <a:gd name="T29" fmla="*/ 134 h 158"/>
                <a:gd name="T30" fmla="*/ 17 w 102"/>
                <a:gd name="T31" fmla="*/ 134 h 158"/>
                <a:gd name="T32" fmla="*/ 19 w 102"/>
                <a:gd name="T33" fmla="*/ 131 h 158"/>
                <a:gd name="T34" fmla="*/ 16 w 102"/>
                <a:gd name="T35" fmla="*/ 124 h 158"/>
                <a:gd name="T36" fmla="*/ 15 w 102"/>
                <a:gd name="T37" fmla="*/ 116 h 158"/>
                <a:gd name="T38" fmla="*/ 13 w 102"/>
                <a:gd name="T39" fmla="*/ 109 h 158"/>
                <a:gd name="T40" fmla="*/ 9 w 102"/>
                <a:gd name="T41" fmla="*/ 104 h 158"/>
                <a:gd name="T42" fmla="*/ 1 w 102"/>
                <a:gd name="T43" fmla="*/ 97 h 158"/>
                <a:gd name="T44" fmla="*/ 0 w 102"/>
                <a:gd name="T45" fmla="*/ 89 h 158"/>
                <a:gd name="T46" fmla="*/ 5 w 102"/>
                <a:gd name="T47" fmla="*/ 83 h 158"/>
                <a:gd name="T48" fmla="*/ 13 w 102"/>
                <a:gd name="T49" fmla="*/ 73 h 158"/>
                <a:gd name="T50" fmla="*/ 22 w 102"/>
                <a:gd name="T51" fmla="*/ 37 h 158"/>
                <a:gd name="T52" fmla="*/ 23 w 102"/>
                <a:gd name="T53" fmla="*/ 31 h 158"/>
                <a:gd name="T54" fmla="*/ 21 w 102"/>
                <a:gd name="T55" fmla="*/ 25 h 158"/>
                <a:gd name="T56" fmla="*/ 17 w 102"/>
                <a:gd name="T57" fmla="*/ 21 h 158"/>
                <a:gd name="T58" fmla="*/ 16 w 102"/>
                <a:gd name="T59" fmla="*/ 11 h 158"/>
                <a:gd name="T60" fmla="*/ 24 w 102"/>
                <a:gd name="T61" fmla="*/ 0 h 158"/>
                <a:gd name="T62" fmla="*/ 102 w 102"/>
                <a:gd name="T63" fmla="*/ 47 h 158"/>
                <a:gd name="T64" fmla="*/ 101 w 102"/>
                <a:gd name="T65" fmla="*/ 77 h 158"/>
                <a:gd name="T66" fmla="*/ 96 w 102"/>
                <a:gd name="T67" fmla="*/ 77 h 158"/>
                <a:gd name="T68" fmla="*/ 92 w 102"/>
                <a:gd name="T69" fmla="*/ 79 h 158"/>
                <a:gd name="T70" fmla="*/ 90 w 102"/>
                <a:gd name="T71" fmla="*/ 85 h 158"/>
                <a:gd name="T72" fmla="*/ 87 w 102"/>
                <a:gd name="T73" fmla="*/ 89 h 158"/>
                <a:gd name="T74" fmla="*/ 87 w 102"/>
                <a:gd name="T75" fmla="*/ 93 h 158"/>
                <a:gd name="T76" fmla="*/ 84 w 102"/>
                <a:gd name="T77" fmla="*/ 96 h 158"/>
                <a:gd name="T78" fmla="*/ 85 w 102"/>
                <a:gd name="T79" fmla="*/ 101 h 158"/>
                <a:gd name="T80" fmla="*/ 82 w 102"/>
                <a:gd name="T81" fmla="*/ 104 h 158"/>
                <a:gd name="T82" fmla="*/ 81 w 102"/>
                <a:gd name="T83" fmla="*/ 107 h 158"/>
                <a:gd name="T84" fmla="*/ 86 w 102"/>
                <a:gd name="T85" fmla="*/ 108 h 158"/>
                <a:gd name="T86" fmla="*/ 87 w 102"/>
                <a:gd name="T87" fmla="*/ 113 h 158"/>
                <a:gd name="T88" fmla="*/ 88 w 102"/>
                <a:gd name="T89" fmla="*/ 118 h 158"/>
                <a:gd name="T90" fmla="*/ 91 w 102"/>
                <a:gd name="T91" fmla="*/ 121 h 158"/>
                <a:gd name="T92" fmla="*/ 86 w 102"/>
                <a:gd name="T9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" h="158">
                  <a:moveTo>
                    <a:pt x="86" y="124"/>
                  </a:moveTo>
                  <a:cubicBezTo>
                    <a:pt x="83" y="126"/>
                    <a:pt x="83" y="126"/>
                    <a:pt x="83" y="126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0" y="158"/>
                    <a:pt x="20" y="158"/>
                    <a:pt x="20" y="158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5" y="137"/>
                    <a:pt x="5" y="137"/>
                    <a:pt x="5" y="13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6" y="77"/>
                    <a:pt x="93" y="78"/>
                    <a:pt x="92" y="78"/>
                  </a:cubicBezTo>
                  <a:cubicBezTo>
                    <a:pt x="92" y="78"/>
                    <a:pt x="92" y="79"/>
                    <a:pt x="92" y="79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1" y="105"/>
                    <a:pt x="81" y="107"/>
                    <a:pt x="81" y="107"/>
                  </a:cubicBezTo>
                  <a:cubicBezTo>
                    <a:pt x="82" y="107"/>
                    <a:pt x="83" y="107"/>
                    <a:pt x="83" y="107"/>
                  </a:cubicBezTo>
                  <a:cubicBezTo>
                    <a:pt x="84" y="107"/>
                    <a:pt x="85" y="108"/>
                    <a:pt x="86" y="108"/>
                  </a:cubicBezTo>
                  <a:cubicBezTo>
                    <a:pt x="86" y="108"/>
                    <a:pt x="86" y="109"/>
                    <a:pt x="86" y="109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8"/>
                    <a:pt x="88" y="118"/>
                    <a:pt x="88" y="118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6"/>
                    <a:pt x="91" y="126"/>
                    <a:pt x="91" y="126"/>
                  </a:cubicBezTo>
                  <a:lnTo>
                    <a:pt x="86" y="12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53" name="Freeform 261"/>
            <p:cNvSpPr>
              <a:spLocks/>
            </p:cNvSpPr>
            <p:nvPr/>
          </p:nvSpPr>
          <p:spPr bwMode="gray">
            <a:xfrm>
              <a:off x="6249218" y="2588039"/>
              <a:ext cx="40826" cy="47879"/>
            </a:xfrm>
            <a:custGeom>
              <a:avLst/>
              <a:gdLst>
                <a:gd name="T0" fmla="*/ 24 w 73"/>
                <a:gd name="T1" fmla="*/ 81 h 85"/>
                <a:gd name="T2" fmla="*/ 31 w 73"/>
                <a:gd name="T3" fmla="*/ 79 h 85"/>
                <a:gd name="T4" fmla="*/ 34 w 73"/>
                <a:gd name="T5" fmla="*/ 82 h 85"/>
                <a:gd name="T6" fmla="*/ 42 w 73"/>
                <a:gd name="T7" fmla="*/ 76 h 85"/>
                <a:gd name="T8" fmla="*/ 48 w 73"/>
                <a:gd name="T9" fmla="*/ 69 h 85"/>
                <a:gd name="T10" fmla="*/ 49 w 73"/>
                <a:gd name="T11" fmla="*/ 51 h 85"/>
                <a:gd name="T12" fmla="*/ 57 w 73"/>
                <a:gd name="T13" fmla="*/ 39 h 85"/>
                <a:gd name="T14" fmla="*/ 62 w 73"/>
                <a:gd name="T15" fmla="*/ 28 h 85"/>
                <a:gd name="T16" fmla="*/ 67 w 73"/>
                <a:gd name="T17" fmla="*/ 19 h 85"/>
                <a:gd name="T18" fmla="*/ 70 w 73"/>
                <a:gd name="T19" fmla="*/ 9 h 85"/>
                <a:gd name="T20" fmla="*/ 73 w 73"/>
                <a:gd name="T21" fmla="*/ 0 h 85"/>
                <a:gd name="T22" fmla="*/ 66 w 73"/>
                <a:gd name="T23" fmla="*/ 2 h 85"/>
                <a:gd name="T24" fmla="*/ 59 w 73"/>
                <a:gd name="T25" fmla="*/ 1 h 85"/>
                <a:gd name="T26" fmla="*/ 52 w 73"/>
                <a:gd name="T27" fmla="*/ 3 h 85"/>
                <a:gd name="T28" fmla="*/ 51 w 73"/>
                <a:gd name="T29" fmla="*/ 10 h 85"/>
                <a:gd name="T30" fmla="*/ 49 w 73"/>
                <a:gd name="T31" fmla="*/ 15 h 85"/>
                <a:gd name="T32" fmla="*/ 48 w 73"/>
                <a:gd name="T33" fmla="*/ 19 h 85"/>
                <a:gd name="T34" fmla="*/ 43 w 73"/>
                <a:gd name="T35" fmla="*/ 17 h 85"/>
                <a:gd name="T36" fmla="*/ 37 w 73"/>
                <a:gd name="T37" fmla="*/ 16 h 85"/>
                <a:gd name="T38" fmla="*/ 33 w 73"/>
                <a:gd name="T39" fmla="*/ 15 h 85"/>
                <a:gd name="T40" fmla="*/ 28 w 73"/>
                <a:gd name="T41" fmla="*/ 14 h 85"/>
                <a:gd name="T42" fmla="*/ 23 w 73"/>
                <a:gd name="T43" fmla="*/ 14 h 85"/>
                <a:gd name="T44" fmla="*/ 21 w 73"/>
                <a:gd name="T45" fmla="*/ 16 h 85"/>
                <a:gd name="T46" fmla="*/ 20 w 73"/>
                <a:gd name="T47" fmla="*/ 19 h 85"/>
                <a:gd name="T48" fmla="*/ 20 w 73"/>
                <a:gd name="T49" fmla="*/ 23 h 85"/>
                <a:gd name="T50" fmla="*/ 22 w 73"/>
                <a:gd name="T51" fmla="*/ 23 h 85"/>
                <a:gd name="T52" fmla="*/ 27 w 73"/>
                <a:gd name="T53" fmla="*/ 22 h 85"/>
                <a:gd name="T54" fmla="*/ 30 w 73"/>
                <a:gd name="T55" fmla="*/ 23 h 85"/>
                <a:gd name="T56" fmla="*/ 32 w 73"/>
                <a:gd name="T57" fmla="*/ 25 h 85"/>
                <a:gd name="T58" fmla="*/ 31 w 73"/>
                <a:gd name="T59" fmla="*/ 29 h 85"/>
                <a:gd name="T60" fmla="*/ 28 w 73"/>
                <a:gd name="T61" fmla="*/ 32 h 85"/>
                <a:gd name="T62" fmla="*/ 27 w 73"/>
                <a:gd name="T63" fmla="*/ 36 h 85"/>
                <a:gd name="T64" fmla="*/ 30 w 73"/>
                <a:gd name="T65" fmla="*/ 39 h 85"/>
                <a:gd name="T66" fmla="*/ 33 w 73"/>
                <a:gd name="T67" fmla="*/ 41 h 85"/>
                <a:gd name="T68" fmla="*/ 32 w 73"/>
                <a:gd name="T69" fmla="*/ 46 h 85"/>
                <a:gd name="T70" fmla="*/ 32 w 73"/>
                <a:gd name="T71" fmla="*/ 52 h 85"/>
                <a:gd name="T72" fmla="*/ 31 w 73"/>
                <a:gd name="T73" fmla="*/ 56 h 85"/>
                <a:gd name="T74" fmla="*/ 29 w 73"/>
                <a:gd name="T75" fmla="*/ 59 h 85"/>
                <a:gd name="T76" fmla="*/ 28 w 73"/>
                <a:gd name="T77" fmla="*/ 58 h 85"/>
                <a:gd name="T78" fmla="*/ 25 w 73"/>
                <a:gd name="T79" fmla="*/ 58 h 85"/>
                <a:gd name="T80" fmla="*/ 20 w 73"/>
                <a:gd name="T81" fmla="*/ 58 h 85"/>
                <a:gd name="T82" fmla="*/ 17 w 73"/>
                <a:gd name="T83" fmla="*/ 55 h 85"/>
                <a:gd name="T84" fmla="*/ 14 w 73"/>
                <a:gd name="T85" fmla="*/ 54 h 85"/>
                <a:gd name="T86" fmla="*/ 14 w 73"/>
                <a:gd name="T87" fmla="*/ 58 h 85"/>
                <a:gd name="T88" fmla="*/ 8 w 73"/>
                <a:gd name="T89" fmla="*/ 58 h 85"/>
                <a:gd name="T90" fmla="*/ 5 w 73"/>
                <a:gd name="T91" fmla="*/ 62 h 85"/>
                <a:gd name="T92" fmla="*/ 7 w 73"/>
                <a:gd name="T93" fmla="*/ 64 h 85"/>
                <a:gd name="T94" fmla="*/ 7 w 73"/>
                <a:gd name="T95" fmla="*/ 68 h 85"/>
                <a:gd name="T96" fmla="*/ 6 w 73"/>
                <a:gd name="T97" fmla="*/ 71 h 85"/>
                <a:gd name="T98" fmla="*/ 3 w 73"/>
                <a:gd name="T99" fmla="*/ 71 h 85"/>
                <a:gd name="T100" fmla="*/ 1 w 73"/>
                <a:gd name="T101" fmla="*/ 72 h 85"/>
                <a:gd name="T102" fmla="*/ 1 w 73"/>
                <a:gd name="T103" fmla="*/ 74 h 85"/>
                <a:gd name="T104" fmla="*/ 4 w 73"/>
                <a:gd name="T105" fmla="*/ 77 h 85"/>
                <a:gd name="T106" fmla="*/ 6 w 73"/>
                <a:gd name="T107" fmla="*/ 81 h 85"/>
                <a:gd name="T108" fmla="*/ 8 w 73"/>
                <a:gd name="T109" fmla="*/ 84 h 85"/>
                <a:gd name="T110" fmla="*/ 12 w 73"/>
                <a:gd name="T111" fmla="*/ 81 h 85"/>
                <a:gd name="T112" fmla="*/ 17 w 73"/>
                <a:gd name="T113" fmla="*/ 78 h 85"/>
                <a:gd name="T114" fmla="*/ 23 w 73"/>
                <a:gd name="T115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85">
                  <a:moveTo>
                    <a:pt x="23" y="83"/>
                  </a:moveTo>
                  <a:cubicBezTo>
                    <a:pt x="24" y="81"/>
                    <a:pt x="24" y="81"/>
                    <a:pt x="24" y="81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9" y="10"/>
                    <a:pt x="70" y="9"/>
                  </a:cubicBezTo>
                  <a:cubicBezTo>
                    <a:pt x="71" y="8"/>
                    <a:pt x="72" y="5"/>
                    <a:pt x="72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6" y="17"/>
                    <a:pt x="46" y="17"/>
                  </a:cubicBezTo>
                  <a:cubicBezTo>
                    <a:pt x="45" y="17"/>
                    <a:pt x="43" y="17"/>
                    <a:pt x="43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80"/>
                    <a:pt x="19" y="80"/>
                    <a:pt x="19" y="80"/>
                  </a:cubicBezTo>
                  <a:lnTo>
                    <a:pt x="23" y="8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54" name="Freeform 262"/>
            <p:cNvSpPr>
              <a:spLocks/>
            </p:cNvSpPr>
            <p:nvPr/>
          </p:nvSpPr>
          <p:spPr bwMode="gray">
            <a:xfrm>
              <a:off x="6254043" y="2631834"/>
              <a:ext cx="5567" cy="7423"/>
            </a:xfrm>
            <a:custGeom>
              <a:avLst/>
              <a:gdLst>
                <a:gd name="T0" fmla="*/ 1 w 13"/>
                <a:gd name="T1" fmla="*/ 17 h 17"/>
                <a:gd name="T2" fmla="*/ 7 w 13"/>
                <a:gd name="T3" fmla="*/ 15 h 17"/>
                <a:gd name="T4" fmla="*/ 7 w 13"/>
                <a:gd name="T5" fmla="*/ 8 h 17"/>
                <a:gd name="T6" fmla="*/ 13 w 13"/>
                <a:gd name="T7" fmla="*/ 2 h 17"/>
                <a:gd name="T8" fmla="*/ 11 w 13"/>
                <a:gd name="T9" fmla="*/ 0 h 17"/>
                <a:gd name="T10" fmla="*/ 8 w 13"/>
                <a:gd name="T11" fmla="*/ 0 h 17"/>
                <a:gd name="T12" fmla="*/ 4 w 13"/>
                <a:gd name="T13" fmla="*/ 4 h 17"/>
                <a:gd name="T14" fmla="*/ 0 w 13"/>
                <a:gd name="T15" fmla="*/ 9 h 17"/>
                <a:gd name="T16" fmla="*/ 1 w 13"/>
                <a:gd name="T17" fmla="*/ 9 h 17"/>
                <a:gd name="T18" fmla="*/ 1 w 13"/>
                <a:gd name="T19" fmla="*/ 11 h 17"/>
                <a:gd name="T20" fmla="*/ 1 w 13"/>
                <a:gd name="T21" fmla="*/ 13 h 17"/>
                <a:gd name="T22" fmla="*/ 3 w 13"/>
                <a:gd name="T23" fmla="*/ 14 h 17"/>
                <a:gd name="T24" fmla="*/ 1 w 13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7">
                  <a:moveTo>
                    <a:pt x="1" y="17"/>
                  </a:moveTo>
                  <a:lnTo>
                    <a:pt x="7" y="15"/>
                  </a:lnTo>
                  <a:lnTo>
                    <a:pt x="7" y="8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55" name="Freeform 263"/>
            <p:cNvSpPr>
              <a:spLocks/>
            </p:cNvSpPr>
            <p:nvPr/>
          </p:nvSpPr>
          <p:spPr bwMode="gray">
            <a:xfrm>
              <a:off x="6236970" y="2595090"/>
              <a:ext cx="30434" cy="33774"/>
            </a:xfrm>
            <a:custGeom>
              <a:avLst/>
              <a:gdLst>
                <a:gd name="T0" fmla="*/ 22 w 54"/>
                <a:gd name="T1" fmla="*/ 59 h 60"/>
                <a:gd name="T2" fmla="*/ 24 w 54"/>
                <a:gd name="T3" fmla="*/ 58 h 60"/>
                <a:gd name="T4" fmla="*/ 27 w 54"/>
                <a:gd name="T5" fmla="*/ 58 h 60"/>
                <a:gd name="T6" fmla="*/ 28 w 54"/>
                <a:gd name="T7" fmla="*/ 55 h 60"/>
                <a:gd name="T8" fmla="*/ 28 w 54"/>
                <a:gd name="T9" fmla="*/ 51 h 60"/>
                <a:gd name="T10" fmla="*/ 26 w 54"/>
                <a:gd name="T11" fmla="*/ 49 h 60"/>
                <a:gd name="T12" fmla="*/ 29 w 54"/>
                <a:gd name="T13" fmla="*/ 45 h 60"/>
                <a:gd name="T14" fmla="*/ 35 w 54"/>
                <a:gd name="T15" fmla="*/ 45 h 60"/>
                <a:gd name="T16" fmla="*/ 35 w 54"/>
                <a:gd name="T17" fmla="*/ 41 h 60"/>
                <a:gd name="T18" fmla="*/ 38 w 54"/>
                <a:gd name="T19" fmla="*/ 42 h 60"/>
                <a:gd name="T20" fmla="*/ 41 w 54"/>
                <a:gd name="T21" fmla="*/ 45 h 60"/>
                <a:gd name="T22" fmla="*/ 46 w 54"/>
                <a:gd name="T23" fmla="*/ 45 h 60"/>
                <a:gd name="T24" fmla="*/ 49 w 54"/>
                <a:gd name="T25" fmla="*/ 45 h 60"/>
                <a:gd name="T26" fmla="*/ 50 w 54"/>
                <a:gd name="T27" fmla="*/ 46 h 60"/>
                <a:gd name="T28" fmla="*/ 52 w 54"/>
                <a:gd name="T29" fmla="*/ 43 h 60"/>
                <a:gd name="T30" fmla="*/ 53 w 54"/>
                <a:gd name="T31" fmla="*/ 39 h 60"/>
                <a:gd name="T32" fmla="*/ 53 w 54"/>
                <a:gd name="T33" fmla="*/ 33 h 60"/>
                <a:gd name="T34" fmla="*/ 54 w 54"/>
                <a:gd name="T35" fmla="*/ 28 h 60"/>
                <a:gd name="T36" fmla="*/ 51 w 54"/>
                <a:gd name="T37" fmla="*/ 26 h 60"/>
                <a:gd name="T38" fmla="*/ 48 w 54"/>
                <a:gd name="T39" fmla="*/ 23 h 60"/>
                <a:gd name="T40" fmla="*/ 49 w 54"/>
                <a:gd name="T41" fmla="*/ 19 h 60"/>
                <a:gd name="T42" fmla="*/ 52 w 54"/>
                <a:gd name="T43" fmla="*/ 16 h 60"/>
                <a:gd name="T44" fmla="*/ 53 w 54"/>
                <a:gd name="T45" fmla="*/ 12 h 60"/>
                <a:gd name="T46" fmla="*/ 51 w 54"/>
                <a:gd name="T47" fmla="*/ 10 h 60"/>
                <a:gd name="T48" fmla="*/ 48 w 54"/>
                <a:gd name="T49" fmla="*/ 9 h 60"/>
                <a:gd name="T50" fmla="*/ 43 w 54"/>
                <a:gd name="T51" fmla="*/ 10 h 60"/>
                <a:gd name="T52" fmla="*/ 41 w 54"/>
                <a:gd name="T53" fmla="*/ 10 h 60"/>
                <a:gd name="T54" fmla="*/ 41 w 54"/>
                <a:gd name="T55" fmla="*/ 6 h 60"/>
                <a:gd name="T56" fmla="*/ 42 w 54"/>
                <a:gd name="T57" fmla="*/ 3 h 60"/>
                <a:gd name="T58" fmla="*/ 24 w 54"/>
                <a:gd name="T59" fmla="*/ 0 h 60"/>
                <a:gd name="T60" fmla="*/ 8 w 54"/>
                <a:gd name="T61" fmla="*/ 12 h 60"/>
                <a:gd name="T62" fmla="*/ 7 w 54"/>
                <a:gd name="T63" fmla="*/ 15 h 60"/>
                <a:gd name="T64" fmla="*/ 4 w 54"/>
                <a:gd name="T65" fmla="*/ 16 h 60"/>
                <a:gd name="T66" fmla="*/ 5 w 54"/>
                <a:gd name="T67" fmla="*/ 19 h 60"/>
                <a:gd name="T68" fmla="*/ 8 w 54"/>
                <a:gd name="T69" fmla="*/ 20 h 60"/>
                <a:gd name="T70" fmla="*/ 5 w 54"/>
                <a:gd name="T71" fmla="*/ 20 h 60"/>
                <a:gd name="T72" fmla="*/ 4 w 54"/>
                <a:gd name="T73" fmla="*/ 24 h 60"/>
                <a:gd name="T74" fmla="*/ 2 w 54"/>
                <a:gd name="T75" fmla="*/ 29 h 60"/>
                <a:gd name="T76" fmla="*/ 0 w 54"/>
                <a:gd name="T77" fmla="*/ 34 h 60"/>
                <a:gd name="T78" fmla="*/ 2 w 54"/>
                <a:gd name="T79" fmla="*/ 37 h 60"/>
                <a:gd name="T80" fmla="*/ 4 w 54"/>
                <a:gd name="T81" fmla="*/ 38 h 60"/>
                <a:gd name="T82" fmla="*/ 5 w 54"/>
                <a:gd name="T83" fmla="*/ 42 h 60"/>
                <a:gd name="T84" fmla="*/ 6 w 54"/>
                <a:gd name="T85" fmla="*/ 46 h 60"/>
                <a:gd name="T86" fmla="*/ 10 w 54"/>
                <a:gd name="T87" fmla="*/ 49 h 60"/>
                <a:gd name="T88" fmla="*/ 14 w 54"/>
                <a:gd name="T89" fmla="*/ 52 h 60"/>
                <a:gd name="T90" fmla="*/ 17 w 54"/>
                <a:gd name="T91" fmla="*/ 54 h 60"/>
                <a:gd name="T92" fmla="*/ 18 w 54"/>
                <a:gd name="T93" fmla="*/ 58 h 60"/>
                <a:gd name="T94" fmla="*/ 21 w 54"/>
                <a:gd name="T9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" h="60">
                  <a:moveTo>
                    <a:pt x="21" y="60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6" y="41"/>
                    <a:pt x="6" y="43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0"/>
                    <a:pt x="20" y="60"/>
                    <a:pt x="20" y="60"/>
                  </a:cubicBezTo>
                  <a:lnTo>
                    <a:pt x="21" y="6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56" name="Freeform 264"/>
            <p:cNvSpPr>
              <a:spLocks/>
            </p:cNvSpPr>
            <p:nvPr/>
          </p:nvSpPr>
          <p:spPr bwMode="gray">
            <a:xfrm>
              <a:off x="6239939" y="2595090"/>
              <a:ext cx="10392" cy="6681"/>
            </a:xfrm>
            <a:custGeom>
              <a:avLst/>
              <a:gdLst>
                <a:gd name="T0" fmla="*/ 4 w 24"/>
                <a:gd name="T1" fmla="*/ 15 h 15"/>
                <a:gd name="T2" fmla="*/ 24 w 24"/>
                <a:gd name="T3" fmla="*/ 15 h 15"/>
                <a:gd name="T4" fmla="*/ 24 w 24"/>
                <a:gd name="T5" fmla="*/ 0 h 15"/>
                <a:gd name="T6" fmla="*/ 23 w 24"/>
                <a:gd name="T7" fmla="*/ 0 h 15"/>
                <a:gd name="T8" fmla="*/ 23 w 24"/>
                <a:gd name="T9" fmla="*/ 2 h 15"/>
                <a:gd name="T10" fmla="*/ 4 w 24"/>
                <a:gd name="T11" fmla="*/ 1 h 15"/>
                <a:gd name="T12" fmla="*/ 4 w 24"/>
                <a:gd name="T13" fmla="*/ 3 h 15"/>
                <a:gd name="T14" fmla="*/ 4 w 24"/>
                <a:gd name="T15" fmla="*/ 5 h 15"/>
                <a:gd name="T16" fmla="*/ 2 w 24"/>
                <a:gd name="T17" fmla="*/ 6 h 15"/>
                <a:gd name="T18" fmla="*/ 1 w 24"/>
                <a:gd name="T19" fmla="*/ 9 h 15"/>
                <a:gd name="T20" fmla="*/ 0 w 24"/>
                <a:gd name="T21" fmla="*/ 10 h 15"/>
                <a:gd name="T22" fmla="*/ 0 w 24"/>
                <a:gd name="T23" fmla="*/ 13 h 15"/>
                <a:gd name="T24" fmla="*/ 1 w 24"/>
                <a:gd name="T25" fmla="*/ 14 h 15"/>
                <a:gd name="T26" fmla="*/ 2 w 24"/>
                <a:gd name="T27" fmla="*/ 14 h 15"/>
                <a:gd name="T28" fmla="*/ 4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4" y="15"/>
                  </a:moveTo>
                  <a:lnTo>
                    <a:pt x="24" y="15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57" name="Freeform 265"/>
            <p:cNvSpPr>
              <a:spLocks/>
            </p:cNvSpPr>
            <p:nvPr/>
          </p:nvSpPr>
          <p:spPr bwMode="gray">
            <a:xfrm>
              <a:off x="6267404" y="2547583"/>
              <a:ext cx="69776" cy="46765"/>
            </a:xfrm>
            <a:custGeom>
              <a:avLst/>
              <a:gdLst>
                <a:gd name="T0" fmla="*/ 40 w 123"/>
                <a:gd name="T1" fmla="*/ 64 h 83"/>
                <a:gd name="T2" fmla="*/ 48 w 123"/>
                <a:gd name="T3" fmla="*/ 57 h 83"/>
                <a:gd name="T4" fmla="*/ 58 w 123"/>
                <a:gd name="T5" fmla="*/ 62 h 83"/>
                <a:gd name="T6" fmla="*/ 64 w 123"/>
                <a:gd name="T7" fmla="*/ 64 h 83"/>
                <a:gd name="T8" fmla="*/ 71 w 123"/>
                <a:gd name="T9" fmla="*/ 66 h 83"/>
                <a:gd name="T10" fmla="*/ 78 w 123"/>
                <a:gd name="T11" fmla="*/ 64 h 83"/>
                <a:gd name="T12" fmla="*/ 83 w 123"/>
                <a:gd name="T13" fmla="*/ 60 h 83"/>
                <a:gd name="T14" fmla="*/ 88 w 123"/>
                <a:gd name="T15" fmla="*/ 60 h 83"/>
                <a:gd name="T16" fmla="*/ 95 w 123"/>
                <a:gd name="T17" fmla="*/ 57 h 83"/>
                <a:gd name="T18" fmla="*/ 99 w 123"/>
                <a:gd name="T19" fmla="*/ 59 h 83"/>
                <a:gd name="T20" fmla="*/ 105 w 123"/>
                <a:gd name="T21" fmla="*/ 56 h 83"/>
                <a:gd name="T22" fmla="*/ 110 w 123"/>
                <a:gd name="T23" fmla="*/ 56 h 83"/>
                <a:gd name="T24" fmla="*/ 115 w 123"/>
                <a:gd name="T25" fmla="*/ 58 h 83"/>
                <a:gd name="T26" fmla="*/ 120 w 123"/>
                <a:gd name="T27" fmla="*/ 56 h 83"/>
                <a:gd name="T28" fmla="*/ 123 w 123"/>
                <a:gd name="T29" fmla="*/ 53 h 83"/>
                <a:gd name="T30" fmla="*/ 120 w 123"/>
                <a:gd name="T31" fmla="*/ 50 h 83"/>
                <a:gd name="T32" fmla="*/ 116 w 123"/>
                <a:gd name="T33" fmla="*/ 48 h 83"/>
                <a:gd name="T34" fmla="*/ 114 w 123"/>
                <a:gd name="T35" fmla="*/ 45 h 83"/>
                <a:gd name="T36" fmla="*/ 112 w 123"/>
                <a:gd name="T37" fmla="*/ 40 h 83"/>
                <a:gd name="T38" fmla="*/ 108 w 123"/>
                <a:gd name="T39" fmla="*/ 37 h 83"/>
                <a:gd name="T40" fmla="*/ 104 w 123"/>
                <a:gd name="T41" fmla="*/ 34 h 83"/>
                <a:gd name="T42" fmla="*/ 104 w 123"/>
                <a:gd name="T43" fmla="*/ 30 h 83"/>
                <a:gd name="T44" fmla="*/ 99 w 123"/>
                <a:gd name="T45" fmla="*/ 27 h 83"/>
                <a:gd name="T46" fmla="*/ 95 w 123"/>
                <a:gd name="T47" fmla="*/ 26 h 83"/>
                <a:gd name="T48" fmla="*/ 93 w 123"/>
                <a:gd name="T49" fmla="*/ 22 h 83"/>
                <a:gd name="T50" fmla="*/ 90 w 123"/>
                <a:gd name="T51" fmla="*/ 22 h 83"/>
                <a:gd name="T52" fmla="*/ 87 w 123"/>
                <a:gd name="T53" fmla="*/ 22 h 83"/>
                <a:gd name="T54" fmla="*/ 87 w 123"/>
                <a:gd name="T55" fmla="*/ 18 h 83"/>
                <a:gd name="T56" fmla="*/ 88 w 123"/>
                <a:gd name="T57" fmla="*/ 14 h 83"/>
                <a:gd name="T58" fmla="*/ 88 w 123"/>
                <a:gd name="T59" fmla="*/ 10 h 83"/>
                <a:gd name="T60" fmla="*/ 81 w 123"/>
                <a:gd name="T61" fmla="*/ 2 h 83"/>
                <a:gd name="T62" fmla="*/ 73 w 123"/>
                <a:gd name="T63" fmla="*/ 2 h 83"/>
                <a:gd name="T64" fmla="*/ 70 w 123"/>
                <a:gd name="T65" fmla="*/ 6 h 83"/>
                <a:gd name="T66" fmla="*/ 64 w 123"/>
                <a:gd name="T67" fmla="*/ 12 h 83"/>
                <a:gd name="T68" fmla="*/ 53 w 123"/>
                <a:gd name="T69" fmla="*/ 19 h 83"/>
                <a:gd name="T70" fmla="*/ 43 w 123"/>
                <a:gd name="T71" fmla="*/ 20 h 83"/>
                <a:gd name="T72" fmla="*/ 43 w 123"/>
                <a:gd name="T73" fmla="*/ 25 h 83"/>
                <a:gd name="T74" fmla="*/ 34 w 123"/>
                <a:gd name="T75" fmla="*/ 30 h 83"/>
                <a:gd name="T76" fmla="*/ 26 w 123"/>
                <a:gd name="T77" fmla="*/ 32 h 83"/>
                <a:gd name="T78" fmla="*/ 19 w 123"/>
                <a:gd name="T79" fmla="*/ 30 h 83"/>
                <a:gd name="T80" fmla="*/ 13 w 123"/>
                <a:gd name="T81" fmla="*/ 34 h 83"/>
                <a:gd name="T82" fmla="*/ 8 w 123"/>
                <a:gd name="T83" fmla="*/ 36 h 83"/>
                <a:gd name="T84" fmla="*/ 6 w 123"/>
                <a:gd name="T85" fmla="*/ 40 h 83"/>
                <a:gd name="T86" fmla="*/ 4 w 123"/>
                <a:gd name="T87" fmla="*/ 43 h 83"/>
                <a:gd name="T88" fmla="*/ 2 w 123"/>
                <a:gd name="T89" fmla="*/ 46 h 83"/>
                <a:gd name="T90" fmla="*/ 0 w 123"/>
                <a:gd name="T91" fmla="*/ 48 h 83"/>
                <a:gd name="T92" fmla="*/ 1 w 123"/>
                <a:gd name="T93" fmla="*/ 54 h 83"/>
                <a:gd name="T94" fmla="*/ 1 w 123"/>
                <a:gd name="T95" fmla="*/ 59 h 83"/>
                <a:gd name="T96" fmla="*/ 4 w 123"/>
                <a:gd name="T97" fmla="*/ 63 h 83"/>
                <a:gd name="T98" fmla="*/ 7 w 123"/>
                <a:gd name="T99" fmla="*/ 68 h 83"/>
                <a:gd name="T100" fmla="*/ 9 w 123"/>
                <a:gd name="T101" fmla="*/ 73 h 83"/>
                <a:gd name="T102" fmla="*/ 14 w 123"/>
                <a:gd name="T103" fmla="*/ 77 h 83"/>
                <a:gd name="T104" fmla="*/ 16 w 123"/>
                <a:gd name="T105" fmla="*/ 80 h 83"/>
                <a:gd name="T106" fmla="*/ 18 w 123"/>
                <a:gd name="T107" fmla="*/ 81 h 83"/>
                <a:gd name="T108" fmla="*/ 19 w 123"/>
                <a:gd name="T109" fmla="*/ 74 h 83"/>
                <a:gd name="T110" fmla="*/ 26 w 123"/>
                <a:gd name="T111" fmla="*/ 72 h 83"/>
                <a:gd name="T112" fmla="*/ 33 w 123"/>
                <a:gd name="T113" fmla="*/ 73 h 83"/>
                <a:gd name="T114" fmla="*/ 40 w 123"/>
                <a:gd name="T115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83">
                  <a:moveTo>
                    <a:pt x="40" y="6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8" y="27"/>
                    <a:pt x="98" y="27"/>
                  </a:cubicBezTo>
                  <a:cubicBezTo>
                    <a:pt x="97" y="27"/>
                    <a:pt x="96" y="26"/>
                    <a:pt x="95" y="26"/>
                  </a:cubicBezTo>
                  <a:cubicBezTo>
                    <a:pt x="94" y="26"/>
                    <a:pt x="93" y="26"/>
                    <a:pt x="93" y="26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8" y="15"/>
                    <a:pt x="88" y="14"/>
                  </a:cubicBezTo>
                  <a:cubicBezTo>
                    <a:pt x="88" y="14"/>
                    <a:pt x="88" y="12"/>
                    <a:pt x="88" y="12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50"/>
                    <a:pt x="1" y="51"/>
                  </a:cubicBezTo>
                  <a:cubicBezTo>
                    <a:pt x="1" y="52"/>
                    <a:pt x="1" y="54"/>
                    <a:pt x="1" y="54"/>
                  </a:cubicBezTo>
                  <a:cubicBezTo>
                    <a:pt x="1" y="54"/>
                    <a:pt x="1" y="56"/>
                    <a:pt x="1" y="56"/>
                  </a:cubicBezTo>
                  <a:cubicBezTo>
                    <a:pt x="1" y="56"/>
                    <a:pt x="1" y="59"/>
                    <a:pt x="1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6" y="65"/>
                    <a:pt x="6" y="65"/>
                  </a:cubicBezTo>
                  <a:cubicBezTo>
                    <a:pt x="6" y="65"/>
                    <a:pt x="7" y="68"/>
                    <a:pt x="7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9" y="72"/>
                    <a:pt x="9" y="73"/>
                  </a:cubicBezTo>
                  <a:cubicBezTo>
                    <a:pt x="9" y="74"/>
                    <a:pt x="12" y="76"/>
                    <a:pt x="12" y="76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71"/>
                    <a:pt x="40" y="71"/>
                    <a:pt x="40" y="71"/>
                  </a:cubicBezTo>
                  <a:lnTo>
                    <a:pt x="40" y="6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58" name="Freeform 266"/>
            <p:cNvSpPr>
              <a:spLocks/>
            </p:cNvSpPr>
            <p:nvPr/>
          </p:nvSpPr>
          <p:spPr bwMode="gray">
            <a:xfrm>
              <a:off x="6265177" y="2536449"/>
              <a:ext cx="5196" cy="5196"/>
            </a:xfrm>
            <a:custGeom>
              <a:avLst/>
              <a:gdLst>
                <a:gd name="T0" fmla="*/ 7 w 12"/>
                <a:gd name="T1" fmla="*/ 12 h 12"/>
                <a:gd name="T2" fmla="*/ 4 w 12"/>
                <a:gd name="T3" fmla="*/ 9 h 12"/>
                <a:gd name="T4" fmla="*/ 1 w 12"/>
                <a:gd name="T5" fmla="*/ 9 h 12"/>
                <a:gd name="T6" fmla="*/ 0 w 12"/>
                <a:gd name="T7" fmla="*/ 0 h 12"/>
                <a:gd name="T8" fmla="*/ 4 w 12"/>
                <a:gd name="T9" fmla="*/ 0 h 12"/>
                <a:gd name="T10" fmla="*/ 9 w 12"/>
                <a:gd name="T11" fmla="*/ 6 h 12"/>
                <a:gd name="T12" fmla="*/ 12 w 12"/>
                <a:gd name="T13" fmla="*/ 10 h 12"/>
                <a:gd name="T14" fmla="*/ 7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7" y="12"/>
                  </a:moveTo>
                  <a:lnTo>
                    <a:pt x="4" y="9"/>
                  </a:lnTo>
                  <a:lnTo>
                    <a:pt x="1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6"/>
                  </a:lnTo>
                  <a:lnTo>
                    <a:pt x="12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59" name="Freeform 267"/>
            <p:cNvSpPr>
              <a:spLocks/>
            </p:cNvSpPr>
            <p:nvPr/>
          </p:nvSpPr>
          <p:spPr bwMode="gray">
            <a:xfrm>
              <a:off x="6189834" y="2477065"/>
              <a:ext cx="84993" cy="65322"/>
            </a:xfrm>
            <a:custGeom>
              <a:avLst/>
              <a:gdLst>
                <a:gd name="T0" fmla="*/ 33 w 151"/>
                <a:gd name="T1" fmla="*/ 115 h 116"/>
                <a:gd name="T2" fmla="*/ 33 w 151"/>
                <a:gd name="T3" fmla="*/ 110 h 116"/>
                <a:gd name="T4" fmla="*/ 36 w 151"/>
                <a:gd name="T5" fmla="*/ 108 h 116"/>
                <a:gd name="T6" fmla="*/ 38 w 151"/>
                <a:gd name="T7" fmla="*/ 105 h 116"/>
                <a:gd name="T8" fmla="*/ 39 w 151"/>
                <a:gd name="T9" fmla="*/ 101 h 116"/>
                <a:gd name="T10" fmla="*/ 43 w 151"/>
                <a:gd name="T11" fmla="*/ 98 h 116"/>
                <a:gd name="T12" fmla="*/ 48 w 151"/>
                <a:gd name="T13" fmla="*/ 99 h 116"/>
                <a:gd name="T14" fmla="*/ 51 w 151"/>
                <a:gd name="T15" fmla="*/ 96 h 116"/>
                <a:gd name="T16" fmla="*/ 54 w 151"/>
                <a:gd name="T17" fmla="*/ 97 h 116"/>
                <a:gd name="T18" fmla="*/ 58 w 151"/>
                <a:gd name="T19" fmla="*/ 99 h 116"/>
                <a:gd name="T20" fmla="*/ 62 w 151"/>
                <a:gd name="T21" fmla="*/ 101 h 116"/>
                <a:gd name="T22" fmla="*/ 66 w 151"/>
                <a:gd name="T23" fmla="*/ 105 h 116"/>
                <a:gd name="T24" fmla="*/ 70 w 151"/>
                <a:gd name="T25" fmla="*/ 104 h 116"/>
                <a:gd name="T26" fmla="*/ 73 w 151"/>
                <a:gd name="T27" fmla="*/ 103 h 116"/>
                <a:gd name="T28" fmla="*/ 76 w 151"/>
                <a:gd name="T29" fmla="*/ 101 h 116"/>
                <a:gd name="T30" fmla="*/ 79 w 151"/>
                <a:gd name="T31" fmla="*/ 105 h 116"/>
                <a:gd name="T32" fmla="*/ 84 w 151"/>
                <a:gd name="T33" fmla="*/ 107 h 116"/>
                <a:gd name="T34" fmla="*/ 88 w 151"/>
                <a:gd name="T35" fmla="*/ 108 h 116"/>
                <a:gd name="T36" fmla="*/ 92 w 151"/>
                <a:gd name="T37" fmla="*/ 106 h 116"/>
                <a:gd name="T38" fmla="*/ 95 w 151"/>
                <a:gd name="T39" fmla="*/ 104 h 116"/>
                <a:gd name="T40" fmla="*/ 99 w 151"/>
                <a:gd name="T41" fmla="*/ 102 h 116"/>
                <a:gd name="T42" fmla="*/ 108 w 151"/>
                <a:gd name="T43" fmla="*/ 102 h 116"/>
                <a:gd name="T44" fmla="*/ 112 w 151"/>
                <a:gd name="T45" fmla="*/ 103 h 116"/>
                <a:gd name="T46" fmla="*/ 117 w 151"/>
                <a:gd name="T47" fmla="*/ 105 h 116"/>
                <a:gd name="T48" fmla="*/ 122 w 151"/>
                <a:gd name="T49" fmla="*/ 101 h 116"/>
                <a:gd name="T50" fmla="*/ 125 w 151"/>
                <a:gd name="T51" fmla="*/ 99 h 116"/>
                <a:gd name="T52" fmla="*/ 129 w 151"/>
                <a:gd name="T53" fmla="*/ 98 h 116"/>
                <a:gd name="T54" fmla="*/ 128 w 151"/>
                <a:gd name="T55" fmla="*/ 90 h 116"/>
                <a:gd name="T56" fmla="*/ 133 w 151"/>
                <a:gd name="T57" fmla="*/ 84 h 116"/>
                <a:gd name="T58" fmla="*/ 141 w 151"/>
                <a:gd name="T59" fmla="*/ 74 h 116"/>
                <a:gd name="T60" fmla="*/ 150 w 151"/>
                <a:gd name="T61" fmla="*/ 38 h 116"/>
                <a:gd name="T62" fmla="*/ 151 w 151"/>
                <a:gd name="T63" fmla="*/ 32 h 116"/>
                <a:gd name="T64" fmla="*/ 149 w 151"/>
                <a:gd name="T65" fmla="*/ 26 h 116"/>
                <a:gd name="T66" fmla="*/ 145 w 151"/>
                <a:gd name="T67" fmla="*/ 22 h 116"/>
                <a:gd name="T68" fmla="*/ 144 w 151"/>
                <a:gd name="T69" fmla="*/ 12 h 116"/>
                <a:gd name="T70" fmla="*/ 136 w 151"/>
                <a:gd name="T71" fmla="*/ 9 h 116"/>
                <a:gd name="T72" fmla="*/ 114 w 151"/>
                <a:gd name="T73" fmla="*/ 0 h 116"/>
                <a:gd name="T74" fmla="*/ 83 w 151"/>
                <a:gd name="T75" fmla="*/ 19 h 116"/>
                <a:gd name="T76" fmla="*/ 54 w 151"/>
                <a:gd name="T77" fmla="*/ 42 h 116"/>
                <a:gd name="T78" fmla="*/ 39 w 151"/>
                <a:gd name="T79" fmla="*/ 71 h 116"/>
                <a:gd name="T80" fmla="*/ 36 w 151"/>
                <a:gd name="T81" fmla="*/ 74 h 116"/>
                <a:gd name="T82" fmla="*/ 36 w 151"/>
                <a:gd name="T83" fmla="*/ 77 h 116"/>
                <a:gd name="T84" fmla="*/ 33 w 151"/>
                <a:gd name="T85" fmla="*/ 80 h 116"/>
                <a:gd name="T86" fmla="*/ 27 w 151"/>
                <a:gd name="T87" fmla="*/ 81 h 116"/>
                <a:gd name="T88" fmla="*/ 11 w 151"/>
                <a:gd name="T89" fmla="*/ 82 h 116"/>
                <a:gd name="T90" fmla="*/ 9 w 151"/>
                <a:gd name="T91" fmla="*/ 84 h 116"/>
                <a:gd name="T92" fmla="*/ 6 w 151"/>
                <a:gd name="T93" fmla="*/ 86 h 116"/>
                <a:gd name="T94" fmla="*/ 0 w 151"/>
                <a:gd name="T95" fmla="*/ 88 h 116"/>
                <a:gd name="T96" fmla="*/ 1 w 151"/>
                <a:gd name="T97" fmla="*/ 92 h 116"/>
                <a:gd name="T98" fmla="*/ 2 w 151"/>
                <a:gd name="T99" fmla="*/ 96 h 116"/>
                <a:gd name="T100" fmla="*/ 4 w 151"/>
                <a:gd name="T101" fmla="*/ 98 h 116"/>
                <a:gd name="T102" fmla="*/ 7 w 151"/>
                <a:gd name="T103" fmla="*/ 100 h 116"/>
                <a:gd name="T104" fmla="*/ 10 w 151"/>
                <a:gd name="T105" fmla="*/ 102 h 116"/>
                <a:gd name="T106" fmla="*/ 8 w 151"/>
                <a:gd name="T107" fmla="*/ 104 h 116"/>
                <a:gd name="T108" fmla="*/ 10 w 151"/>
                <a:gd name="T109" fmla="*/ 105 h 116"/>
                <a:gd name="T110" fmla="*/ 12 w 151"/>
                <a:gd name="T111" fmla="*/ 108 h 116"/>
                <a:gd name="T112" fmla="*/ 14 w 151"/>
                <a:gd name="T113" fmla="*/ 109 h 116"/>
                <a:gd name="T114" fmla="*/ 17 w 151"/>
                <a:gd name="T115" fmla="*/ 107 h 116"/>
                <a:gd name="T116" fmla="*/ 20 w 151"/>
                <a:gd name="T117" fmla="*/ 110 h 116"/>
                <a:gd name="T118" fmla="*/ 20 w 151"/>
                <a:gd name="T119" fmla="*/ 114 h 116"/>
                <a:gd name="T120" fmla="*/ 24 w 151"/>
                <a:gd name="T121" fmla="*/ 112 h 116"/>
                <a:gd name="T122" fmla="*/ 28 w 151"/>
                <a:gd name="T123" fmla="*/ 114 h 116"/>
                <a:gd name="T124" fmla="*/ 31 w 151"/>
                <a:gd name="T1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16">
                  <a:moveTo>
                    <a:pt x="33" y="116"/>
                  </a:move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8" y="104"/>
                    <a:pt x="68" y="104"/>
                    <a:pt x="68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7" y="103"/>
                    <a:pt x="79" y="105"/>
                    <a:pt x="79" y="105"/>
                  </a:cubicBezTo>
                  <a:cubicBezTo>
                    <a:pt x="79" y="105"/>
                    <a:pt x="81" y="106"/>
                    <a:pt x="81" y="106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1"/>
                    <a:pt x="107" y="102"/>
                    <a:pt x="108" y="102"/>
                  </a:cubicBezTo>
                  <a:cubicBezTo>
                    <a:pt x="109" y="102"/>
                    <a:pt x="110" y="102"/>
                    <a:pt x="110" y="102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3" y="11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60" name="Freeform 268"/>
            <p:cNvSpPr>
              <a:spLocks/>
            </p:cNvSpPr>
            <p:nvPr/>
          </p:nvSpPr>
          <p:spPr bwMode="gray">
            <a:xfrm>
              <a:off x="6192803" y="2540160"/>
              <a:ext cx="16702" cy="33404"/>
            </a:xfrm>
            <a:custGeom>
              <a:avLst/>
              <a:gdLst>
                <a:gd name="T0" fmla="*/ 24 w 38"/>
                <a:gd name="T1" fmla="*/ 74 h 76"/>
                <a:gd name="T2" fmla="*/ 24 w 38"/>
                <a:gd name="T3" fmla="*/ 66 h 76"/>
                <a:gd name="T4" fmla="*/ 25 w 38"/>
                <a:gd name="T5" fmla="*/ 61 h 76"/>
                <a:gd name="T6" fmla="*/ 25 w 38"/>
                <a:gd name="T7" fmla="*/ 56 h 76"/>
                <a:gd name="T8" fmla="*/ 25 w 38"/>
                <a:gd name="T9" fmla="*/ 51 h 76"/>
                <a:gd name="T10" fmla="*/ 25 w 38"/>
                <a:gd name="T11" fmla="*/ 48 h 76"/>
                <a:gd name="T12" fmla="*/ 25 w 38"/>
                <a:gd name="T13" fmla="*/ 45 h 76"/>
                <a:gd name="T14" fmla="*/ 25 w 38"/>
                <a:gd name="T15" fmla="*/ 41 h 76"/>
                <a:gd name="T16" fmla="*/ 26 w 38"/>
                <a:gd name="T17" fmla="*/ 41 h 76"/>
                <a:gd name="T18" fmla="*/ 28 w 38"/>
                <a:gd name="T19" fmla="*/ 40 h 76"/>
                <a:gd name="T20" fmla="*/ 29 w 38"/>
                <a:gd name="T21" fmla="*/ 39 h 76"/>
                <a:gd name="T22" fmla="*/ 30 w 38"/>
                <a:gd name="T23" fmla="*/ 36 h 76"/>
                <a:gd name="T24" fmla="*/ 31 w 38"/>
                <a:gd name="T25" fmla="*/ 34 h 76"/>
                <a:gd name="T26" fmla="*/ 33 w 38"/>
                <a:gd name="T27" fmla="*/ 31 h 76"/>
                <a:gd name="T28" fmla="*/ 34 w 38"/>
                <a:gd name="T29" fmla="*/ 29 h 76"/>
                <a:gd name="T30" fmla="*/ 35 w 38"/>
                <a:gd name="T31" fmla="*/ 23 h 76"/>
                <a:gd name="T32" fmla="*/ 35 w 38"/>
                <a:gd name="T33" fmla="*/ 21 h 76"/>
                <a:gd name="T34" fmla="*/ 37 w 38"/>
                <a:gd name="T35" fmla="*/ 19 h 76"/>
                <a:gd name="T36" fmla="*/ 38 w 38"/>
                <a:gd name="T37" fmla="*/ 17 h 76"/>
                <a:gd name="T38" fmla="*/ 35 w 38"/>
                <a:gd name="T39" fmla="*/ 14 h 76"/>
                <a:gd name="T40" fmla="*/ 34 w 38"/>
                <a:gd name="T41" fmla="*/ 13 h 76"/>
                <a:gd name="T42" fmla="*/ 34 w 38"/>
                <a:gd name="T43" fmla="*/ 10 h 76"/>
                <a:gd name="T44" fmla="*/ 35 w 38"/>
                <a:gd name="T45" fmla="*/ 5 h 76"/>
                <a:gd name="T46" fmla="*/ 33 w 38"/>
                <a:gd name="T47" fmla="*/ 5 h 76"/>
                <a:gd name="T48" fmla="*/ 30 w 38"/>
                <a:gd name="T49" fmla="*/ 4 h 76"/>
                <a:gd name="T50" fmla="*/ 29 w 38"/>
                <a:gd name="T51" fmla="*/ 3 h 76"/>
                <a:gd name="T52" fmla="*/ 26 w 38"/>
                <a:gd name="T53" fmla="*/ 0 h 76"/>
                <a:gd name="T54" fmla="*/ 24 w 38"/>
                <a:gd name="T55" fmla="*/ 0 h 76"/>
                <a:gd name="T56" fmla="*/ 21 w 38"/>
                <a:gd name="T57" fmla="*/ 1 h 76"/>
                <a:gd name="T58" fmla="*/ 18 w 38"/>
                <a:gd name="T59" fmla="*/ 3 h 76"/>
                <a:gd name="T60" fmla="*/ 21 w 38"/>
                <a:gd name="T61" fmla="*/ 5 h 76"/>
                <a:gd name="T62" fmla="*/ 18 w 38"/>
                <a:gd name="T63" fmla="*/ 7 h 76"/>
                <a:gd name="T64" fmla="*/ 17 w 38"/>
                <a:gd name="T65" fmla="*/ 10 h 76"/>
                <a:gd name="T66" fmla="*/ 15 w 38"/>
                <a:gd name="T67" fmla="*/ 10 h 76"/>
                <a:gd name="T68" fmla="*/ 7 w 38"/>
                <a:gd name="T69" fmla="*/ 10 h 76"/>
                <a:gd name="T70" fmla="*/ 2 w 38"/>
                <a:gd name="T71" fmla="*/ 17 h 76"/>
                <a:gd name="T72" fmla="*/ 2 w 38"/>
                <a:gd name="T73" fmla="*/ 19 h 76"/>
                <a:gd name="T74" fmla="*/ 0 w 38"/>
                <a:gd name="T75" fmla="*/ 25 h 76"/>
                <a:gd name="T76" fmla="*/ 7 w 38"/>
                <a:gd name="T77" fmla="*/ 30 h 76"/>
                <a:gd name="T78" fmla="*/ 7 w 38"/>
                <a:gd name="T79" fmla="*/ 36 h 76"/>
                <a:gd name="T80" fmla="*/ 11 w 38"/>
                <a:gd name="T81" fmla="*/ 41 h 76"/>
                <a:gd name="T82" fmla="*/ 11 w 38"/>
                <a:gd name="T83" fmla="*/ 66 h 76"/>
                <a:gd name="T84" fmla="*/ 9 w 38"/>
                <a:gd name="T85" fmla="*/ 67 h 76"/>
                <a:gd name="T86" fmla="*/ 9 w 38"/>
                <a:gd name="T87" fmla="*/ 71 h 76"/>
                <a:gd name="T88" fmla="*/ 12 w 38"/>
                <a:gd name="T89" fmla="*/ 74 h 76"/>
                <a:gd name="T90" fmla="*/ 12 w 38"/>
                <a:gd name="T91" fmla="*/ 76 h 76"/>
                <a:gd name="T92" fmla="*/ 15 w 38"/>
                <a:gd name="T93" fmla="*/ 76 h 76"/>
                <a:gd name="T94" fmla="*/ 18 w 38"/>
                <a:gd name="T95" fmla="*/ 76 h 76"/>
                <a:gd name="T96" fmla="*/ 24 w 38"/>
                <a:gd name="T97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76">
                  <a:moveTo>
                    <a:pt x="24" y="74"/>
                  </a:moveTo>
                  <a:lnTo>
                    <a:pt x="24" y="66"/>
                  </a:lnTo>
                  <a:lnTo>
                    <a:pt x="25" y="61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0"/>
                  </a:lnTo>
                  <a:lnTo>
                    <a:pt x="29" y="39"/>
                  </a:lnTo>
                  <a:lnTo>
                    <a:pt x="30" y="36"/>
                  </a:lnTo>
                  <a:lnTo>
                    <a:pt x="31" y="34"/>
                  </a:lnTo>
                  <a:lnTo>
                    <a:pt x="33" y="31"/>
                  </a:lnTo>
                  <a:lnTo>
                    <a:pt x="34" y="29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7" y="19"/>
                  </a:lnTo>
                  <a:lnTo>
                    <a:pt x="38" y="17"/>
                  </a:lnTo>
                  <a:lnTo>
                    <a:pt x="35" y="14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7" y="10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7" y="30"/>
                  </a:lnTo>
                  <a:lnTo>
                    <a:pt x="7" y="36"/>
                  </a:lnTo>
                  <a:lnTo>
                    <a:pt x="11" y="41"/>
                  </a:lnTo>
                  <a:lnTo>
                    <a:pt x="11" y="66"/>
                  </a:lnTo>
                  <a:lnTo>
                    <a:pt x="9" y="67"/>
                  </a:lnTo>
                  <a:lnTo>
                    <a:pt x="9" y="71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5" y="76"/>
                  </a:lnTo>
                  <a:lnTo>
                    <a:pt x="18" y="76"/>
                  </a:lnTo>
                  <a:lnTo>
                    <a:pt x="24" y="7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61" name="Freeform 269"/>
            <p:cNvSpPr>
              <a:spLocks/>
            </p:cNvSpPr>
            <p:nvPr/>
          </p:nvSpPr>
          <p:spPr bwMode="gray">
            <a:xfrm>
              <a:off x="6188720" y="2547212"/>
              <a:ext cx="9279" cy="27465"/>
            </a:xfrm>
            <a:custGeom>
              <a:avLst/>
              <a:gdLst>
                <a:gd name="T0" fmla="*/ 22 w 22"/>
                <a:gd name="T1" fmla="*/ 60 h 63"/>
                <a:gd name="T2" fmla="*/ 22 w 22"/>
                <a:gd name="T3" fmla="*/ 58 h 63"/>
                <a:gd name="T4" fmla="*/ 19 w 22"/>
                <a:gd name="T5" fmla="*/ 55 h 63"/>
                <a:gd name="T6" fmla="*/ 19 w 22"/>
                <a:gd name="T7" fmla="*/ 51 h 63"/>
                <a:gd name="T8" fmla="*/ 21 w 22"/>
                <a:gd name="T9" fmla="*/ 50 h 63"/>
                <a:gd name="T10" fmla="*/ 21 w 22"/>
                <a:gd name="T11" fmla="*/ 25 h 63"/>
                <a:gd name="T12" fmla="*/ 17 w 22"/>
                <a:gd name="T13" fmla="*/ 20 h 63"/>
                <a:gd name="T14" fmla="*/ 17 w 22"/>
                <a:gd name="T15" fmla="*/ 14 h 63"/>
                <a:gd name="T16" fmla="*/ 10 w 22"/>
                <a:gd name="T17" fmla="*/ 9 h 63"/>
                <a:gd name="T18" fmla="*/ 12 w 22"/>
                <a:gd name="T19" fmla="*/ 3 h 63"/>
                <a:gd name="T20" fmla="*/ 12 w 22"/>
                <a:gd name="T21" fmla="*/ 1 h 63"/>
                <a:gd name="T22" fmla="*/ 0 w 22"/>
                <a:gd name="T23" fmla="*/ 0 h 63"/>
                <a:gd name="T24" fmla="*/ 0 w 22"/>
                <a:gd name="T25" fmla="*/ 5 h 63"/>
                <a:gd name="T26" fmla="*/ 4 w 22"/>
                <a:gd name="T27" fmla="*/ 9 h 63"/>
                <a:gd name="T28" fmla="*/ 3 w 22"/>
                <a:gd name="T29" fmla="*/ 20 h 63"/>
                <a:gd name="T30" fmla="*/ 6 w 22"/>
                <a:gd name="T31" fmla="*/ 40 h 63"/>
                <a:gd name="T32" fmla="*/ 6 w 22"/>
                <a:gd name="T33" fmla="*/ 44 h 63"/>
                <a:gd name="T34" fmla="*/ 6 w 22"/>
                <a:gd name="T35" fmla="*/ 50 h 63"/>
                <a:gd name="T36" fmla="*/ 6 w 22"/>
                <a:gd name="T37" fmla="*/ 54 h 63"/>
                <a:gd name="T38" fmla="*/ 13 w 22"/>
                <a:gd name="T39" fmla="*/ 63 h 63"/>
                <a:gd name="T40" fmla="*/ 17 w 22"/>
                <a:gd name="T41" fmla="*/ 62 h 63"/>
                <a:gd name="T42" fmla="*/ 18 w 22"/>
                <a:gd name="T43" fmla="*/ 62 h 63"/>
                <a:gd name="T44" fmla="*/ 21 w 22"/>
                <a:gd name="T45" fmla="*/ 62 h 63"/>
                <a:gd name="T46" fmla="*/ 22 w 22"/>
                <a:gd name="T4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63">
                  <a:moveTo>
                    <a:pt x="22" y="60"/>
                  </a:moveTo>
                  <a:lnTo>
                    <a:pt x="22" y="58"/>
                  </a:lnTo>
                  <a:lnTo>
                    <a:pt x="19" y="55"/>
                  </a:lnTo>
                  <a:lnTo>
                    <a:pt x="19" y="51"/>
                  </a:lnTo>
                  <a:lnTo>
                    <a:pt x="21" y="50"/>
                  </a:lnTo>
                  <a:lnTo>
                    <a:pt x="21" y="25"/>
                  </a:lnTo>
                  <a:lnTo>
                    <a:pt x="17" y="20"/>
                  </a:lnTo>
                  <a:lnTo>
                    <a:pt x="17" y="14"/>
                  </a:lnTo>
                  <a:lnTo>
                    <a:pt x="10" y="9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3" y="20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13" y="63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21" y="62"/>
                  </a:lnTo>
                  <a:lnTo>
                    <a:pt x="22" y="6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62" name="Freeform 270"/>
            <p:cNvSpPr>
              <a:spLocks/>
            </p:cNvSpPr>
            <p:nvPr/>
          </p:nvSpPr>
          <p:spPr bwMode="gray">
            <a:xfrm>
              <a:off x="6171276" y="2547212"/>
              <a:ext cx="23011" cy="34517"/>
            </a:xfrm>
            <a:custGeom>
              <a:avLst/>
              <a:gdLst>
                <a:gd name="T0" fmla="*/ 41 w 41"/>
                <a:gd name="T1" fmla="*/ 49 h 61"/>
                <a:gd name="T2" fmla="*/ 36 w 41"/>
                <a:gd name="T3" fmla="*/ 42 h 61"/>
                <a:gd name="T4" fmla="*/ 36 w 41"/>
                <a:gd name="T5" fmla="*/ 31 h 61"/>
                <a:gd name="T6" fmla="*/ 33 w 41"/>
                <a:gd name="T7" fmla="*/ 16 h 61"/>
                <a:gd name="T8" fmla="*/ 34 w 41"/>
                <a:gd name="T9" fmla="*/ 7 h 61"/>
                <a:gd name="T10" fmla="*/ 31 w 41"/>
                <a:gd name="T11" fmla="*/ 4 h 61"/>
                <a:gd name="T12" fmla="*/ 31 w 41"/>
                <a:gd name="T13" fmla="*/ 0 h 61"/>
                <a:gd name="T14" fmla="*/ 29 w 41"/>
                <a:gd name="T15" fmla="*/ 0 h 61"/>
                <a:gd name="T16" fmla="*/ 25 w 41"/>
                <a:gd name="T17" fmla="*/ 1 h 61"/>
                <a:gd name="T18" fmla="*/ 4 w 41"/>
                <a:gd name="T19" fmla="*/ 0 h 61"/>
                <a:gd name="T20" fmla="*/ 2 w 41"/>
                <a:gd name="T21" fmla="*/ 3 h 61"/>
                <a:gd name="T22" fmla="*/ 3 w 41"/>
                <a:gd name="T23" fmla="*/ 7 h 61"/>
                <a:gd name="T24" fmla="*/ 4 w 41"/>
                <a:gd name="T25" fmla="*/ 11 h 61"/>
                <a:gd name="T26" fmla="*/ 4 w 41"/>
                <a:gd name="T27" fmla="*/ 14 h 61"/>
                <a:gd name="T28" fmla="*/ 6 w 41"/>
                <a:gd name="T29" fmla="*/ 21 h 61"/>
                <a:gd name="T30" fmla="*/ 7 w 41"/>
                <a:gd name="T31" fmla="*/ 25 h 61"/>
                <a:gd name="T32" fmla="*/ 7 w 41"/>
                <a:gd name="T33" fmla="*/ 28 h 61"/>
                <a:gd name="T34" fmla="*/ 4 w 41"/>
                <a:gd name="T35" fmla="*/ 30 h 61"/>
                <a:gd name="T36" fmla="*/ 3 w 41"/>
                <a:gd name="T37" fmla="*/ 34 h 61"/>
                <a:gd name="T38" fmla="*/ 1 w 41"/>
                <a:gd name="T39" fmla="*/ 38 h 61"/>
                <a:gd name="T40" fmla="*/ 0 w 41"/>
                <a:gd name="T41" fmla="*/ 40 h 61"/>
                <a:gd name="T42" fmla="*/ 0 w 41"/>
                <a:gd name="T43" fmla="*/ 45 h 61"/>
                <a:gd name="T44" fmla="*/ 1 w 41"/>
                <a:gd name="T45" fmla="*/ 49 h 61"/>
                <a:gd name="T46" fmla="*/ 4 w 41"/>
                <a:gd name="T47" fmla="*/ 53 h 61"/>
                <a:gd name="T48" fmla="*/ 5 w 41"/>
                <a:gd name="T49" fmla="*/ 55 h 61"/>
                <a:gd name="T50" fmla="*/ 3 w 41"/>
                <a:gd name="T51" fmla="*/ 57 h 61"/>
                <a:gd name="T52" fmla="*/ 3 w 41"/>
                <a:gd name="T53" fmla="*/ 58 h 61"/>
                <a:gd name="T54" fmla="*/ 4 w 41"/>
                <a:gd name="T55" fmla="*/ 58 h 61"/>
                <a:gd name="T56" fmla="*/ 7 w 41"/>
                <a:gd name="T57" fmla="*/ 60 h 61"/>
                <a:gd name="T58" fmla="*/ 9 w 41"/>
                <a:gd name="T59" fmla="*/ 60 h 61"/>
                <a:gd name="T60" fmla="*/ 12 w 41"/>
                <a:gd name="T61" fmla="*/ 61 h 61"/>
                <a:gd name="T62" fmla="*/ 13 w 41"/>
                <a:gd name="T63" fmla="*/ 59 h 61"/>
                <a:gd name="T64" fmla="*/ 18 w 41"/>
                <a:gd name="T65" fmla="*/ 59 h 61"/>
                <a:gd name="T66" fmla="*/ 20 w 41"/>
                <a:gd name="T67" fmla="*/ 57 h 61"/>
                <a:gd name="T68" fmla="*/ 23 w 41"/>
                <a:gd name="T69" fmla="*/ 56 h 61"/>
                <a:gd name="T70" fmla="*/ 26 w 41"/>
                <a:gd name="T71" fmla="*/ 55 h 61"/>
                <a:gd name="T72" fmla="*/ 27 w 41"/>
                <a:gd name="T73" fmla="*/ 54 h 61"/>
                <a:gd name="T74" fmla="*/ 30 w 41"/>
                <a:gd name="T75" fmla="*/ 53 h 61"/>
                <a:gd name="T76" fmla="*/ 34 w 41"/>
                <a:gd name="T77" fmla="*/ 52 h 61"/>
                <a:gd name="T78" fmla="*/ 37 w 41"/>
                <a:gd name="T79" fmla="*/ 51 h 61"/>
                <a:gd name="T80" fmla="*/ 39 w 41"/>
                <a:gd name="T81" fmla="*/ 51 h 61"/>
                <a:gd name="T82" fmla="*/ 40 w 41"/>
                <a:gd name="T83" fmla="*/ 50 h 61"/>
                <a:gd name="T84" fmla="*/ 41 w 41"/>
                <a:gd name="T85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61">
                  <a:moveTo>
                    <a:pt x="41" y="49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6" y="1"/>
                    <a:pt x="25" y="1"/>
                  </a:cubicBezTo>
                  <a:cubicBezTo>
                    <a:pt x="24" y="1"/>
                    <a:pt x="4" y="0"/>
                    <a:pt x="4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30" y="53"/>
                    <a:pt x="30" y="53"/>
                  </a:cubicBezTo>
                  <a:cubicBezTo>
                    <a:pt x="31" y="53"/>
                    <a:pt x="34" y="52"/>
                    <a:pt x="34" y="52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0"/>
                    <a:pt x="40" y="50"/>
                    <a:pt x="40" y="50"/>
                  </a:cubicBezTo>
                  <a:lnTo>
                    <a:pt x="41" y="4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63" name="Freeform 271"/>
            <p:cNvSpPr>
              <a:spLocks/>
            </p:cNvSpPr>
            <p:nvPr/>
          </p:nvSpPr>
          <p:spPr bwMode="gray">
            <a:xfrm>
              <a:off x="6142698" y="2549439"/>
              <a:ext cx="32290" cy="34517"/>
            </a:xfrm>
            <a:custGeom>
              <a:avLst/>
              <a:gdLst>
                <a:gd name="T0" fmla="*/ 53 w 57"/>
                <a:gd name="T1" fmla="*/ 53 h 61"/>
                <a:gd name="T2" fmla="*/ 51 w 57"/>
                <a:gd name="T3" fmla="*/ 45 h 61"/>
                <a:gd name="T4" fmla="*/ 50 w 57"/>
                <a:gd name="T5" fmla="*/ 36 h 61"/>
                <a:gd name="T6" fmla="*/ 53 w 57"/>
                <a:gd name="T7" fmla="*/ 30 h 61"/>
                <a:gd name="T8" fmla="*/ 57 w 57"/>
                <a:gd name="T9" fmla="*/ 24 h 61"/>
                <a:gd name="T10" fmla="*/ 56 w 57"/>
                <a:gd name="T11" fmla="*/ 17 h 61"/>
                <a:gd name="T12" fmla="*/ 49 w 57"/>
                <a:gd name="T13" fmla="*/ 7 h 61"/>
                <a:gd name="T14" fmla="*/ 41 w 57"/>
                <a:gd name="T15" fmla="*/ 8 h 61"/>
                <a:gd name="T16" fmla="*/ 36 w 57"/>
                <a:gd name="T17" fmla="*/ 8 h 61"/>
                <a:gd name="T18" fmla="*/ 31 w 57"/>
                <a:gd name="T19" fmla="*/ 3 h 61"/>
                <a:gd name="T20" fmla="*/ 24 w 57"/>
                <a:gd name="T21" fmla="*/ 3 h 61"/>
                <a:gd name="T22" fmla="*/ 21 w 57"/>
                <a:gd name="T23" fmla="*/ 4 h 61"/>
                <a:gd name="T24" fmla="*/ 18 w 57"/>
                <a:gd name="T25" fmla="*/ 0 h 61"/>
                <a:gd name="T26" fmla="*/ 14 w 57"/>
                <a:gd name="T27" fmla="*/ 3 h 61"/>
                <a:gd name="T28" fmla="*/ 10 w 57"/>
                <a:gd name="T29" fmla="*/ 3 h 61"/>
                <a:gd name="T30" fmla="*/ 5 w 57"/>
                <a:gd name="T31" fmla="*/ 3 h 61"/>
                <a:gd name="T32" fmla="*/ 3 w 57"/>
                <a:gd name="T33" fmla="*/ 8 h 61"/>
                <a:gd name="T34" fmla="*/ 3 w 57"/>
                <a:gd name="T35" fmla="*/ 12 h 61"/>
                <a:gd name="T36" fmla="*/ 5 w 57"/>
                <a:gd name="T37" fmla="*/ 14 h 61"/>
                <a:gd name="T38" fmla="*/ 5 w 57"/>
                <a:gd name="T39" fmla="*/ 18 h 61"/>
                <a:gd name="T40" fmla="*/ 6 w 57"/>
                <a:gd name="T41" fmla="*/ 22 h 61"/>
                <a:gd name="T42" fmla="*/ 2 w 57"/>
                <a:gd name="T43" fmla="*/ 23 h 61"/>
                <a:gd name="T44" fmla="*/ 3 w 57"/>
                <a:gd name="T45" fmla="*/ 29 h 61"/>
                <a:gd name="T46" fmla="*/ 0 w 57"/>
                <a:gd name="T47" fmla="*/ 37 h 61"/>
                <a:gd name="T48" fmla="*/ 0 w 57"/>
                <a:gd name="T49" fmla="*/ 41 h 61"/>
                <a:gd name="T50" fmla="*/ 5 w 57"/>
                <a:gd name="T51" fmla="*/ 45 h 61"/>
                <a:gd name="T52" fmla="*/ 9 w 57"/>
                <a:gd name="T53" fmla="*/ 47 h 61"/>
                <a:gd name="T54" fmla="*/ 9 w 57"/>
                <a:gd name="T55" fmla="*/ 52 h 61"/>
                <a:gd name="T56" fmla="*/ 8 w 57"/>
                <a:gd name="T57" fmla="*/ 61 h 61"/>
                <a:gd name="T58" fmla="*/ 13 w 57"/>
                <a:gd name="T59" fmla="*/ 59 h 61"/>
                <a:gd name="T60" fmla="*/ 20 w 57"/>
                <a:gd name="T61" fmla="*/ 56 h 61"/>
                <a:gd name="T62" fmla="*/ 25 w 57"/>
                <a:gd name="T63" fmla="*/ 54 h 61"/>
                <a:gd name="T64" fmla="*/ 31 w 57"/>
                <a:gd name="T65" fmla="*/ 54 h 61"/>
                <a:gd name="T66" fmla="*/ 35 w 57"/>
                <a:gd name="T67" fmla="*/ 52 h 61"/>
                <a:gd name="T68" fmla="*/ 42 w 57"/>
                <a:gd name="T69" fmla="*/ 52 h 61"/>
                <a:gd name="T70" fmla="*/ 48 w 57"/>
                <a:gd name="T71" fmla="*/ 54 h 61"/>
                <a:gd name="T72" fmla="*/ 53 w 57"/>
                <a:gd name="T73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61">
                  <a:moveTo>
                    <a:pt x="53" y="54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8"/>
                    <a:pt x="3" y="29"/>
                  </a:cubicBezTo>
                  <a:cubicBezTo>
                    <a:pt x="2" y="30"/>
                    <a:pt x="0" y="30"/>
                    <a:pt x="0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4"/>
                    <a:pt x="50" y="54"/>
                    <a:pt x="50" y="54"/>
                  </a:cubicBezTo>
                  <a:lnTo>
                    <a:pt x="53" y="5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64" name="Freeform 272"/>
            <p:cNvSpPr>
              <a:spLocks/>
            </p:cNvSpPr>
            <p:nvPr/>
          </p:nvSpPr>
          <p:spPr bwMode="gray">
            <a:xfrm>
              <a:off x="6158657" y="2524572"/>
              <a:ext cx="43424" cy="30434"/>
            </a:xfrm>
            <a:custGeom>
              <a:avLst/>
              <a:gdLst>
                <a:gd name="T0" fmla="*/ 0 w 77"/>
                <a:gd name="T1" fmla="*/ 43 h 54"/>
                <a:gd name="T2" fmla="*/ 2 w 77"/>
                <a:gd name="T3" fmla="*/ 40 h 54"/>
                <a:gd name="T4" fmla="*/ 2 w 77"/>
                <a:gd name="T5" fmla="*/ 36 h 54"/>
                <a:gd name="T6" fmla="*/ 3 w 77"/>
                <a:gd name="T7" fmla="*/ 32 h 54"/>
                <a:gd name="T8" fmla="*/ 8 w 77"/>
                <a:gd name="T9" fmla="*/ 31 h 54"/>
                <a:gd name="T10" fmla="*/ 10 w 77"/>
                <a:gd name="T11" fmla="*/ 25 h 54"/>
                <a:gd name="T12" fmla="*/ 11 w 77"/>
                <a:gd name="T13" fmla="*/ 20 h 54"/>
                <a:gd name="T14" fmla="*/ 17 w 77"/>
                <a:gd name="T15" fmla="*/ 18 h 54"/>
                <a:gd name="T16" fmla="*/ 21 w 77"/>
                <a:gd name="T17" fmla="*/ 19 h 54"/>
                <a:gd name="T18" fmla="*/ 24 w 77"/>
                <a:gd name="T19" fmla="*/ 14 h 54"/>
                <a:gd name="T20" fmla="*/ 30 w 77"/>
                <a:gd name="T21" fmla="*/ 9 h 54"/>
                <a:gd name="T22" fmla="*/ 36 w 77"/>
                <a:gd name="T23" fmla="*/ 5 h 54"/>
                <a:gd name="T24" fmla="*/ 43 w 77"/>
                <a:gd name="T25" fmla="*/ 2 h 54"/>
                <a:gd name="T26" fmla="*/ 49 w 77"/>
                <a:gd name="T27" fmla="*/ 0 h 54"/>
                <a:gd name="T28" fmla="*/ 55 w 77"/>
                <a:gd name="T29" fmla="*/ 2 h 54"/>
                <a:gd name="T30" fmla="*/ 56 w 77"/>
                <a:gd name="T31" fmla="*/ 8 h 54"/>
                <a:gd name="T32" fmla="*/ 57 w 77"/>
                <a:gd name="T33" fmla="*/ 12 h 54"/>
                <a:gd name="T34" fmla="*/ 62 w 77"/>
                <a:gd name="T35" fmla="*/ 16 h 54"/>
                <a:gd name="T36" fmla="*/ 65 w 77"/>
                <a:gd name="T37" fmla="*/ 18 h 54"/>
                <a:gd name="T38" fmla="*/ 63 w 77"/>
                <a:gd name="T39" fmla="*/ 21 h 54"/>
                <a:gd name="T40" fmla="*/ 68 w 77"/>
                <a:gd name="T41" fmla="*/ 25 h 54"/>
                <a:gd name="T42" fmla="*/ 72 w 77"/>
                <a:gd name="T43" fmla="*/ 23 h 54"/>
                <a:gd name="T44" fmla="*/ 73 w 77"/>
                <a:gd name="T45" fmla="*/ 29 h 54"/>
                <a:gd name="T46" fmla="*/ 75 w 77"/>
                <a:gd name="T47" fmla="*/ 33 h 54"/>
                <a:gd name="T48" fmla="*/ 72 w 77"/>
                <a:gd name="T49" fmla="*/ 36 h 54"/>
                <a:gd name="T50" fmla="*/ 62 w 77"/>
                <a:gd name="T51" fmla="*/ 41 h 54"/>
                <a:gd name="T52" fmla="*/ 51 w 77"/>
                <a:gd name="T53" fmla="*/ 40 h 54"/>
                <a:gd name="T54" fmla="*/ 26 w 77"/>
                <a:gd name="T55" fmla="*/ 40 h 54"/>
                <a:gd name="T56" fmla="*/ 25 w 77"/>
                <a:gd name="T57" fmla="*/ 47 h 54"/>
                <a:gd name="T58" fmla="*/ 26 w 77"/>
                <a:gd name="T59" fmla="*/ 54 h 54"/>
                <a:gd name="T60" fmla="*/ 18 w 77"/>
                <a:gd name="T61" fmla="*/ 50 h 54"/>
                <a:gd name="T62" fmla="*/ 11 w 77"/>
                <a:gd name="T63" fmla="*/ 54 h 54"/>
                <a:gd name="T64" fmla="*/ 5 w 77"/>
                <a:gd name="T65" fmla="*/ 49 h 54"/>
                <a:gd name="T66" fmla="*/ 0 w 77"/>
                <a:gd name="T6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" h="54">
                  <a:moveTo>
                    <a:pt x="0" y="47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2" y="40"/>
                    <a:pt x="2" y="40"/>
                  </a:cubicBezTo>
                  <a:cubicBezTo>
                    <a:pt x="2" y="39"/>
                    <a:pt x="2" y="37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3" y="33"/>
                    <a:pt x="3" y="32"/>
                  </a:cubicBezTo>
                  <a:cubicBezTo>
                    <a:pt x="4" y="32"/>
                    <a:pt x="7" y="31"/>
                    <a:pt x="7" y="31"/>
                  </a:cubicBezTo>
                  <a:cubicBezTo>
                    <a:pt x="7" y="31"/>
                    <a:pt x="8" y="32"/>
                    <a:pt x="8" y="31"/>
                  </a:cubicBezTo>
                  <a:cubicBezTo>
                    <a:pt x="8" y="29"/>
                    <a:pt x="10" y="28"/>
                    <a:pt x="10" y="28"/>
                  </a:cubicBezTo>
                  <a:cubicBezTo>
                    <a:pt x="10" y="28"/>
                    <a:pt x="10" y="26"/>
                    <a:pt x="10" y="25"/>
                  </a:cubicBezTo>
                  <a:cubicBezTo>
                    <a:pt x="10" y="24"/>
                    <a:pt x="11" y="23"/>
                    <a:pt x="11" y="2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5" y="5"/>
                    <a:pt x="36" y="5"/>
                  </a:cubicBezTo>
                  <a:cubicBezTo>
                    <a:pt x="37" y="5"/>
                    <a:pt x="41" y="5"/>
                    <a:pt x="41" y="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" y="47"/>
                    <a:pt x="3" y="47"/>
                    <a:pt x="3" y="47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65" name="Freeform 273"/>
            <p:cNvSpPr>
              <a:spLocks/>
            </p:cNvSpPr>
            <p:nvPr/>
          </p:nvSpPr>
          <p:spPr bwMode="gray">
            <a:xfrm>
              <a:off x="6126738" y="2561687"/>
              <a:ext cx="21527" cy="22269"/>
            </a:xfrm>
            <a:custGeom>
              <a:avLst/>
              <a:gdLst>
                <a:gd name="T0" fmla="*/ 47 w 50"/>
                <a:gd name="T1" fmla="*/ 51 h 51"/>
                <a:gd name="T2" fmla="*/ 47 w 50"/>
                <a:gd name="T3" fmla="*/ 42 h 51"/>
                <a:gd name="T4" fmla="*/ 49 w 50"/>
                <a:gd name="T5" fmla="*/ 39 h 51"/>
                <a:gd name="T6" fmla="*/ 50 w 50"/>
                <a:gd name="T7" fmla="*/ 35 h 51"/>
                <a:gd name="T8" fmla="*/ 47 w 50"/>
                <a:gd name="T9" fmla="*/ 31 h 51"/>
                <a:gd name="T10" fmla="*/ 44 w 50"/>
                <a:gd name="T11" fmla="*/ 30 h 51"/>
                <a:gd name="T12" fmla="*/ 41 w 50"/>
                <a:gd name="T13" fmla="*/ 26 h 51"/>
                <a:gd name="T14" fmla="*/ 37 w 50"/>
                <a:gd name="T15" fmla="*/ 25 h 51"/>
                <a:gd name="T16" fmla="*/ 37 w 50"/>
                <a:gd name="T17" fmla="*/ 11 h 51"/>
                <a:gd name="T18" fmla="*/ 34 w 50"/>
                <a:gd name="T19" fmla="*/ 9 h 51"/>
                <a:gd name="T20" fmla="*/ 33 w 50"/>
                <a:gd name="T21" fmla="*/ 12 h 51"/>
                <a:gd name="T22" fmla="*/ 29 w 50"/>
                <a:gd name="T23" fmla="*/ 16 h 51"/>
                <a:gd name="T24" fmla="*/ 27 w 50"/>
                <a:gd name="T25" fmla="*/ 14 h 51"/>
                <a:gd name="T26" fmla="*/ 24 w 50"/>
                <a:gd name="T27" fmla="*/ 12 h 51"/>
                <a:gd name="T28" fmla="*/ 24 w 50"/>
                <a:gd name="T29" fmla="*/ 8 h 51"/>
                <a:gd name="T30" fmla="*/ 22 w 50"/>
                <a:gd name="T31" fmla="*/ 0 h 51"/>
                <a:gd name="T32" fmla="*/ 18 w 50"/>
                <a:gd name="T33" fmla="*/ 0 h 51"/>
                <a:gd name="T34" fmla="*/ 12 w 50"/>
                <a:gd name="T35" fmla="*/ 0 h 51"/>
                <a:gd name="T36" fmla="*/ 12 w 50"/>
                <a:gd name="T37" fmla="*/ 3 h 51"/>
                <a:gd name="T38" fmla="*/ 10 w 50"/>
                <a:gd name="T39" fmla="*/ 5 h 51"/>
                <a:gd name="T40" fmla="*/ 9 w 50"/>
                <a:gd name="T41" fmla="*/ 8 h 51"/>
                <a:gd name="T42" fmla="*/ 3 w 50"/>
                <a:gd name="T43" fmla="*/ 12 h 51"/>
                <a:gd name="T44" fmla="*/ 0 w 50"/>
                <a:gd name="T45" fmla="*/ 18 h 51"/>
                <a:gd name="T46" fmla="*/ 1 w 50"/>
                <a:gd name="T47" fmla="*/ 21 h 51"/>
                <a:gd name="T48" fmla="*/ 3 w 50"/>
                <a:gd name="T49" fmla="*/ 22 h 51"/>
                <a:gd name="T50" fmla="*/ 5 w 50"/>
                <a:gd name="T51" fmla="*/ 25 h 51"/>
                <a:gd name="T52" fmla="*/ 10 w 50"/>
                <a:gd name="T53" fmla="*/ 29 h 51"/>
                <a:gd name="T54" fmla="*/ 14 w 50"/>
                <a:gd name="T55" fmla="*/ 29 h 51"/>
                <a:gd name="T56" fmla="*/ 16 w 50"/>
                <a:gd name="T57" fmla="*/ 31 h 51"/>
                <a:gd name="T58" fmla="*/ 18 w 50"/>
                <a:gd name="T59" fmla="*/ 34 h 51"/>
                <a:gd name="T60" fmla="*/ 20 w 50"/>
                <a:gd name="T61" fmla="*/ 36 h 51"/>
                <a:gd name="T62" fmla="*/ 22 w 50"/>
                <a:gd name="T63" fmla="*/ 38 h 51"/>
                <a:gd name="T64" fmla="*/ 25 w 50"/>
                <a:gd name="T65" fmla="*/ 40 h 51"/>
                <a:gd name="T66" fmla="*/ 29 w 50"/>
                <a:gd name="T67" fmla="*/ 44 h 51"/>
                <a:gd name="T68" fmla="*/ 32 w 50"/>
                <a:gd name="T69" fmla="*/ 44 h 51"/>
                <a:gd name="T70" fmla="*/ 37 w 50"/>
                <a:gd name="T71" fmla="*/ 47 h 51"/>
                <a:gd name="T72" fmla="*/ 41 w 50"/>
                <a:gd name="T73" fmla="*/ 47 h 51"/>
                <a:gd name="T74" fmla="*/ 42 w 50"/>
                <a:gd name="T75" fmla="*/ 48 h 51"/>
                <a:gd name="T76" fmla="*/ 44 w 50"/>
                <a:gd name="T77" fmla="*/ 49 h 51"/>
                <a:gd name="T78" fmla="*/ 47 w 50"/>
                <a:gd name="T7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51">
                  <a:moveTo>
                    <a:pt x="47" y="51"/>
                  </a:moveTo>
                  <a:lnTo>
                    <a:pt x="47" y="42"/>
                  </a:lnTo>
                  <a:lnTo>
                    <a:pt x="49" y="39"/>
                  </a:lnTo>
                  <a:lnTo>
                    <a:pt x="50" y="35"/>
                  </a:lnTo>
                  <a:lnTo>
                    <a:pt x="47" y="31"/>
                  </a:lnTo>
                  <a:lnTo>
                    <a:pt x="44" y="30"/>
                  </a:lnTo>
                  <a:lnTo>
                    <a:pt x="41" y="26"/>
                  </a:lnTo>
                  <a:lnTo>
                    <a:pt x="37" y="25"/>
                  </a:lnTo>
                  <a:lnTo>
                    <a:pt x="37" y="11"/>
                  </a:lnTo>
                  <a:lnTo>
                    <a:pt x="34" y="9"/>
                  </a:lnTo>
                  <a:lnTo>
                    <a:pt x="33" y="12"/>
                  </a:lnTo>
                  <a:lnTo>
                    <a:pt x="29" y="16"/>
                  </a:lnTo>
                  <a:lnTo>
                    <a:pt x="27" y="14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8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2"/>
                  </a:lnTo>
                  <a:lnTo>
                    <a:pt x="5" y="25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2" y="38"/>
                  </a:lnTo>
                  <a:lnTo>
                    <a:pt x="25" y="40"/>
                  </a:lnTo>
                  <a:lnTo>
                    <a:pt x="29" y="44"/>
                  </a:lnTo>
                  <a:lnTo>
                    <a:pt x="32" y="44"/>
                  </a:lnTo>
                  <a:lnTo>
                    <a:pt x="37" y="47"/>
                  </a:lnTo>
                  <a:lnTo>
                    <a:pt x="41" y="47"/>
                  </a:lnTo>
                  <a:lnTo>
                    <a:pt x="42" y="48"/>
                  </a:lnTo>
                  <a:lnTo>
                    <a:pt x="44" y="49"/>
                  </a:lnTo>
                  <a:lnTo>
                    <a:pt x="47" y="5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66" name="Freeform 274"/>
            <p:cNvSpPr>
              <a:spLocks/>
            </p:cNvSpPr>
            <p:nvPr/>
          </p:nvSpPr>
          <p:spPr bwMode="gray">
            <a:xfrm>
              <a:off x="6116346" y="2553150"/>
              <a:ext cx="15588" cy="16331"/>
            </a:xfrm>
            <a:custGeom>
              <a:avLst/>
              <a:gdLst>
                <a:gd name="T0" fmla="*/ 18 w 28"/>
                <a:gd name="T1" fmla="*/ 30 h 30"/>
                <a:gd name="T2" fmla="*/ 21 w 28"/>
                <a:gd name="T3" fmla="*/ 25 h 30"/>
                <a:gd name="T4" fmla="*/ 25 w 28"/>
                <a:gd name="T5" fmla="*/ 22 h 30"/>
                <a:gd name="T6" fmla="*/ 26 w 28"/>
                <a:gd name="T7" fmla="*/ 20 h 30"/>
                <a:gd name="T8" fmla="*/ 28 w 28"/>
                <a:gd name="T9" fmla="*/ 18 h 30"/>
                <a:gd name="T10" fmla="*/ 28 w 28"/>
                <a:gd name="T11" fmla="*/ 16 h 30"/>
                <a:gd name="T12" fmla="*/ 27 w 28"/>
                <a:gd name="T13" fmla="*/ 11 h 30"/>
                <a:gd name="T14" fmla="*/ 24 w 28"/>
                <a:gd name="T15" fmla="*/ 6 h 30"/>
                <a:gd name="T16" fmla="*/ 20 w 28"/>
                <a:gd name="T17" fmla="*/ 1 h 30"/>
                <a:gd name="T18" fmla="*/ 16 w 28"/>
                <a:gd name="T19" fmla="*/ 0 h 30"/>
                <a:gd name="T20" fmla="*/ 12 w 28"/>
                <a:gd name="T21" fmla="*/ 1 h 30"/>
                <a:gd name="T22" fmla="*/ 9 w 28"/>
                <a:gd name="T23" fmla="*/ 1 h 30"/>
                <a:gd name="T24" fmla="*/ 7 w 28"/>
                <a:gd name="T25" fmla="*/ 4 h 30"/>
                <a:gd name="T26" fmla="*/ 4 w 28"/>
                <a:gd name="T27" fmla="*/ 6 h 30"/>
                <a:gd name="T28" fmla="*/ 0 w 28"/>
                <a:gd name="T29" fmla="*/ 10 h 30"/>
                <a:gd name="T30" fmla="*/ 1 w 28"/>
                <a:gd name="T31" fmla="*/ 11 h 30"/>
                <a:gd name="T32" fmla="*/ 1 w 28"/>
                <a:gd name="T33" fmla="*/ 12 h 30"/>
                <a:gd name="T34" fmla="*/ 1 w 28"/>
                <a:gd name="T35" fmla="*/ 13 h 30"/>
                <a:gd name="T36" fmla="*/ 1 w 28"/>
                <a:gd name="T37" fmla="*/ 15 h 30"/>
                <a:gd name="T38" fmla="*/ 3 w 28"/>
                <a:gd name="T39" fmla="*/ 17 h 30"/>
                <a:gd name="T40" fmla="*/ 4 w 28"/>
                <a:gd name="T41" fmla="*/ 18 h 30"/>
                <a:gd name="T42" fmla="*/ 4 w 28"/>
                <a:gd name="T43" fmla="*/ 20 h 30"/>
                <a:gd name="T44" fmla="*/ 5 w 28"/>
                <a:gd name="T45" fmla="*/ 21 h 30"/>
                <a:gd name="T46" fmla="*/ 7 w 28"/>
                <a:gd name="T47" fmla="*/ 22 h 30"/>
                <a:gd name="T48" fmla="*/ 7 w 28"/>
                <a:gd name="T49" fmla="*/ 24 h 30"/>
                <a:gd name="T50" fmla="*/ 8 w 28"/>
                <a:gd name="T51" fmla="*/ 25 h 30"/>
                <a:gd name="T52" fmla="*/ 10 w 28"/>
                <a:gd name="T53" fmla="*/ 27 h 30"/>
                <a:gd name="T54" fmla="*/ 13 w 28"/>
                <a:gd name="T55" fmla="*/ 27 h 30"/>
                <a:gd name="T56" fmla="*/ 14 w 28"/>
                <a:gd name="T57" fmla="*/ 29 h 30"/>
                <a:gd name="T58" fmla="*/ 15 w 28"/>
                <a:gd name="T59" fmla="*/ 30 h 30"/>
                <a:gd name="T60" fmla="*/ 18 w 28"/>
                <a:gd name="T6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30">
                  <a:moveTo>
                    <a:pt x="18" y="30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9"/>
                    <a:pt x="4" y="20"/>
                  </a:cubicBezTo>
                  <a:cubicBezTo>
                    <a:pt x="4" y="21"/>
                    <a:pt x="5" y="21"/>
                    <a:pt x="5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18" y="3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67" name="Freeform 275"/>
            <p:cNvSpPr>
              <a:spLocks/>
            </p:cNvSpPr>
            <p:nvPr/>
          </p:nvSpPr>
          <p:spPr bwMode="gray">
            <a:xfrm>
              <a:off x="6107439" y="2538676"/>
              <a:ext cx="39342" cy="30063"/>
            </a:xfrm>
            <a:custGeom>
              <a:avLst/>
              <a:gdLst>
                <a:gd name="T0" fmla="*/ 66 w 70"/>
                <a:gd name="T1" fmla="*/ 27 h 53"/>
                <a:gd name="T2" fmla="*/ 66 w 70"/>
                <a:gd name="T3" fmla="*/ 31 h 53"/>
                <a:gd name="T4" fmla="*/ 68 w 70"/>
                <a:gd name="T5" fmla="*/ 37 h 53"/>
                <a:gd name="T6" fmla="*/ 69 w 70"/>
                <a:gd name="T7" fmla="*/ 41 h 53"/>
                <a:gd name="T8" fmla="*/ 65 w 70"/>
                <a:gd name="T9" fmla="*/ 42 h 53"/>
                <a:gd name="T10" fmla="*/ 66 w 70"/>
                <a:gd name="T11" fmla="*/ 48 h 53"/>
                <a:gd name="T12" fmla="*/ 61 w 70"/>
                <a:gd name="T13" fmla="*/ 48 h 53"/>
                <a:gd name="T14" fmla="*/ 57 w 70"/>
                <a:gd name="T15" fmla="*/ 53 h 53"/>
                <a:gd name="T16" fmla="*/ 53 w 70"/>
                <a:gd name="T17" fmla="*/ 50 h 53"/>
                <a:gd name="T18" fmla="*/ 51 w 70"/>
                <a:gd name="T19" fmla="*/ 41 h 53"/>
                <a:gd name="T20" fmla="*/ 43 w 70"/>
                <a:gd name="T21" fmla="*/ 36 h 53"/>
                <a:gd name="T22" fmla="*/ 36 w 70"/>
                <a:gd name="T23" fmla="*/ 26 h 53"/>
                <a:gd name="T24" fmla="*/ 28 w 70"/>
                <a:gd name="T25" fmla="*/ 26 h 53"/>
                <a:gd name="T26" fmla="*/ 23 w 70"/>
                <a:gd name="T27" fmla="*/ 29 h 53"/>
                <a:gd name="T28" fmla="*/ 16 w 70"/>
                <a:gd name="T29" fmla="*/ 35 h 53"/>
                <a:gd name="T30" fmla="*/ 13 w 70"/>
                <a:gd name="T31" fmla="*/ 30 h 53"/>
                <a:gd name="T32" fmla="*/ 12 w 70"/>
                <a:gd name="T33" fmla="*/ 28 h 53"/>
                <a:gd name="T34" fmla="*/ 9 w 70"/>
                <a:gd name="T35" fmla="*/ 25 h 53"/>
                <a:gd name="T36" fmla="*/ 6 w 70"/>
                <a:gd name="T37" fmla="*/ 24 h 53"/>
                <a:gd name="T38" fmla="*/ 4 w 70"/>
                <a:gd name="T39" fmla="*/ 21 h 53"/>
                <a:gd name="T40" fmla="*/ 2 w 70"/>
                <a:gd name="T41" fmla="*/ 17 h 53"/>
                <a:gd name="T42" fmla="*/ 0 w 70"/>
                <a:gd name="T43" fmla="*/ 15 h 53"/>
                <a:gd name="T44" fmla="*/ 5 w 70"/>
                <a:gd name="T45" fmla="*/ 10 h 53"/>
                <a:gd name="T46" fmla="*/ 10 w 70"/>
                <a:gd name="T47" fmla="*/ 10 h 53"/>
                <a:gd name="T48" fmla="*/ 11 w 70"/>
                <a:gd name="T49" fmla="*/ 7 h 53"/>
                <a:gd name="T50" fmla="*/ 11 w 70"/>
                <a:gd name="T51" fmla="*/ 3 h 53"/>
                <a:gd name="T52" fmla="*/ 14 w 70"/>
                <a:gd name="T53" fmla="*/ 0 h 53"/>
                <a:gd name="T54" fmla="*/ 19 w 70"/>
                <a:gd name="T55" fmla="*/ 1 h 53"/>
                <a:gd name="T56" fmla="*/ 23 w 70"/>
                <a:gd name="T57" fmla="*/ 2 h 53"/>
                <a:gd name="T58" fmla="*/ 27 w 70"/>
                <a:gd name="T59" fmla="*/ 2 h 53"/>
                <a:gd name="T60" fmla="*/ 32 w 70"/>
                <a:gd name="T61" fmla="*/ 2 h 53"/>
                <a:gd name="T62" fmla="*/ 34 w 70"/>
                <a:gd name="T63" fmla="*/ 5 h 53"/>
                <a:gd name="T64" fmla="*/ 38 w 70"/>
                <a:gd name="T65" fmla="*/ 5 h 53"/>
                <a:gd name="T66" fmla="*/ 41 w 70"/>
                <a:gd name="T67" fmla="*/ 7 h 53"/>
                <a:gd name="T68" fmla="*/ 44 w 70"/>
                <a:gd name="T69" fmla="*/ 4 h 53"/>
                <a:gd name="T70" fmla="*/ 49 w 70"/>
                <a:gd name="T71" fmla="*/ 6 h 53"/>
                <a:gd name="T72" fmla="*/ 53 w 70"/>
                <a:gd name="T73" fmla="*/ 4 h 53"/>
                <a:gd name="T74" fmla="*/ 55 w 70"/>
                <a:gd name="T75" fmla="*/ 1 h 53"/>
                <a:gd name="T76" fmla="*/ 58 w 70"/>
                <a:gd name="T77" fmla="*/ 5 h 53"/>
                <a:gd name="T78" fmla="*/ 60 w 70"/>
                <a:gd name="T79" fmla="*/ 10 h 53"/>
                <a:gd name="T80" fmla="*/ 62 w 70"/>
                <a:gd name="T81" fmla="*/ 15 h 53"/>
                <a:gd name="T82" fmla="*/ 63 w 70"/>
                <a:gd name="T83" fmla="*/ 17 h 53"/>
                <a:gd name="T84" fmla="*/ 66 w 70"/>
                <a:gd name="T85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53">
                  <a:moveTo>
                    <a:pt x="66" y="24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7"/>
                    <a:pt x="66" y="48"/>
                  </a:cubicBezTo>
                  <a:cubicBezTo>
                    <a:pt x="65" y="49"/>
                    <a:pt x="63" y="49"/>
                    <a:pt x="63" y="49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3" y="31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6" y="24"/>
                    <a:pt x="6" y="24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3" y="19"/>
                    <a:pt x="3" y="1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6"/>
                    <a:pt x="35" y="6"/>
                  </a:cubicBezTo>
                  <a:cubicBezTo>
                    <a:pt x="36" y="6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60" y="10"/>
                    <a:pt x="60" y="10"/>
                  </a:cubicBezTo>
                  <a:cubicBezTo>
                    <a:pt x="61" y="10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5" y="21"/>
                    <a:pt x="65" y="21"/>
                    <a:pt x="65" y="21"/>
                  </a:cubicBezTo>
                  <a:lnTo>
                    <a:pt x="66" y="2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68" name="Freeform 276"/>
            <p:cNvSpPr>
              <a:spLocks/>
            </p:cNvSpPr>
            <p:nvPr/>
          </p:nvSpPr>
          <p:spPr bwMode="gray">
            <a:xfrm>
              <a:off x="6098902" y="2538304"/>
              <a:ext cx="14846" cy="8908"/>
            </a:xfrm>
            <a:custGeom>
              <a:avLst/>
              <a:gdLst>
                <a:gd name="T0" fmla="*/ 26 w 26"/>
                <a:gd name="T1" fmla="*/ 1 h 16"/>
                <a:gd name="T2" fmla="*/ 26 w 26"/>
                <a:gd name="T3" fmla="*/ 4 h 16"/>
                <a:gd name="T4" fmla="*/ 25 w 26"/>
                <a:gd name="T5" fmla="*/ 5 h 16"/>
                <a:gd name="T6" fmla="*/ 26 w 26"/>
                <a:gd name="T7" fmla="*/ 8 h 16"/>
                <a:gd name="T8" fmla="*/ 26 w 26"/>
                <a:gd name="T9" fmla="*/ 10 h 16"/>
                <a:gd name="T10" fmla="*/ 25 w 26"/>
                <a:gd name="T11" fmla="*/ 11 h 16"/>
                <a:gd name="T12" fmla="*/ 21 w 26"/>
                <a:gd name="T13" fmla="*/ 10 h 16"/>
                <a:gd name="T14" fmla="*/ 20 w 26"/>
                <a:gd name="T15" fmla="*/ 11 h 16"/>
                <a:gd name="T16" fmla="*/ 18 w 26"/>
                <a:gd name="T17" fmla="*/ 12 h 16"/>
                <a:gd name="T18" fmla="*/ 15 w 26"/>
                <a:gd name="T19" fmla="*/ 16 h 16"/>
                <a:gd name="T20" fmla="*/ 12 w 26"/>
                <a:gd name="T21" fmla="*/ 16 h 16"/>
                <a:gd name="T22" fmla="*/ 11 w 26"/>
                <a:gd name="T23" fmla="*/ 15 h 16"/>
                <a:gd name="T24" fmla="*/ 11 w 26"/>
                <a:gd name="T25" fmla="*/ 14 h 16"/>
                <a:gd name="T26" fmla="*/ 10 w 26"/>
                <a:gd name="T27" fmla="*/ 13 h 16"/>
                <a:gd name="T28" fmla="*/ 11 w 26"/>
                <a:gd name="T29" fmla="*/ 12 h 16"/>
                <a:gd name="T30" fmla="*/ 10 w 26"/>
                <a:gd name="T31" fmla="*/ 10 h 16"/>
                <a:gd name="T32" fmla="*/ 10 w 26"/>
                <a:gd name="T33" fmla="*/ 9 h 16"/>
                <a:gd name="T34" fmla="*/ 9 w 26"/>
                <a:gd name="T35" fmla="*/ 9 h 16"/>
                <a:gd name="T36" fmla="*/ 7 w 26"/>
                <a:gd name="T37" fmla="*/ 10 h 16"/>
                <a:gd name="T38" fmla="*/ 6 w 26"/>
                <a:gd name="T39" fmla="*/ 8 h 16"/>
                <a:gd name="T40" fmla="*/ 3 w 26"/>
                <a:gd name="T41" fmla="*/ 8 h 16"/>
                <a:gd name="T42" fmla="*/ 3 w 26"/>
                <a:gd name="T43" fmla="*/ 7 h 16"/>
                <a:gd name="T44" fmla="*/ 3 w 26"/>
                <a:gd name="T45" fmla="*/ 4 h 16"/>
                <a:gd name="T46" fmla="*/ 1 w 26"/>
                <a:gd name="T47" fmla="*/ 4 h 16"/>
                <a:gd name="T48" fmla="*/ 0 w 26"/>
                <a:gd name="T49" fmla="*/ 3 h 16"/>
                <a:gd name="T50" fmla="*/ 5 w 26"/>
                <a:gd name="T51" fmla="*/ 3 h 16"/>
                <a:gd name="T52" fmla="*/ 9 w 26"/>
                <a:gd name="T53" fmla="*/ 2 h 16"/>
                <a:gd name="T54" fmla="*/ 13 w 26"/>
                <a:gd name="T55" fmla="*/ 0 h 16"/>
                <a:gd name="T56" fmla="*/ 26 w 26"/>
                <a:gd name="T5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" h="16">
                  <a:moveTo>
                    <a:pt x="26" y="1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6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2"/>
                    <a:pt x="11" y="12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8"/>
                    <a:pt x="9" y="9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8"/>
                    <a:pt x="6" y="8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6"/>
                    <a:pt x="3" y="4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69" name="Freeform 277"/>
            <p:cNvSpPr>
              <a:spLocks/>
            </p:cNvSpPr>
            <p:nvPr/>
          </p:nvSpPr>
          <p:spPr bwMode="gray">
            <a:xfrm>
              <a:off x="6094819" y="2516778"/>
              <a:ext cx="31919" cy="23011"/>
            </a:xfrm>
            <a:custGeom>
              <a:avLst/>
              <a:gdLst>
                <a:gd name="T0" fmla="*/ 54 w 56"/>
                <a:gd name="T1" fmla="*/ 41 h 41"/>
                <a:gd name="T2" fmla="*/ 49 w 56"/>
                <a:gd name="T3" fmla="*/ 41 h 41"/>
                <a:gd name="T4" fmla="*/ 45 w 56"/>
                <a:gd name="T5" fmla="*/ 41 h 41"/>
                <a:gd name="T6" fmla="*/ 41 w 56"/>
                <a:gd name="T7" fmla="*/ 40 h 41"/>
                <a:gd name="T8" fmla="*/ 33 w 56"/>
                <a:gd name="T9" fmla="*/ 39 h 41"/>
                <a:gd name="T10" fmla="*/ 16 w 56"/>
                <a:gd name="T11" fmla="*/ 40 h 41"/>
                <a:gd name="T12" fmla="*/ 7 w 56"/>
                <a:gd name="T13" fmla="*/ 41 h 41"/>
                <a:gd name="T14" fmla="*/ 6 w 56"/>
                <a:gd name="T15" fmla="*/ 38 h 41"/>
                <a:gd name="T16" fmla="*/ 5 w 56"/>
                <a:gd name="T17" fmla="*/ 37 h 41"/>
                <a:gd name="T18" fmla="*/ 5 w 56"/>
                <a:gd name="T19" fmla="*/ 34 h 41"/>
                <a:gd name="T20" fmla="*/ 15 w 56"/>
                <a:gd name="T21" fmla="*/ 32 h 41"/>
                <a:gd name="T22" fmla="*/ 21 w 56"/>
                <a:gd name="T23" fmla="*/ 31 h 41"/>
                <a:gd name="T24" fmla="*/ 25 w 56"/>
                <a:gd name="T25" fmla="*/ 32 h 41"/>
                <a:gd name="T26" fmla="*/ 30 w 56"/>
                <a:gd name="T27" fmla="*/ 32 h 41"/>
                <a:gd name="T28" fmla="*/ 31 w 56"/>
                <a:gd name="T29" fmla="*/ 29 h 41"/>
                <a:gd name="T30" fmla="*/ 22 w 56"/>
                <a:gd name="T31" fmla="*/ 27 h 41"/>
                <a:gd name="T32" fmla="*/ 16 w 56"/>
                <a:gd name="T33" fmla="*/ 28 h 41"/>
                <a:gd name="T34" fmla="*/ 9 w 56"/>
                <a:gd name="T35" fmla="*/ 29 h 41"/>
                <a:gd name="T36" fmla="*/ 6 w 56"/>
                <a:gd name="T37" fmla="*/ 27 h 41"/>
                <a:gd name="T38" fmla="*/ 3 w 56"/>
                <a:gd name="T39" fmla="*/ 22 h 41"/>
                <a:gd name="T40" fmla="*/ 0 w 56"/>
                <a:gd name="T41" fmla="*/ 19 h 41"/>
                <a:gd name="T42" fmla="*/ 2 w 56"/>
                <a:gd name="T43" fmla="*/ 16 h 41"/>
                <a:gd name="T44" fmla="*/ 5 w 56"/>
                <a:gd name="T45" fmla="*/ 12 h 41"/>
                <a:gd name="T46" fmla="*/ 6 w 56"/>
                <a:gd name="T47" fmla="*/ 7 h 41"/>
                <a:gd name="T48" fmla="*/ 9 w 56"/>
                <a:gd name="T49" fmla="*/ 3 h 41"/>
                <a:gd name="T50" fmla="*/ 15 w 56"/>
                <a:gd name="T51" fmla="*/ 0 h 41"/>
                <a:gd name="T52" fmla="*/ 19 w 56"/>
                <a:gd name="T53" fmla="*/ 0 h 41"/>
                <a:gd name="T54" fmla="*/ 27 w 56"/>
                <a:gd name="T55" fmla="*/ 0 h 41"/>
                <a:gd name="T56" fmla="*/ 30 w 56"/>
                <a:gd name="T57" fmla="*/ 3 h 41"/>
                <a:gd name="T58" fmla="*/ 35 w 56"/>
                <a:gd name="T59" fmla="*/ 3 h 41"/>
                <a:gd name="T60" fmla="*/ 38 w 56"/>
                <a:gd name="T61" fmla="*/ 7 h 41"/>
                <a:gd name="T62" fmla="*/ 43 w 56"/>
                <a:gd name="T63" fmla="*/ 13 h 41"/>
                <a:gd name="T64" fmla="*/ 46 w 56"/>
                <a:gd name="T65" fmla="*/ 16 h 41"/>
                <a:gd name="T66" fmla="*/ 48 w 56"/>
                <a:gd name="T67" fmla="*/ 21 h 41"/>
                <a:gd name="T68" fmla="*/ 50 w 56"/>
                <a:gd name="T69" fmla="*/ 26 h 41"/>
                <a:gd name="T70" fmla="*/ 51 w 56"/>
                <a:gd name="T71" fmla="*/ 30 h 41"/>
                <a:gd name="T72" fmla="*/ 55 w 56"/>
                <a:gd name="T73" fmla="*/ 35 h 41"/>
                <a:gd name="T74" fmla="*/ 56 w 56"/>
                <a:gd name="T7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41">
                  <a:moveTo>
                    <a:pt x="56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2"/>
                    <a:pt x="25" y="32"/>
                  </a:cubicBezTo>
                  <a:cubicBezTo>
                    <a:pt x="26" y="32"/>
                    <a:pt x="28" y="33"/>
                    <a:pt x="28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5" y="28"/>
                    <a:pt x="31" y="29"/>
                  </a:cubicBezTo>
                  <a:cubicBezTo>
                    <a:pt x="27" y="30"/>
                    <a:pt x="23" y="28"/>
                    <a:pt x="23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4"/>
                    <a:pt x="3" y="14"/>
                  </a:cubicBezTo>
                  <a:cubicBezTo>
                    <a:pt x="4" y="13"/>
                    <a:pt x="5" y="12"/>
                    <a:pt x="5" y="12"/>
                  </a:cubicBezTo>
                  <a:cubicBezTo>
                    <a:pt x="5" y="11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7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6"/>
                    <a:pt x="56" y="36"/>
                    <a:pt x="56" y="36"/>
                  </a:cubicBezTo>
                  <a:lnTo>
                    <a:pt x="56" y="4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70" name="Freeform 278"/>
            <p:cNvSpPr>
              <a:spLocks/>
            </p:cNvSpPr>
            <p:nvPr/>
          </p:nvSpPr>
          <p:spPr bwMode="gray">
            <a:xfrm>
              <a:off x="6097417" y="2531995"/>
              <a:ext cx="17073" cy="4082"/>
            </a:xfrm>
            <a:custGeom>
              <a:avLst/>
              <a:gdLst>
                <a:gd name="T0" fmla="*/ 1 w 30"/>
                <a:gd name="T1" fmla="*/ 2 h 7"/>
                <a:gd name="T2" fmla="*/ 4 w 30"/>
                <a:gd name="T3" fmla="*/ 2 h 7"/>
                <a:gd name="T4" fmla="*/ 8 w 30"/>
                <a:gd name="T5" fmla="*/ 2 h 7"/>
                <a:gd name="T6" fmla="*/ 11 w 30"/>
                <a:gd name="T7" fmla="*/ 1 h 7"/>
                <a:gd name="T8" fmla="*/ 14 w 30"/>
                <a:gd name="T9" fmla="*/ 0 h 7"/>
                <a:gd name="T10" fmla="*/ 17 w 30"/>
                <a:gd name="T11" fmla="*/ 0 h 7"/>
                <a:gd name="T12" fmla="*/ 18 w 30"/>
                <a:gd name="T13" fmla="*/ 1 h 7"/>
                <a:gd name="T14" fmla="*/ 26 w 30"/>
                <a:gd name="T15" fmla="*/ 2 h 7"/>
                <a:gd name="T16" fmla="*/ 27 w 30"/>
                <a:gd name="T17" fmla="*/ 3 h 7"/>
                <a:gd name="T18" fmla="*/ 25 w 30"/>
                <a:gd name="T19" fmla="*/ 5 h 7"/>
                <a:gd name="T20" fmla="*/ 23 w 30"/>
                <a:gd name="T21" fmla="*/ 6 h 7"/>
                <a:gd name="T22" fmla="*/ 20 w 30"/>
                <a:gd name="T23" fmla="*/ 5 h 7"/>
                <a:gd name="T24" fmla="*/ 19 w 30"/>
                <a:gd name="T25" fmla="*/ 4 h 7"/>
                <a:gd name="T26" fmla="*/ 16 w 30"/>
                <a:gd name="T27" fmla="*/ 4 h 7"/>
                <a:gd name="T28" fmla="*/ 13 w 30"/>
                <a:gd name="T29" fmla="*/ 4 h 7"/>
                <a:gd name="T30" fmla="*/ 10 w 30"/>
                <a:gd name="T31" fmla="*/ 5 h 7"/>
                <a:gd name="T32" fmla="*/ 7 w 30"/>
                <a:gd name="T33" fmla="*/ 6 h 7"/>
                <a:gd name="T34" fmla="*/ 0 w 30"/>
                <a:gd name="T35" fmla="*/ 7 h 7"/>
                <a:gd name="T36" fmla="*/ 1 w 30"/>
                <a:gd name="T3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7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22" y="3"/>
                    <a:pt x="26" y="2"/>
                  </a:cubicBezTo>
                  <a:cubicBezTo>
                    <a:pt x="30" y="1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1" y="5"/>
                    <a:pt x="20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71" name="Freeform 279"/>
            <p:cNvSpPr>
              <a:spLocks/>
            </p:cNvSpPr>
            <p:nvPr/>
          </p:nvSpPr>
          <p:spPr bwMode="gray">
            <a:xfrm>
              <a:off x="6096675" y="2455909"/>
              <a:ext cx="65322" cy="71261"/>
            </a:xfrm>
            <a:custGeom>
              <a:avLst/>
              <a:gdLst>
                <a:gd name="T0" fmla="*/ 100 w 116"/>
                <a:gd name="T1" fmla="*/ 23 h 127"/>
                <a:gd name="T2" fmla="*/ 109 w 116"/>
                <a:gd name="T3" fmla="*/ 108 h 127"/>
                <a:gd name="T4" fmla="*/ 110 w 116"/>
                <a:gd name="T5" fmla="*/ 119 h 127"/>
                <a:gd name="T6" fmla="*/ 72 w 116"/>
                <a:gd name="T7" fmla="*/ 117 h 127"/>
                <a:gd name="T8" fmla="*/ 71 w 116"/>
                <a:gd name="T9" fmla="*/ 120 h 127"/>
                <a:gd name="T10" fmla="*/ 66 w 116"/>
                <a:gd name="T11" fmla="*/ 120 h 127"/>
                <a:gd name="T12" fmla="*/ 61 w 116"/>
                <a:gd name="T13" fmla="*/ 120 h 127"/>
                <a:gd name="T14" fmla="*/ 53 w 116"/>
                <a:gd name="T15" fmla="*/ 117 h 127"/>
                <a:gd name="T16" fmla="*/ 49 w 116"/>
                <a:gd name="T17" fmla="*/ 124 h 127"/>
                <a:gd name="T18" fmla="*/ 45 w 116"/>
                <a:gd name="T19" fmla="*/ 127 h 127"/>
                <a:gd name="T20" fmla="*/ 41 w 116"/>
                <a:gd name="T21" fmla="*/ 122 h 127"/>
                <a:gd name="T22" fmla="*/ 36 w 116"/>
                <a:gd name="T23" fmla="*/ 118 h 127"/>
                <a:gd name="T24" fmla="*/ 33 w 116"/>
                <a:gd name="T25" fmla="*/ 113 h 127"/>
                <a:gd name="T26" fmla="*/ 28 w 116"/>
                <a:gd name="T27" fmla="*/ 112 h 127"/>
                <a:gd name="T28" fmla="*/ 27 w 116"/>
                <a:gd name="T29" fmla="*/ 109 h 127"/>
                <a:gd name="T30" fmla="*/ 21 w 116"/>
                <a:gd name="T31" fmla="*/ 108 h 127"/>
                <a:gd name="T32" fmla="*/ 14 w 116"/>
                <a:gd name="T33" fmla="*/ 108 h 127"/>
                <a:gd name="T34" fmla="*/ 7 w 116"/>
                <a:gd name="T35" fmla="*/ 109 h 127"/>
                <a:gd name="T36" fmla="*/ 6 w 116"/>
                <a:gd name="T37" fmla="*/ 105 h 127"/>
                <a:gd name="T38" fmla="*/ 7 w 116"/>
                <a:gd name="T39" fmla="*/ 101 h 127"/>
                <a:gd name="T40" fmla="*/ 8 w 116"/>
                <a:gd name="T41" fmla="*/ 97 h 127"/>
                <a:gd name="T42" fmla="*/ 8 w 116"/>
                <a:gd name="T43" fmla="*/ 94 h 127"/>
                <a:gd name="T44" fmla="*/ 8 w 116"/>
                <a:gd name="T45" fmla="*/ 89 h 127"/>
                <a:gd name="T46" fmla="*/ 6 w 116"/>
                <a:gd name="T47" fmla="*/ 84 h 127"/>
                <a:gd name="T48" fmla="*/ 4 w 116"/>
                <a:gd name="T49" fmla="*/ 81 h 127"/>
                <a:gd name="T50" fmla="*/ 6 w 116"/>
                <a:gd name="T51" fmla="*/ 77 h 127"/>
                <a:gd name="T52" fmla="*/ 7 w 116"/>
                <a:gd name="T53" fmla="*/ 73 h 127"/>
                <a:gd name="T54" fmla="*/ 5 w 116"/>
                <a:gd name="T55" fmla="*/ 68 h 127"/>
                <a:gd name="T56" fmla="*/ 2 w 116"/>
                <a:gd name="T57" fmla="*/ 66 h 127"/>
                <a:gd name="T58" fmla="*/ 1 w 116"/>
                <a:gd name="T59" fmla="*/ 64 h 127"/>
                <a:gd name="T60" fmla="*/ 0 w 116"/>
                <a:gd name="T61" fmla="*/ 61 h 127"/>
                <a:gd name="T62" fmla="*/ 9 w 116"/>
                <a:gd name="T63" fmla="*/ 60 h 127"/>
                <a:gd name="T64" fmla="*/ 37 w 116"/>
                <a:gd name="T65" fmla="*/ 49 h 127"/>
                <a:gd name="T66" fmla="*/ 37 w 116"/>
                <a:gd name="T67" fmla="*/ 44 h 127"/>
                <a:gd name="T68" fmla="*/ 39 w 116"/>
                <a:gd name="T69" fmla="*/ 43 h 127"/>
                <a:gd name="T70" fmla="*/ 42 w 116"/>
                <a:gd name="T71" fmla="*/ 41 h 127"/>
                <a:gd name="T72" fmla="*/ 47 w 116"/>
                <a:gd name="T73" fmla="*/ 39 h 127"/>
                <a:gd name="T74" fmla="*/ 79 w 116"/>
                <a:gd name="T75" fmla="*/ 13 h 127"/>
                <a:gd name="T76" fmla="*/ 116 w 116"/>
                <a:gd name="T77" fmla="*/ 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6" h="127">
                  <a:moveTo>
                    <a:pt x="116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15" y="108"/>
                    <a:pt x="14" y="108"/>
                  </a:cubicBezTo>
                  <a:cubicBezTo>
                    <a:pt x="14" y="108"/>
                    <a:pt x="12" y="108"/>
                    <a:pt x="12" y="108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1"/>
                    <a:pt x="8" y="99"/>
                    <a:pt x="8" y="99"/>
                  </a:cubicBezTo>
                  <a:cubicBezTo>
                    <a:pt x="9" y="98"/>
                    <a:pt x="8" y="99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1"/>
                    <a:pt x="8" y="89"/>
                    <a:pt x="8" y="89"/>
                  </a:cubicBezTo>
                  <a:cubicBezTo>
                    <a:pt x="8" y="88"/>
                    <a:pt x="7" y="86"/>
                    <a:pt x="7" y="86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3"/>
                    <a:pt x="6" y="82"/>
                  </a:cubicBezTo>
                  <a:cubicBezTo>
                    <a:pt x="5" y="82"/>
                    <a:pt x="4" y="81"/>
                    <a:pt x="4" y="81"/>
                  </a:cubicBezTo>
                  <a:cubicBezTo>
                    <a:pt x="4" y="80"/>
                    <a:pt x="4" y="79"/>
                    <a:pt x="4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7" y="73"/>
                    <a:pt x="7" y="73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4" y="68"/>
                    <a:pt x="4" y="67"/>
                  </a:cubicBezTo>
                  <a:cubicBezTo>
                    <a:pt x="3" y="67"/>
                    <a:pt x="3" y="67"/>
                    <a:pt x="2" y="66"/>
                  </a:cubicBezTo>
                  <a:cubicBezTo>
                    <a:pt x="1" y="65"/>
                    <a:pt x="2" y="66"/>
                    <a:pt x="1" y="65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8" y="43"/>
                    <a:pt x="39" y="43"/>
                  </a:cubicBezTo>
                  <a:cubicBezTo>
                    <a:pt x="40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116" y="2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72" name="Freeform 280"/>
            <p:cNvSpPr>
              <a:spLocks/>
            </p:cNvSpPr>
            <p:nvPr/>
          </p:nvSpPr>
          <p:spPr bwMode="gray">
            <a:xfrm>
              <a:off x="6096675" y="2453682"/>
              <a:ext cx="44538" cy="36373"/>
            </a:xfrm>
            <a:custGeom>
              <a:avLst/>
              <a:gdLst>
                <a:gd name="T0" fmla="*/ 79 w 79"/>
                <a:gd name="T1" fmla="*/ 4 h 65"/>
                <a:gd name="T2" fmla="*/ 79 w 79"/>
                <a:gd name="T3" fmla="*/ 17 h 65"/>
                <a:gd name="T4" fmla="*/ 47 w 79"/>
                <a:gd name="T5" fmla="*/ 17 h 65"/>
                <a:gd name="T6" fmla="*/ 47 w 79"/>
                <a:gd name="T7" fmla="*/ 43 h 65"/>
                <a:gd name="T8" fmla="*/ 44 w 79"/>
                <a:gd name="T9" fmla="*/ 44 h 65"/>
                <a:gd name="T10" fmla="*/ 42 w 79"/>
                <a:gd name="T11" fmla="*/ 45 h 65"/>
                <a:gd name="T12" fmla="*/ 41 w 79"/>
                <a:gd name="T13" fmla="*/ 46 h 65"/>
                <a:gd name="T14" fmla="*/ 39 w 79"/>
                <a:gd name="T15" fmla="*/ 47 h 65"/>
                <a:gd name="T16" fmla="*/ 37 w 79"/>
                <a:gd name="T17" fmla="*/ 47 h 65"/>
                <a:gd name="T18" fmla="*/ 37 w 79"/>
                <a:gd name="T19" fmla="*/ 48 h 65"/>
                <a:gd name="T20" fmla="*/ 37 w 79"/>
                <a:gd name="T21" fmla="*/ 51 h 65"/>
                <a:gd name="T22" fmla="*/ 37 w 79"/>
                <a:gd name="T23" fmla="*/ 53 h 65"/>
                <a:gd name="T24" fmla="*/ 37 w 79"/>
                <a:gd name="T25" fmla="*/ 65 h 65"/>
                <a:gd name="T26" fmla="*/ 9 w 79"/>
                <a:gd name="T27" fmla="*/ 64 h 65"/>
                <a:gd name="T28" fmla="*/ 0 w 79"/>
                <a:gd name="T29" fmla="*/ 64 h 65"/>
                <a:gd name="T30" fmla="*/ 0 w 79"/>
                <a:gd name="T31" fmla="*/ 62 h 65"/>
                <a:gd name="T32" fmla="*/ 0 w 79"/>
                <a:gd name="T33" fmla="*/ 61 h 65"/>
                <a:gd name="T34" fmla="*/ 0 w 79"/>
                <a:gd name="T35" fmla="*/ 59 h 65"/>
                <a:gd name="T36" fmla="*/ 1 w 79"/>
                <a:gd name="T37" fmla="*/ 57 h 65"/>
                <a:gd name="T38" fmla="*/ 1 w 79"/>
                <a:gd name="T39" fmla="*/ 56 h 65"/>
                <a:gd name="T40" fmla="*/ 3 w 79"/>
                <a:gd name="T41" fmla="*/ 54 h 65"/>
                <a:gd name="T42" fmla="*/ 4 w 79"/>
                <a:gd name="T43" fmla="*/ 53 h 65"/>
                <a:gd name="T44" fmla="*/ 4 w 79"/>
                <a:gd name="T45" fmla="*/ 52 h 65"/>
                <a:gd name="T46" fmla="*/ 5 w 79"/>
                <a:gd name="T47" fmla="*/ 51 h 65"/>
                <a:gd name="T48" fmla="*/ 5 w 79"/>
                <a:gd name="T49" fmla="*/ 49 h 65"/>
                <a:gd name="T50" fmla="*/ 7 w 79"/>
                <a:gd name="T51" fmla="*/ 47 h 65"/>
                <a:gd name="T52" fmla="*/ 7 w 79"/>
                <a:gd name="T53" fmla="*/ 46 h 65"/>
                <a:gd name="T54" fmla="*/ 8 w 79"/>
                <a:gd name="T55" fmla="*/ 44 h 65"/>
                <a:gd name="T56" fmla="*/ 10 w 79"/>
                <a:gd name="T57" fmla="*/ 42 h 65"/>
                <a:gd name="T58" fmla="*/ 10 w 79"/>
                <a:gd name="T59" fmla="*/ 40 h 65"/>
                <a:gd name="T60" fmla="*/ 10 w 79"/>
                <a:gd name="T61" fmla="*/ 40 h 65"/>
                <a:gd name="T62" fmla="*/ 12 w 79"/>
                <a:gd name="T63" fmla="*/ 38 h 65"/>
                <a:gd name="T64" fmla="*/ 14 w 79"/>
                <a:gd name="T65" fmla="*/ 35 h 65"/>
                <a:gd name="T66" fmla="*/ 17 w 79"/>
                <a:gd name="T67" fmla="*/ 33 h 65"/>
                <a:gd name="T68" fmla="*/ 18 w 79"/>
                <a:gd name="T69" fmla="*/ 31 h 65"/>
                <a:gd name="T70" fmla="*/ 19 w 79"/>
                <a:gd name="T71" fmla="*/ 29 h 65"/>
                <a:gd name="T72" fmla="*/ 19 w 79"/>
                <a:gd name="T73" fmla="*/ 28 h 65"/>
                <a:gd name="T74" fmla="*/ 20 w 79"/>
                <a:gd name="T75" fmla="*/ 26 h 65"/>
                <a:gd name="T76" fmla="*/ 21 w 79"/>
                <a:gd name="T77" fmla="*/ 23 h 65"/>
                <a:gd name="T78" fmla="*/ 21 w 79"/>
                <a:gd name="T79" fmla="*/ 21 h 65"/>
                <a:gd name="T80" fmla="*/ 22 w 79"/>
                <a:gd name="T81" fmla="*/ 19 h 65"/>
                <a:gd name="T82" fmla="*/ 22 w 79"/>
                <a:gd name="T83" fmla="*/ 18 h 65"/>
                <a:gd name="T84" fmla="*/ 23 w 79"/>
                <a:gd name="T85" fmla="*/ 16 h 65"/>
                <a:gd name="T86" fmla="*/ 24 w 79"/>
                <a:gd name="T87" fmla="*/ 14 h 65"/>
                <a:gd name="T88" fmla="*/ 27 w 79"/>
                <a:gd name="T89" fmla="*/ 13 h 65"/>
                <a:gd name="T90" fmla="*/ 30 w 79"/>
                <a:gd name="T91" fmla="*/ 11 h 65"/>
                <a:gd name="T92" fmla="*/ 32 w 79"/>
                <a:gd name="T93" fmla="*/ 9 h 65"/>
                <a:gd name="T94" fmla="*/ 33 w 79"/>
                <a:gd name="T95" fmla="*/ 7 h 65"/>
                <a:gd name="T96" fmla="*/ 34 w 79"/>
                <a:gd name="T97" fmla="*/ 5 h 65"/>
                <a:gd name="T98" fmla="*/ 35 w 79"/>
                <a:gd name="T99" fmla="*/ 2 h 65"/>
                <a:gd name="T100" fmla="*/ 36 w 79"/>
                <a:gd name="T101" fmla="*/ 0 h 65"/>
                <a:gd name="T102" fmla="*/ 79 w 79"/>
                <a:gd name="T103" fmla="*/ 0 h 65"/>
                <a:gd name="T104" fmla="*/ 79 w 79"/>
                <a:gd name="T105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" h="65">
                  <a:moveTo>
                    <a:pt x="79" y="4"/>
                  </a:moveTo>
                  <a:cubicBezTo>
                    <a:pt x="79" y="17"/>
                    <a:pt x="79" y="17"/>
                    <a:pt x="79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0" y="46"/>
                    <a:pt x="39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7"/>
                    <a:pt x="1" y="57"/>
                  </a:cubicBezTo>
                  <a:cubicBezTo>
                    <a:pt x="1" y="57"/>
                    <a:pt x="1" y="56"/>
                    <a:pt x="1" y="56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2"/>
                  </a:cubicBezTo>
                  <a:cubicBezTo>
                    <a:pt x="5" y="52"/>
                    <a:pt x="5" y="51"/>
                    <a:pt x="5" y="5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6" y="48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10" y="43"/>
                    <a:pt x="10" y="42"/>
                  </a:cubicBezTo>
                  <a:cubicBezTo>
                    <a:pt x="10" y="42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20" y="26"/>
                    <a:pt x="20" y="26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1"/>
                    <a:pt x="21" y="21"/>
                  </a:cubicBezTo>
                  <a:cubicBezTo>
                    <a:pt x="21" y="21"/>
                    <a:pt x="22" y="19"/>
                    <a:pt x="22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2" y="18"/>
                    <a:pt x="23" y="16"/>
                    <a:pt x="23" y="1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3"/>
                    <a:pt x="35" y="2"/>
                  </a:cubicBezTo>
                  <a:cubicBezTo>
                    <a:pt x="35" y="2"/>
                    <a:pt x="36" y="0"/>
                    <a:pt x="36" y="0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79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73" name="Freeform 281"/>
            <p:cNvSpPr>
              <a:spLocks/>
            </p:cNvSpPr>
            <p:nvPr/>
          </p:nvSpPr>
          <p:spPr bwMode="gray">
            <a:xfrm>
              <a:off x="6117088" y="2403948"/>
              <a:ext cx="65322" cy="49734"/>
            </a:xfrm>
            <a:custGeom>
              <a:avLst/>
              <a:gdLst>
                <a:gd name="T0" fmla="*/ 6 w 116"/>
                <a:gd name="T1" fmla="*/ 84 h 88"/>
                <a:gd name="T2" fmla="*/ 14 w 116"/>
                <a:gd name="T3" fmla="*/ 81 h 88"/>
                <a:gd name="T4" fmla="*/ 21 w 116"/>
                <a:gd name="T5" fmla="*/ 76 h 88"/>
                <a:gd name="T6" fmla="*/ 26 w 116"/>
                <a:gd name="T7" fmla="*/ 73 h 88"/>
                <a:gd name="T8" fmla="*/ 32 w 116"/>
                <a:gd name="T9" fmla="*/ 64 h 88"/>
                <a:gd name="T10" fmla="*/ 33 w 116"/>
                <a:gd name="T11" fmla="*/ 59 h 88"/>
                <a:gd name="T12" fmla="*/ 33 w 116"/>
                <a:gd name="T13" fmla="*/ 51 h 88"/>
                <a:gd name="T14" fmla="*/ 34 w 116"/>
                <a:gd name="T15" fmla="*/ 45 h 88"/>
                <a:gd name="T16" fmla="*/ 37 w 116"/>
                <a:gd name="T17" fmla="*/ 40 h 88"/>
                <a:gd name="T18" fmla="*/ 41 w 116"/>
                <a:gd name="T19" fmla="*/ 33 h 88"/>
                <a:gd name="T20" fmla="*/ 46 w 116"/>
                <a:gd name="T21" fmla="*/ 28 h 88"/>
                <a:gd name="T22" fmla="*/ 51 w 116"/>
                <a:gd name="T23" fmla="*/ 25 h 88"/>
                <a:gd name="T24" fmla="*/ 58 w 116"/>
                <a:gd name="T25" fmla="*/ 22 h 88"/>
                <a:gd name="T26" fmla="*/ 62 w 116"/>
                <a:gd name="T27" fmla="*/ 18 h 88"/>
                <a:gd name="T28" fmla="*/ 66 w 116"/>
                <a:gd name="T29" fmla="*/ 11 h 88"/>
                <a:gd name="T30" fmla="*/ 68 w 116"/>
                <a:gd name="T31" fmla="*/ 7 h 88"/>
                <a:gd name="T32" fmla="*/ 70 w 116"/>
                <a:gd name="T33" fmla="*/ 1 h 88"/>
                <a:gd name="T34" fmla="*/ 74 w 116"/>
                <a:gd name="T35" fmla="*/ 0 h 88"/>
                <a:gd name="T36" fmla="*/ 76 w 116"/>
                <a:gd name="T37" fmla="*/ 2 h 88"/>
                <a:gd name="T38" fmla="*/ 81 w 116"/>
                <a:gd name="T39" fmla="*/ 7 h 88"/>
                <a:gd name="T40" fmla="*/ 85 w 116"/>
                <a:gd name="T41" fmla="*/ 7 h 88"/>
                <a:gd name="T42" fmla="*/ 94 w 116"/>
                <a:gd name="T43" fmla="*/ 7 h 88"/>
                <a:gd name="T44" fmla="*/ 99 w 116"/>
                <a:gd name="T45" fmla="*/ 8 h 88"/>
                <a:gd name="T46" fmla="*/ 103 w 116"/>
                <a:gd name="T47" fmla="*/ 8 h 88"/>
                <a:gd name="T48" fmla="*/ 106 w 116"/>
                <a:gd name="T49" fmla="*/ 9 h 88"/>
                <a:gd name="T50" fmla="*/ 109 w 116"/>
                <a:gd name="T51" fmla="*/ 12 h 88"/>
                <a:gd name="T52" fmla="*/ 110 w 116"/>
                <a:gd name="T53" fmla="*/ 16 h 88"/>
                <a:gd name="T54" fmla="*/ 110 w 116"/>
                <a:gd name="T55" fmla="*/ 22 h 88"/>
                <a:gd name="T56" fmla="*/ 111 w 116"/>
                <a:gd name="T57" fmla="*/ 26 h 88"/>
                <a:gd name="T58" fmla="*/ 111 w 116"/>
                <a:gd name="T59" fmla="*/ 30 h 88"/>
                <a:gd name="T60" fmla="*/ 113 w 116"/>
                <a:gd name="T61" fmla="*/ 33 h 88"/>
                <a:gd name="T62" fmla="*/ 116 w 116"/>
                <a:gd name="T63" fmla="*/ 36 h 88"/>
                <a:gd name="T64" fmla="*/ 113 w 116"/>
                <a:gd name="T65" fmla="*/ 41 h 88"/>
                <a:gd name="T66" fmla="*/ 107 w 116"/>
                <a:gd name="T67" fmla="*/ 41 h 88"/>
                <a:gd name="T68" fmla="*/ 102 w 116"/>
                <a:gd name="T69" fmla="*/ 40 h 88"/>
                <a:gd name="T70" fmla="*/ 98 w 116"/>
                <a:gd name="T71" fmla="*/ 42 h 88"/>
                <a:gd name="T72" fmla="*/ 94 w 116"/>
                <a:gd name="T73" fmla="*/ 44 h 88"/>
                <a:gd name="T74" fmla="*/ 90 w 116"/>
                <a:gd name="T75" fmla="*/ 46 h 88"/>
                <a:gd name="T76" fmla="*/ 91 w 116"/>
                <a:gd name="T77" fmla="*/ 48 h 88"/>
                <a:gd name="T78" fmla="*/ 91 w 116"/>
                <a:gd name="T79" fmla="*/ 51 h 88"/>
                <a:gd name="T80" fmla="*/ 89 w 116"/>
                <a:gd name="T81" fmla="*/ 54 h 88"/>
                <a:gd name="T82" fmla="*/ 87 w 116"/>
                <a:gd name="T83" fmla="*/ 55 h 88"/>
                <a:gd name="T84" fmla="*/ 85 w 116"/>
                <a:gd name="T85" fmla="*/ 56 h 88"/>
                <a:gd name="T86" fmla="*/ 80 w 116"/>
                <a:gd name="T87" fmla="*/ 58 h 88"/>
                <a:gd name="T88" fmla="*/ 78 w 116"/>
                <a:gd name="T89" fmla="*/ 60 h 88"/>
                <a:gd name="T90" fmla="*/ 74 w 116"/>
                <a:gd name="T91" fmla="*/ 64 h 88"/>
                <a:gd name="T92" fmla="*/ 68 w 116"/>
                <a:gd name="T93" fmla="*/ 65 h 88"/>
                <a:gd name="T94" fmla="*/ 64 w 116"/>
                <a:gd name="T95" fmla="*/ 66 h 88"/>
                <a:gd name="T96" fmla="*/ 60 w 116"/>
                <a:gd name="T97" fmla="*/ 67 h 88"/>
                <a:gd name="T98" fmla="*/ 56 w 116"/>
                <a:gd name="T99" fmla="*/ 68 h 88"/>
                <a:gd name="T100" fmla="*/ 51 w 116"/>
                <a:gd name="T101" fmla="*/ 71 h 88"/>
                <a:gd name="T102" fmla="*/ 46 w 116"/>
                <a:gd name="T103" fmla="*/ 74 h 88"/>
                <a:gd name="T104" fmla="*/ 44 w 116"/>
                <a:gd name="T105" fmla="*/ 76 h 88"/>
                <a:gd name="T106" fmla="*/ 0 w 116"/>
                <a:gd name="T10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88">
                  <a:moveTo>
                    <a:pt x="0" y="88"/>
                  </a:moveTo>
                  <a:cubicBezTo>
                    <a:pt x="2" y="85"/>
                    <a:pt x="2" y="85"/>
                    <a:pt x="2" y="85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12" y="83"/>
                    <a:pt x="12" y="82"/>
                  </a:cubicBezTo>
                  <a:cubicBezTo>
                    <a:pt x="13" y="82"/>
                    <a:pt x="14" y="81"/>
                    <a:pt x="14" y="81"/>
                  </a:cubicBezTo>
                  <a:cubicBezTo>
                    <a:pt x="14" y="81"/>
                    <a:pt x="15" y="81"/>
                    <a:pt x="15" y="81"/>
                  </a:cubicBezTo>
                  <a:cubicBezTo>
                    <a:pt x="16" y="80"/>
                    <a:pt x="18" y="78"/>
                    <a:pt x="18" y="78"/>
                  </a:cubicBezTo>
                  <a:cubicBezTo>
                    <a:pt x="19" y="78"/>
                    <a:pt x="21" y="76"/>
                    <a:pt x="21" y="76"/>
                  </a:cubicBezTo>
                  <a:cubicBezTo>
                    <a:pt x="21" y="76"/>
                    <a:pt x="22" y="76"/>
                    <a:pt x="22" y="76"/>
                  </a:cubicBezTo>
                  <a:cubicBezTo>
                    <a:pt x="22" y="75"/>
                    <a:pt x="24" y="74"/>
                    <a:pt x="24" y="74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2" y="65"/>
                    <a:pt x="32" y="64"/>
                  </a:cubicBezTo>
                  <a:cubicBezTo>
                    <a:pt x="32" y="63"/>
                    <a:pt x="33" y="62"/>
                    <a:pt x="33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4" y="57"/>
                    <a:pt x="33" y="57"/>
                  </a:cubicBezTo>
                  <a:cubicBezTo>
                    <a:pt x="33" y="57"/>
                    <a:pt x="32" y="54"/>
                    <a:pt x="32" y="54"/>
                  </a:cubicBezTo>
                  <a:cubicBezTo>
                    <a:pt x="32" y="54"/>
                    <a:pt x="33" y="52"/>
                    <a:pt x="33" y="51"/>
                  </a:cubicBezTo>
                  <a:cubicBezTo>
                    <a:pt x="33" y="51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6"/>
                    <a:pt x="34" y="45"/>
                  </a:cubicBezTo>
                  <a:cubicBezTo>
                    <a:pt x="34" y="45"/>
                    <a:pt x="36" y="44"/>
                    <a:pt x="36" y="44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8" y="36"/>
                    <a:pt x="39" y="35"/>
                  </a:cubicBezTo>
                  <a:cubicBezTo>
                    <a:pt x="39" y="35"/>
                    <a:pt x="41" y="33"/>
                    <a:pt x="41" y="33"/>
                  </a:cubicBezTo>
                  <a:cubicBezTo>
                    <a:pt x="41" y="33"/>
                    <a:pt x="42" y="32"/>
                    <a:pt x="42" y="31"/>
                  </a:cubicBezTo>
                  <a:cubicBezTo>
                    <a:pt x="43" y="31"/>
                    <a:pt x="44" y="29"/>
                    <a:pt x="44" y="29"/>
                  </a:cubicBezTo>
                  <a:cubicBezTo>
                    <a:pt x="44" y="29"/>
                    <a:pt x="46" y="28"/>
                    <a:pt x="46" y="28"/>
                  </a:cubicBezTo>
                  <a:cubicBezTo>
                    <a:pt x="46" y="28"/>
                    <a:pt x="48" y="27"/>
                    <a:pt x="48" y="27"/>
                  </a:cubicBezTo>
                  <a:cubicBezTo>
                    <a:pt x="48" y="27"/>
                    <a:pt x="50" y="27"/>
                    <a:pt x="50" y="26"/>
                  </a:cubicBezTo>
                  <a:cubicBezTo>
                    <a:pt x="50" y="26"/>
                    <a:pt x="51" y="25"/>
                    <a:pt x="51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8" y="23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9" y="21"/>
                    <a:pt x="61" y="20"/>
                    <a:pt x="61" y="2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4" y="15"/>
                    <a:pt x="65" y="14"/>
                  </a:cubicBezTo>
                  <a:cubicBezTo>
                    <a:pt x="65" y="13"/>
                    <a:pt x="66" y="11"/>
                    <a:pt x="66" y="11"/>
                  </a:cubicBezTo>
                  <a:cubicBezTo>
                    <a:pt x="66" y="11"/>
                    <a:pt x="66" y="10"/>
                    <a:pt x="66" y="10"/>
                  </a:cubicBezTo>
                  <a:cubicBezTo>
                    <a:pt x="67" y="9"/>
                    <a:pt x="67" y="9"/>
                    <a:pt x="67" y="8"/>
                  </a:cubicBezTo>
                  <a:cubicBezTo>
                    <a:pt x="67" y="8"/>
                    <a:pt x="67" y="7"/>
                    <a:pt x="68" y="7"/>
                  </a:cubicBezTo>
                  <a:cubicBezTo>
                    <a:pt x="68" y="6"/>
                    <a:pt x="68" y="5"/>
                    <a:pt x="68" y="5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7" y="7"/>
                    <a:pt x="87" y="7"/>
                  </a:cubicBezTo>
                  <a:cubicBezTo>
                    <a:pt x="88" y="7"/>
                    <a:pt x="91" y="7"/>
                    <a:pt x="92" y="7"/>
                  </a:cubicBezTo>
                  <a:cubicBezTo>
                    <a:pt x="92" y="7"/>
                    <a:pt x="94" y="7"/>
                    <a:pt x="94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100" y="8"/>
                    <a:pt x="100" y="8"/>
                  </a:cubicBezTo>
                  <a:cubicBezTo>
                    <a:pt x="101" y="8"/>
                    <a:pt x="102" y="8"/>
                    <a:pt x="102" y="8"/>
                  </a:cubicBezTo>
                  <a:cubicBezTo>
                    <a:pt x="102" y="8"/>
                    <a:pt x="102" y="8"/>
                    <a:pt x="103" y="8"/>
                  </a:cubicBezTo>
                  <a:cubicBezTo>
                    <a:pt x="103" y="8"/>
                    <a:pt x="104" y="8"/>
                    <a:pt x="104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1" y="26"/>
                    <a:pt x="111" y="26"/>
                  </a:cubicBezTo>
                  <a:cubicBezTo>
                    <a:pt x="111" y="26"/>
                    <a:pt x="111" y="27"/>
                    <a:pt x="111" y="27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12" y="32"/>
                    <a:pt x="113" y="33"/>
                  </a:cubicBezTo>
                  <a:cubicBezTo>
                    <a:pt x="113" y="33"/>
                    <a:pt x="113" y="34"/>
                    <a:pt x="113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114" y="41"/>
                    <a:pt x="111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8" y="41"/>
                    <a:pt x="107" y="41"/>
                    <a:pt x="107" y="41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4" y="44"/>
                    <a:pt x="92" y="45"/>
                    <a:pt x="92" y="45"/>
                  </a:cubicBezTo>
                  <a:cubicBezTo>
                    <a:pt x="92" y="45"/>
                    <a:pt x="91" y="45"/>
                    <a:pt x="90" y="45"/>
                  </a:cubicBezTo>
                  <a:cubicBezTo>
                    <a:pt x="90" y="45"/>
                    <a:pt x="90" y="46"/>
                    <a:pt x="90" y="46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91" y="52"/>
                    <a:pt x="91" y="53"/>
                  </a:cubicBezTo>
                  <a:cubicBezTo>
                    <a:pt x="90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1" y="57"/>
                    <a:pt x="80" y="58"/>
                  </a:cubicBezTo>
                  <a:cubicBezTo>
                    <a:pt x="80" y="58"/>
                    <a:pt x="80" y="58"/>
                    <a:pt x="79" y="58"/>
                  </a:cubicBezTo>
                  <a:cubicBezTo>
                    <a:pt x="79" y="59"/>
                    <a:pt x="78" y="60"/>
                    <a:pt x="7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65"/>
                    <a:pt x="66" y="65"/>
                    <a:pt x="66" y="65"/>
                  </a:cubicBezTo>
                  <a:cubicBezTo>
                    <a:pt x="66" y="65"/>
                    <a:pt x="65" y="65"/>
                    <a:pt x="65" y="65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3" y="67"/>
                    <a:pt x="62" y="67"/>
                  </a:cubicBezTo>
                  <a:cubicBezTo>
                    <a:pt x="62" y="67"/>
                    <a:pt x="60" y="67"/>
                    <a:pt x="60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5" y="69"/>
                    <a:pt x="54" y="69"/>
                  </a:cubicBezTo>
                  <a:cubicBezTo>
                    <a:pt x="54" y="69"/>
                    <a:pt x="53" y="69"/>
                    <a:pt x="53" y="69"/>
                  </a:cubicBezTo>
                  <a:cubicBezTo>
                    <a:pt x="53" y="69"/>
                    <a:pt x="52" y="70"/>
                    <a:pt x="51" y="71"/>
                  </a:cubicBezTo>
                  <a:cubicBezTo>
                    <a:pt x="51" y="71"/>
                    <a:pt x="49" y="72"/>
                    <a:pt x="49" y="72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88"/>
                    <a:pt x="43" y="88"/>
                    <a:pt x="43" y="88"/>
                  </a:cubicBezTo>
                  <a:lnTo>
                    <a:pt x="0" y="8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74" name="Freeform 282"/>
            <p:cNvSpPr>
              <a:spLocks/>
            </p:cNvSpPr>
            <p:nvPr/>
          </p:nvSpPr>
          <p:spPr bwMode="gray">
            <a:xfrm>
              <a:off x="6121913" y="2468900"/>
              <a:ext cx="89818" cy="84251"/>
            </a:xfrm>
            <a:custGeom>
              <a:avLst/>
              <a:gdLst>
                <a:gd name="T0" fmla="*/ 157 w 159"/>
                <a:gd name="T1" fmla="*/ 88 h 149"/>
                <a:gd name="T2" fmla="*/ 156 w 159"/>
                <a:gd name="T3" fmla="*/ 92 h 149"/>
                <a:gd name="T4" fmla="*/ 152 w 159"/>
                <a:gd name="T5" fmla="*/ 96 h 149"/>
                <a:gd name="T6" fmla="*/ 131 w 159"/>
                <a:gd name="T7" fmla="*/ 97 h 149"/>
                <a:gd name="T8" fmla="*/ 128 w 159"/>
                <a:gd name="T9" fmla="*/ 101 h 149"/>
                <a:gd name="T10" fmla="*/ 117 w 159"/>
                <a:gd name="T11" fmla="*/ 100 h 149"/>
                <a:gd name="T12" fmla="*/ 108 w 159"/>
                <a:gd name="T13" fmla="*/ 101 h 149"/>
                <a:gd name="T14" fmla="*/ 98 w 159"/>
                <a:gd name="T15" fmla="*/ 108 h 149"/>
                <a:gd name="T16" fmla="*/ 89 w 159"/>
                <a:gd name="T17" fmla="*/ 113 h 149"/>
                <a:gd name="T18" fmla="*/ 84 w 159"/>
                <a:gd name="T19" fmla="*/ 118 h 149"/>
                <a:gd name="T20" fmla="*/ 76 w 159"/>
                <a:gd name="T21" fmla="*/ 119 h 149"/>
                <a:gd name="T22" fmla="*/ 75 w 159"/>
                <a:gd name="T23" fmla="*/ 127 h 149"/>
                <a:gd name="T24" fmla="*/ 68 w 159"/>
                <a:gd name="T25" fmla="*/ 131 h 149"/>
                <a:gd name="T26" fmla="*/ 67 w 159"/>
                <a:gd name="T27" fmla="*/ 136 h 149"/>
                <a:gd name="T28" fmla="*/ 65 w 159"/>
                <a:gd name="T29" fmla="*/ 142 h 149"/>
                <a:gd name="T30" fmla="*/ 59 w 159"/>
                <a:gd name="T31" fmla="*/ 148 h 149"/>
                <a:gd name="T32" fmla="*/ 55 w 159"/>
                <a:gd name="T33" fmla="*/ 143 h 149"/>
                <a:gd name="T34" fmla="*/ 50 w 159"/>
                <a:gd name="T35" fmla="*/ 149 h 149"/>
                <a:gd name="T36" fmla="*/ 42 w 159"/>
                <a:gd name="T37" fmla="*/ 146 h 149"/>
                <a:gd name="T38" fmla="*/ 37 w 159"/>
                <a:gd name="T39" fmla="*/ 141 h 149"/>
                <a:gd name="T40" fmla="*/ 36 w 159"/>
                <a:gd name="T41" fmla="*/ 136 h 149"/>
                <a:gd name="T42" fmla="*/ 32 w 159"/>
                <a:gd name="T43" fmla="*/ 129 h 149"/>
                <a:gd name="T44" fmla="*/ 28 w 159"/>
                <a:gd name="T45" fmla="*/ 127 h 149"/>
                <a:gd name="T46" fmla="*/ 23 w 159"/>
                <a:gd name="T47" fmla="*/ 130 h 149"/>
                <a:gd name="T48" fmla="*/ 17 w 159"/>
                <a:gd name="T49" fmla="*/ 130 h 149"/>
                <a:gd name="T50" fmla="*/ 12 w 159"/>
                <a:gd name="T51" fmla="*/ 129 h 149"/>
                <a:gd name="T52" fmla="*/ 8 w 159"/>
                <a:gd name="T53" fmla="*/ 126 h 149"/>
                <a:gd name="T54" fmla="*/ 7 w 159"/>
                <a:gd name="T55" fmla="*/ 118 h 149"/>
                <a:gd name="T56" fmla="*/ 2 w 159"/>
                <a:gd name="T57" fmla="*/ 111 h 149"/>
                <a:gd name="T58" fmla="*/ 0 w 159"/>
                <a:gd name="T59" fmla="*/ 104 h 149"/>
                <a:gd name="T60" fmla="*/ 5 w 159"/>
                <a:gd name="T61" fmla="*/ 95 h 149"/>
                <a:gd name="T62" fmla="*/ 16 w 159"/>
                <a:gd name="T63" fmla="*/ 97 h 149"/>
                <a:gd name="T64" fmla="*/ 24 w 159"/>
                <a:gd name="T65" fmla="*/ 97 h 149"/>
                <a:gd name="T66" fmla="*/ 27 w 159"/>
                <a:gd name="T67" fmla="*/ 94 h 149"/>
                <a:gd name="T68" fmla="*/ 66 w 159"/>
                <a:gd name="T69" fmla="*/ 88 h 149"/>
                <a:gd name="T70" fmla="*/ 55 w 159"/>
                <a:gd name="T71" fmla="*/ 0 h 149"/>
                <a:gd name="T72" fmla="*/ 130 w 159"/>
                <a:gd name="T73" fmla="*/ 42 h 149"/>
                <a:gd name="T74" fmla="*/ 134 w 159"/>
                <a:gd name="T75" fmla="*/ 46 h 149"/>
                <a:gd name="T76" fmla="*/ 139 w 159"/>
                <a:gd name="T77" fmla="*/ 48 h 149"/>
                <a:gd name="T78" fmla="*/ 144 w 159"/>
                <a:gd name="T79" fmla="*/ 51 h 149"/>
                <a:gd name="T80" fmla="*/ 148 w 159"/>
                <a:gd name="T81" fmla="*/ 53 h 149"/>
                <a:gd name="T82" fmla="*/ 148 w 159"/>
                <a:gd name="T83" fmla="*/ 60 h 149"/>
                <a:gd name="T84" fmla="*/ 156 w 159"/>
                <a:gd name="T85" fmla="*/ 6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49">
                  <a:moveTo>
                    <a:pt x="159" y="59"/>
                  </a:moveTo>
                  <a:cubicBezTo>
                    <a:pt x="159" y="86"/>
                    <a:pt x="159" y="86"/>
                    <a:pt x="159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6" y="104"/>
                    <a:pt x="102" y="104"/>
                    <a:pt x="101" y="104"/>
                  </a:cubicBezTo>
                  <a:cubicBezTo>
                    <a:pt x="100" y="104"/>
                    <a:pt x="98" y="108"/>
                    <a:pt x="98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5" y="123"/>
                    <a:pt x="75" y="124"/>
                  </a:cubicBezTo>
                  <a:cubicBezTo>
                    <a:pt x="75" y="125"/>
                    <a:pt x="75" y="127"/>
                    <a:pt x="75" y="127"/>
                  </a:cubicBezTo>
                  <a:cubicBezTo>
                    <a:pt x="75" y="127"/>
                    <a:pt x="73" y="128"/>
                    <a:pt x="73" y="130"/>
                  </a:cubicBezTo>
                  <a:cubicBezTo>
                    <a:pt x="73" y="131"/>
                    <a:pt x="72" y="130"/>
                    <a:pt x="72" y="130"/>
                  </a:cubicBezTo>
                  <a:cubicBezTo>
                    <a:pt x="72" y="130"/>
                    <a:pt x="69" y="131"/>
                    <a:pt x="68" y="131"/>
                  </a:cubicBezTo>
                  <a:cubicBezTo>
                    <a:pt x="68" y="132"/>
                    <a:pt x="66" y="133"/>
                    <a:pt x="66" y="133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67" y="136"/>
                    <a:pt x="67" y="138"/>
                    <a:pt x="67" y="139"/>
                  </a:cubicBezTo>
                  <a:cubicBezTo>
                    <a:pt x="67" y="139"/>
                    <a:pt x="66" y="140"/>
                    <a:pt x="66" y="140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5" y="134"/>
                    <a:pt x="34" y="134"/>
                  </a:cubicBezTo>
                  <a:cubicBezTo>
                    <a:pt x="34" y="134"/>
                    <a:pt x="33" y="132"/>
                    <a:pt x="33" y="132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29"/>
                    <a:pt x="10" y="130"/>
                    <a:pt x="9" y="130"/>
                  </a:cubicBezTo>
                  <a:cubicBezTo>
                    <a:pt x="9" y="130"/>
                    <a:pt x="8" y="129"/>
                    <a:pt x="8" y="129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6" y="60"/>
                    <a:pt x="156" y="60"/>
                    <a:pt x="156" y="60"/>
                  </a:cubicBezTo>
                  <a:lnTo>
                    <a:pt x="159" y="5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75" name="Freeform 283"/>
            <p:cNvSpPr>
              <a:spLocks/>
            </p:cNvSpPr>
            <p:nvPr/>
          </p:nvSpPr>
          <p:spPr bwMode="gray">
            <a:xfrm>
              <a:off x="6141213" y="2396525"/>
              <a:ext cx="112830" cy="106891"/>
            </a:xfrm>
            <a:custGeom>
              <a:avLst/>
              <a:gdLst>
                <a:gd name="T0" fmla="*/ 173 w 200"/>
                <a:gd name="T1" fmla="*/ 60 h 189"/>
                <a:gd name="T2" fmla="*/ 168 w 200"/>
                <a:gd name="T3" fmla="*/ 52 h 189"/>
                <a:gd name="T4" fmla="*/ 162 w 200"/>
                <a:gd name="T5" fmla="*/ 46 h 189"/>
                <a:gd name="T6" fmla="*/ 157 w 200"/>
                <a:gd name="T7" fmla="*/ 40 h 189"/>
                <a:gd name="T8" fmla="*/ 161 w 200"/>
                <a:gd name="T9" fmla="*/ 27 h 189"/>
                <a:gd name="T10" fmla="*/ 165 w 200"/>
                <a:gd name="T11" fmla="*/ 15 h 189"/>
                <a:gd name="T12" fmla="*/ 165 w 200"/>
                <a:gd name="T13" fmla="*/ 5 h 189"/>
                <a:gd name="T14" fmla="*/ 162 w 200"/>
                <a:gd name="T15" fmla="*/ 2 h 189"/>
                <a:gd name="T16" fmla="*/ 155 w 200"/>
                <a:gd name="T17" fmla="*/ 0 h 189"/>
                <a:gd name="T18" fmla="*/ 147 w 200"/>
                <a:gd name="T19" fmla="*/ 0 h 189"/>
                <a:gd name="T20" fmla="*/ 141 w 200"/>
                <a:gd name="T21" fmla="*/ 3 h 189"/>
                <a:gd name="T22" fmla="*/ 133 w 200"/>
                <a:gd name="T23" fmla="*/ 4 h 189"/>
                <a:gd name="T24" fmla="*/ 123 w 200"/>
                <a:gd name="T25" fmla="*/ 2 h 189"/>
                <a:gd name="T26" fmla="*/ 111 w 200"/>
                <a:gd name="T27" fmla="*/ 3 h 189"/>
                <a:gd name="T28" fmla="*/ 97 w 200"/>
                <a:gd name="T29" fmla="*/ 5 h 189"/>
                <a:gd name="T30" fmla="*/ 86 w 200"/>
                <a:gd name="T31" fmla="*/ 11 h 189"/>
                <a:gd name="T32" fmla="*/ 80 w 200"/>
                <a:gd name="T33" fmla="*/ 13 h 189"/>
                <a:gd name="T34" fmla="*/ 76 w 200"/>
                <a:gd name="T35" fmla="*/ 15 h 189"/>
                <a:gd name="T36" fmla="*/ 71 w 200"/>
                <a:gd name="T37" fmla="*/ 18 h 189"/>
                <a:gd name="T38" fmla="*/ 68 w 200"/>
                <a:gd name="T39" fmla="*/ 20 h 189"/>
                <a:gd name="T40" fmla="*/ 63 w 200"/>
                <a:gd name="T41" fmla="*/ 22 h 189"/>
                <a:gd name="T42" fmla="*/ 67 w 200"/>
                <a:gd name="T43" fmla="*/ 27 h 189"/>
                <a:gd name="T44" fmla="*/ 68 w 200"/>
                <a:gd name="T45" fmla="*/ 32 h 189"/>
                <a:gd name="T46" fmla="*/ 68 w 200"/>
                <a:gd name="T47" fmla="*/ 39 h 189"/>
                <a:gd name="T48" fmla="*/ 69 w 200"/>
                <a:gd name="T49" fmla="*/ 44 h 189"/>
                <a:gd name="T50" fmla="*/ 71 w 200"/>
                <a:gd name="T51" fmla="*/ 47 h 189"/>
                <a:gd name="T52" fmla="*/ 70 w 200"/>
                <a:gd name="T53" fmla="*/ 54 h 189"/>
                <a:gd name="T54" fmla="*/ 62 w 200"/>
                <a:gd name="T55" fmla="*/ 53 h 189"/>
                <a:gd name="T56" fmla="*/ 56 w 200"/>
                <a:gd name="T57" fmla="*/ 54 h 189"/>
                <a:gd name="T58" fmla="*/ 51 w 200"/>
                <a:gd name="T59" fmla="*/ 57 h 189"/>
                <a:gd name="T60" fmla="*/ 47 w 200"/>
                <a:gd name="T61" fmla="*/ 60 h 189"/>
                <a:gd name="T62" fmla="*/ 48 w 200"/>
                <a:gd name="T63" fmla="*/ 63 h 189"/>
                <a:gd name="T64" fmla="*/ 46 w 200"/>
                <a:gd name="T65" fmla="*/ 67 h 189"/>
                <a:gd name="T66" fmla="*/ 43 w 200"/>
                <a:gd name="T67" fmla="*/ 68 h 189"/>
                <a:gd name="T68" fmla="*/ 39 w 200"/>
                <a:gd name="T69" fmla="*/ 70 h 189"/>
                <a:gd name="T70" fmla="*/ 35 w 200"/>
                <a:gd name="T71" fmla="*/ 73 h 189"/>
                <a:gd name="T72" fmla="*/ 29 w 200"/>
                <a:gd name="T73" fmla="*/ 77 h 189"/>
                <a:gd name="T74" fmla="*/ 22 w 200"/>
                <a:gd name="T75" fmla="*/ 78 h 189"/>
                <a:gd name="T76" fmla="*/ 17 w 200"/>
                <a:gd name="T77" fmla="*/ 80 h 189"/>
                <a:gd name="T78" fmla="*/ 11 w 200"/>
                <a:gd name="T79" fmla="*/ 82 h 189"/>
                <a:gd name="T80" fmla="*/ 5 w 200"/>
                <a:gd name="T81" fmla="*/ 86 h 189"/>
                <a:gd name="T82" fmla="*/ 0 w 200"/>
                <a:gd name="T83" fmla="*/ 90 h 189"/>
                <a:gd name="T84" fmla="*/ 95 w 200"/>
                <a:gd name="T85" fmla="*/ 167 h 189"/>
                <a:gd name="T86" fmla="*/ 100 w 200"/>
                <a:gd name="T87" fmla="*/ 174 h 189"/>
                <a:gd name="T88" fmla="*/ 106 w 200"/>
                <a:gd name="T89" fmla="*/ 176 h 189"/>
                <a:gd name="T90" fmla="*/ 114 w 200"/>
                <a:gd name="T91" fmla="*/ 180 h 189"/>
                <a:gd name="T92" fmla="*/ 114 w 200"/>
                <a:gd name="T93" fmla="*/ 188 h 189"/>
                <a:gd name="T94" fmla="*/ 125 w 200"/>
                <a:gd name="T95" fmla="*/ 187 h 189"/>
                <a:gd name="T96" fmla="*/ 185 w 200"/>
                <a:gd name="T97" fmla="*/ 151 h 189"/>
                <a:gd name="T98" fmla="*/ 184 w 200"/>
                <a:gd name="T99" fmla="*/ 133 h 189"/>
                <a:gd name="T100" fmla="*/ 179 w 200"/>
                <a:gd name="T101" fmla="*/ 111 h 189"/>
                <a:gd name="T102" fmla="*/ 179 w 200"/>
                <a:gd name="T103" fmla="*/ 8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" h="189">
                  <a:moveTo>
                    <a:pt x="175" y="71"/>
                  </a:moveTo>
                  <a:cubicBezTo>
                    <a:pt x="174" y="67"/>
                    <a:pt x="174" y="67"/>
                    <a:pt x="174" y="67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60" y="42"/>
                    <a:pt x="159" y="41"/>
                  </a:cubicBezTo>
                  <a:cubicBezTo>
                    <a:pt x="158" y="40"/>
                    <a:pt x="157" y="40"/>
                    <a:pt x="157" y="40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5"/>
                    <a:pt x="102" y="5"/>
                    <a:pt x="101" y="5"/>
                  </a:cubicBezTo>
                  <a:cubicBezTo>
                    <a:pt x="99" y="5"/>
                    <a:pt x="97" y="5"/>
                    <a:pt x="97" y="5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8"/>
                    <a:pt x="89" y="9"/>
                    <a:pt x="87" y="9"/>
                  </a:cubicBezTo>
                  <a:cubicBezTo>
                    <a:pt x="86" y="9"/>
                    <a:pt x="86" y="11"/>
                    <a:pt x="86" y="11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3" y="16"/>
                    <a:pt x="73" y="16"/>
                  </a:cubicBezTo>
                  <a:cubicBezTo>
                    <a:pt x="73" y="16"/>
                    <a:pt x="73" y="17"/>
                    <a:pt x="73" y="17"/>
                  </a:cubicBezTo>
                  <a:cubicBezTo>
                    <a:pt x="73" y="17"/>
                    <a:pt x="72" y="18"/>
                    <a:pt x="71" y="18"/>
                  </a:cubicBezTo>
                  <a:cubicBezTo>
                    <a:pt x="71" y="18"/>
                    <a:pt x="71" y="19"/>
                    <a:pt x="71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69" y="20"/>
                    <a:pt x="69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8" y="39"/>
                    <a:pt x="68" y="40"/>
                    <a:pt x="68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69" y="45"/>
                    <a:pt x="70" y="46"/>
                  </a:cubicBezTo>
                  <a:cubicBezTo>
                    <a:pt x="70" y="46"/>
                    <a:pt x="70" y="47"/>
                    <a:pt x="70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1" y="54"/>
                    <a:pt x="68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5" y="54"/>
                    <a:pt x="64" y="54"/>
                    <a:pt x="64" y="54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2" y="57"/>
                    <a:pt x="51" y="57"/>
                  </a:cubicBezTo>
                  <a:cubicBezTo>
                    <a:pt x="51" y="57"/>
                    <a:pt x="49" y="58"/>
                    <a:pt x="49" y="58"/>
                  </a:cubicBezTo>
                  <a:cubicBezTo>
                    <a:pt x="49" y="58"/>
                    <a:pt x="48" y="58"/>
                    <a:pt x="47" y="58"/>
                  </a:cubicBezTo>
                  <a:cubicBezTo>
                    <a:pt x="47" y="58"/>
                    <a:pt x="47" y="59"/>
                    <a:pt x="47" y="5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65"/>
                    <a:pt x="48" y="65"/>
                    <a:pt x="48" y="66"/>
                  </a:cubicBezTo>
                  <a:cubicBezTo>
                    <a:pt x="47" y="67"/>
                    <a:pt x="46" y="67"/>
                    <a:pt x="46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8" y="70"/>
                    <a:pt x="37" y="71"/>
                  </a:cubicBezTo>
                  <a:cubicBezTo>
                    <a:pt x="37" y="71"/>
                    <a:pt x="37" y="71"/>
                    <a:pt x="36" y="71"/>
                  </a:cubicBezTo>
                  <a:cubicBezTo>
                    <a:pt x="36" y="72"/>
                    <a:pt x="35" y="73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3" y="78"/>
                    <a:pt x="23" y="78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0" y="80"/>
                    <a:pt x="19" y="80"/>
                  </a:cubicBezTo>
                  <a:cubicBezTo>
                    <a:pt x="19" y="80"/>
                    <a:pt x="17" y="80"/>
                    <a:pt x="17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2" y="82"/>
                    <a:pt x="11" y="82"/>
                  </a:cubicBezTo>
                  <a:cubicBezTo>
                    <a:pt x="11" y="82"/>
                    <a:pt x="10" y="82"/>
                    <a:pt x="10" y="82"/>
                  </a:cubicBezTo>
                  <a:cubicBezTo>
                    <a:pt x="10" y="82"/>
                    <a:pt x="9" y="83"/>
                    <a:pt x="8" y="84"/>
                  </a:cubicBezTo>
                  <a:cubicBezTo>
                    <a:pt x="8" y="84"/>
                    <a:pt x="6" y="85"/>
                    <a:pt x="6" y="85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8" y="178"/>
                    <a:pt x="108" y="178"/>
                    <a:pt x="108" y="178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2" y="179"/>
                    <a:pt x="112" y="179"/>
                    <a:pt x="112" y="179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5" y="184"/>
                    <a:pt x="115" y="184"/>
                    <a:pt x="115" y="184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7" y="189"/>
                    <a:pt x="117" y="189"/>
                    <a:pt x="117" y="189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5" y="187"/>
                    <a:pt x="125" y="187"/>
                    <a:pt x="125" y="187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69" y="162"/>
                    <a:pt x="169" y="162"/>
                    <a:pt x="169" y="162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95" y="135"/>
                    <a:pt x="190" y="133"/>
                    <a:pt x="189" y="133"/>
                  </a:cubicBezTo>
                  <a:cubicBezTo>
                    <a:pt x="188" y="133"/>
                    <a:pt x="184" y="133"/>
                    <a:pt x="184" y="133"/>
                  </a:cubicBezTo>
                  <a:cubicBezTo>
                    <a:pt x="182" y="129"/>
                    <a:pt x="182" y="129"/>
                    <a:pt x="182" y="129"/>
                  </a:cubicBezTo>
                  <a:cubicBezTo>
                    <a:pt x="182" y="129"/>
                    <a:pt x="182" y="124"/>
                    <a:pt x="181" y="124"/>
                  </a:cubicBezTo>
                  <a:cubicBezTo>
                    <a:pt x="180" y="124"/>
                    <a:pt x="175" y="117"/>
                    <a:pt x="175" y="116"/>
                  </a:cubicBezTo>
                  <a:cubicBezTo>
                    <a:pt x="175" y="115"/>
                    <a:pt x="179" y="112"/>
                    <a:pt x="179" y="111"/>
                  </a:cubicBezTo>
                  <a:cubicBezTo>
                    <a:pt x="179" y="111"/>
                    <a:pt x="178" y="106"/>
                    <a:pt x="178" y="105"/>
                  </a:cubicBezTo>
                  <a:cubicBezTo>
                    <a:pt x="178" y="104"/>
                    <a:pt x="180" y="100"/>
                    <a:pt x="180" y="99"/>
                  </a:cubicBezTo>
                  <a:cubicBezTo>
                    <a:pt x="180" y="98"/>
                    <a:pt x="179" y="96"/>
                    <a:pt x="179" y="95"/>
                  </a:cubicBezTo>
                  <a:cubicBezTo>
                    <a:pt x="179" y="94"/>
                    <a:pt x="179" y="88"/>
                    <a:pt x="179" y="86"/>
                  </a:cubicBezTo>
                  <a:cubicBezTo>
                    <a:pt x="179" y="84"/>
                    <a:pt x="174" y="76"/>
                    <a:pt x="175" y="75"/>
                  </a:cubicBezTo>
                  <a:cubicBezTo>
                    <a:pt x="176" y="74"/>
                    <a:pt x="177" y="73"/>
                    <a:pt x="177" y="73"/>
                  </a:cubicBezTo>
                  <a:lnTo>
                    <a:pt x="175" y="7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76" name="Freeform 284"/>
            <p:cNvSpPr>
              <a:spLocks/>
            </p:cNvSpPr>
            <p:nvPr/>
          </p:nvSpPr>
          <p:spPr bwMode="gray">
            <a:xfrm>
              <a:off x="6229547" y="2394670"/>
              <a:ext cx="21898" cy="43796"/>
            </a:xfrm>
            <a:custGeom>
              <a:avLst/>
              <a:gdLst>
                <a:gd name="T0" fmla="*/ 8 w 38"/>
                <a:gd name="T1" fmla="*/ 6 h 77"/>
                <a:gd name="T2" fmla="*/ 7 w 38"/>
                <a:gd name="T3" fmla="*/ 11 h 77"/>
                <a:gd name="T4" fmla="*/ 8 w 38"/>
                <a:gd name="T5" fmla="*/ 15 h 77"/>
                <a:gd name="T6" fmla="*/ 8 w 38"/>
                <a:gd name="T7" fmla="*/ 20 h 77"/>
                <a:gd name="T8" fmla="*/ 7 w 38"/>
                <a:gd name="T9" fmla="*/ 27 h 77"/>
                <a:gd name="T10" fmla="*/ 2 w 38"/>
                <a:gd name="T11" fmla="*/ 33 h 77"/>
                <a:gd name="T12" fmla="*/ 0 w 38"/>
                <a:gd name="T13" fmla="*/ 39 h 77"/>
                <a:gd name="T14" fmla="*/ 2 w 38"/>
                <a:gd name="T15" fmla="*/ 44 h 77"/>
                <a:gd name="T16" fmla="*/ 5 w 38"/>
                <a:gd name="T17" fmla="*/ 47 h 77"/>
                <a:gd name="T18" fmla="*/ 7 w 38"/>
                <a:gd name="T19" fmla="*/ 51 h 77"/>
                <a:gd name="T20" fmla="*/ 10 w 38"/>
                <a:gd name="T21" fmla="*/ 54 h 77"/>
                <a:gd name="T22" fmla="*/ 13 w 38"/>
                <a:gd name="T23" fmla="*/ 57 h 77"/>
                <a:gd name="T24" fmla="*/ 14 w 38"/>
                <a:gd name="T25" fmla="*/ 62 h 77"/>
                <a:gd name="T26" fmla="*/ 16 w 38"/>
                <a:gd name="T27" fmla="*/ 66 h 77"/>
                <a:gd name="T28" fmla="*/ 18 w 38"/>
                <a:gd name="T29" fmla="*/ 74 h 77"/>
                <a:gd name="T30" fmla="*/ 22 w 38"/>
                <a:gd name="T31" fmla="*/ 76 h 77"/>
                <a:gd name="T32" fmla="*/ 25 w 38"/>
                <a:gd name="T33" fmla="*/ 63 h 77"/>
                <a:gd name="T34" fmla="*/ 34 w 38"/>
                <a:gd name="T35" fmla="*/ 55 h 77"/>
                <a:gd name="T36" fmla="*/ 38 w 38"/>
                <a:gd name="T37" fmla="*/ 45 h 77"/>
                <a:gd name="T38" fmla="*/ 35 w 38"/>
                <a:gd name="T39" fmla="*/ 44 h 77"/>
                <a:gd name="T40" fmla="*/ 34 w 38"/>
                <a:gd name="T41" fmla="*/ 42 h 77"/>
                <a:gd name="T42" fmla="*/ 32 w 38"/>
                <a:gd name="T43" fmla="*/ 38 h 77"/>
                <a:gd name="T44" fmla="*/ 31 w 38"/>
                <a:gd name="T45" fmla="*/ 40 h 77"/>
                <a:gd name="T46" fmla="*/ 31 w 38"/>
                <a:gd name="T47" fmla="*/ 41 h 77"/>
                <a:gd name="T48" fmla="*/ 27 w 38"/>
                <a:gd name="T49" fmla="*/ 40 h 77"/>
                <a:gd name="T50" fmla="*/ 24 w 38"/>
                <a:gd name="T51" fmla="*/ 37 h 77"/>
                <a:gd name="T52" fmla="*/ 25 w 38"/>
                <a:gd name="T53" fmla="*/ 33 h 77"/>
                <a:gd name="T54" fmla="*/ 29 w 38"/>
                <a:gd name="T55" fmla="*/ 30 h 77"/>
                <a:gd name="T56" fmla="*/ 31 w 38"/>
                <a:gd name="T57" fmla="*/ 28 h 77"/>
                <a:gd name="T58" fmla="*/ 33 w 38"/>
                <a:gd name="T59" fmla="*/ 26 h 77"/>
                <a:gd name="T60" fmla="*/ 34 w 38"/>
                <a:gd name="T61" fmla="*/ 23 h 77"/>
                <a:gd name="T62" fmla="*/ 34 w 38"/>
                <a:gd name="T63" fmla="*/ 19 h 77"/>
                <a:gd name="T64" fmla="*/ 32 w 38"/>
                <a:gd name="T65" fmla="*/ 17 h 77"/>
                <a:gd name="T66" fmla="*/ 29 w 38"/>
                <a:gd name="T67" fmla="*/ 16 h 77"/>
                <a:gd name="T68" fmla="*/ 29 w 38"/>
                <a:gd name="T69" fmla="*/ 11 h 77"/>
                <a:gd name="T70" fmla="*/ 30 w 38"/>
                <a:gd name="T71" fmla="*/ 9 h 77"/>
                <a:gd name="T72" fmla="*/ 33 w 38"/>
                <a:gd name="T73" fmla="*/ 7 h 77"/>
                <a:gd name="T74" fmla="*/ 33 w 38"/>
                <a:gd name="T75" fmla="*/ 3 h 77"/>
                <a:gd name="T76" fmla="*/ 31 w 38"/>
                <a:gd name="T77" fmla="*/ 4 h 77"/>
                <a:gd name="T78" fmla="*/ 27 w 38"/>
                <a:gd name="T79" fmla="*/ 7 h 77"/>
                <a:gd name="T80" fmla="*/ 26 w 38"/>
                <a:gd name="T81" fmla="*/ 3 h 77"/>
                <a:gd name="T82" fmla="*/ 25 w 38"/>
                <a:gd name="T83" fmla="*/ 1 h 77"/>
                <a:gd name="T84" fmla="*/ 22 w 38"/>
                <a:gd name="T85" fmla="*/ 1 h 77"/>
                <a:gd name="T86" fmla="*/ 20 w 38"/>
                <a:gd name="T87" fmla="*/ 1 h 77"/>
                <a:gd name="T88" fmla="*/ 17 w 38"/>
                <a:gd name="T89" fmla="*/ 1 h 77"/>
                <a:gd name="T90" fmla="*/ 15 w 38"/>
                <a:gd name="T91" fmla="*/ 2 h 77"/>
                <a:gd name="T92" fmla="*/ 12 w 38"/>
                <a:gd name="T93" fmla="*/ 4 h 77"/>
                <a:gd name="T94" fmla="*/ 9 w 38"/>
                <a:gd name="T9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77">
                  <a:moveTo>
                    <a:pt x="9" y="5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" y="43"/>
                    <a:pt x="2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2" y="77"/>
                    <a:pt x="22" y="76"/>
                  </a:cubicBezTo>
                  <a:cubicBezTo>
                    <a:pt x="23" y="75"/>
                    <a:pt x="27" y="70"/>
                    <a:pt x="26" y="69"/>
                  </a:cubicBezTo>
                  <a:cubicBezTo>
                    <a:pt x="25" y="68"/>
                    <a:pt x="25" y="64"/>
                    <a:pt x="25" y="63"/>
                  </a:cubicBezTo>
                  <a:cubicBezTo>
                    <a:pt x="25" y="62"/>
                    <a:pt x="28" y="60"/>
                    <a:pt x="29" y="60"/>
                  </a:cubicBezTo>
                  <a:cubicBezTo>
                    <a:pt x="29" y="59"/>
                    <a:pt x="34" y="55"/>
                    <a:pt x="34" y="55"/>
                  </a:cubicBezTo>
                  <a:cubicBezTo>
                    <a:pt x="34" y="55"/>
                    <a:pt x="38" y="54"/>
                    <a:pt x="38" y="54"/>
                  </a:cubicBezTo>
                  <a:cubicBezTo>
                    <a:pt x="38" y="53"/>
                    <a:pt x="38" y="45"/>
                    <a:pt x="38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3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2"/>
                    <a:pt x="31" y="41"/>
                  </a:cubicBezTo>
                  <a:cubicBezTo>
                    <a:pt x="30" y="40"/>
                    <a:pt x="29" y="40"/>
                    <a:pt x="29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4"/>
                    <a:pt x="25" y="33"/>
                  </a:cubicBezTo>
                  <a:cubicBezTo>
                    <a:pt x="25" y="33"/>
                    <a:pt x="27" y="32"/>
                    <a:pt x="27" y="32"/>
                  </a:cubicBezTo>
                  <a:cubicBezTo>
                    <a:pt x="27" y="32"/>
                    <a:pt x="29" y="31"/>
                    <a:pt x="29" y="30"/>
                  </a:cubicBezTo>
                  <a:cubicBezTo>
                    <a:pt x="30" y="30"/>
                    <a:pt x="30" y="29"/>
                    <a:pt x="30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7" y="7"/>
                    <a:pt x="27" y="7"/>
                  </a:cubicBezTo>
                  <a:cubicBezTo>
                    <a:pt x="26" y="7"/>
                    <a:pt x="26" y="5"/>
                    <a:pt x="26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2"/>
                    <a:pt x="15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77" name="Freeform 285"/>
            <p:cNvSpPr>
              <a:spLocks/>
            </p:cNvSpPr>
            <p:nvPr/>
          </p:nvSpPr>
          <p:spPr bwMode="gray">
            <a:xfrm>
              <a:off x="6322705" y="2429186"/>
              <a:ext cx="59755" cy="59013"/>
            </a:xfrm>
            <a:custGeom>
              <a:avLst/>
              <a:gdLst>
                <a:gd name="T0" fmla="*/ 105 w 106"/>
                <a:gd name="T1" fmla="*/ 89 h 104"/>
                <a:gd name="T2" fmla="*/ 103 w 106"/>
                <a:gd name="T3" fmla="*/ 92 h 104"/>
                <a:gd name="T4" fmla="*/ 100 w 106"/>
                <a:gd name="T5" fmla="*/ 92 h 104"/>
                <a:gd name="T6" fmla="*/ 98 w 106"/>
                <a:gd name="T7" fmla="*/ 95 h 104"/>
                <a:gd name="T8" fmla="*/ 95 w 106"/>
                <a:gd name="T9" fmla="*/ 98 h 104"/>
                <a:gd name="T10" fmla="*/ 91 w 106"/>
                <a:gd name="T11" fmla="*/ 100 h 104"/>
                <a:gd name="T12" fmla="*/ 90 w 106"/>
                <a:gd name="T13" fmla="*/ 103 h 104"/>
                <a:gd name="T14" fmla="*/ 85 w 106"/>
                <a:gd name="T15" fmla="*/ 103 h 104"/>
                <a:gd name="T16" fmla="*/ 82 w 106"/>
                <a:gd name="T17" fmla="*/ 101 h 104"/>
                <a:gd name="T18" fmla="*/ 66 w 106"/>
                <a:gd name="T19" fmla="*/ 99 h 104"/>
                <a:gd name="T20" fmla="*/ 63 w 106"/>
                <a:gd name="T21" fmla="*/ 100 h 104"/>
                <a:gd name="T22" fmla="*/ 3 w 106"/>
                <a:gd name="T23" fmla="*/ 101 h 104"/>
                <a:gd name="T24" fmla="*/ 2 w 106"/>
                <a:gd name="T25" fmla="*/ 22 h 104"/>
                <a:gd name="T26" fmla="*/ 1 w 106"/>
                <a:gd name="T27" fmla="*/ 16 h 104"/>
                <a:gd name="T28" fmla="*/ 3 w 106"/>
                <a:gd name="T29" fmla="*/ 10 h 104"/>
                <a:gd name="T30" fmla="*/ 2 w 106"/>
                <a:gd name="T31" fmla="*/ 4 h 104"/>
                <a:gd name="T32" fmla="*/ 18 w 106"/>
                <a:gd name="T33" fmla="*/ 2 h 104"/>
                <a:gd name="T34" fmla="*/ 32 w 106"/>
                <a:gd name="T35" fmla="*/ 6 h 104"/>
                <a:gd name="T36" fmla="*/ 38 w 106"/>
                <a:gd name="T37" fmla="*/ 7 h 104"/>
                <a:gd name="T38" fmla="*/ 48 w 106"/>
                <a:gd name="T39" fmla="*/ 7 h 104"/>
                <a:gd name="T40" fmla="*/ 57 w 106"/>
                <a:gd name="T41" fmla="*/ 3 h 104"/>
                <a:gd name="T42" fmla="*/ 63 w 106"/>
                <a:gd name="T43" fmla="*/ 2 h 104"/>
                <a:gd name="T44" fmla="*/ 69 w 106"/>
                <a:gd name="T45" fmla="*/ 4 h 104"/>
                <a:gd name="T46" fmla="*/ 73 w 106"/>
                <a:gd name="T47" fmla="*/ 6 h 104"/>
                <a:gd name="T48" fmla="*/ 75 w 106"/>
                <a:gd name="T49" fmla="*/ 6 h 104"/>
                <a:gd name="T50" fmla="*/ 91 w 106"/>
                <a:gd name="T51" fmla="*/ 5 h 104"/>
                <a:gd name="T52" fmla="*/ 97 w 106"/>
                <a:gd name="T53" fmla="*/ 24 h 104"/>
                <a:gd name="T54" fmla="*/ 96 w 106"/>
                <a:gd name="T55" fmla="*/ 31 h 104"/>
                <a:gd name="T56" fmla="*/ 94 w 106"/>
                <a:gd name="T57" fmla="*/ 38 h 104"/>
                <a:gd name="T58" fmla="*/ 90 w 106"/>
                <a:gd name="T59" fmla="*/ 41 h 104"/>
                <a:gd name="T60" fmla="*/ 82 w 106"/>
                <a:gd name="T61" fmla="*/ 32 h 104"/>
                <a:gd name="T62" fmla="*/ 79 w 106"/>
                <a:gd name="T63" fmla="*/ 25 h 104"/>
                <a:gd name="T64" fmla="*/ 76 w 106"/>
                <a:gd name="T65" fmla="*/ 19 h 104"/>
                <a:gd name="T66" fmla="*/ 75 w 106"/>
                <a:gd name="T67" fmla="*/ 23 h 104"/>
                <a:gd name="T68" fmla="*/ 77 w 106"/>
                <a:gd name="T69" fmla="*/ 30 h 104"/>
                <a:gd name="T70" fmla="*/ 86 w 106"/>
                <a:gd name="T71" fmla="*/ 46 h 104"/>
                <a:gd name="T72" fmla="*/ 90 w 106"/>
                <a:gd name="T73" fmla="*/ 53 h 104"/>
                <a:gd name="T74" fmla="*/ 102 w 106"/>
                <a:gd name="T75" fmla="*/ 77 h 104"/>
                <a:gd name="T76" fmla="*/ 104 w 106"/>
                <a:gd name="T77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4">
                  <a:moveTo>
                    <a:pt x="106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4"/>
                    <a:pt x="2" y="4"/>
                  </a:cubicBezTo>
                  <a:cubicBezTo>
                    <a:pt x="3" y="4"/>
                    <a:pt x="4" y="1"/>
                    <a:pt x="4" y="0"/>
                  </a:cubicBezTo>
                  <a:cubicBezTo>
                    <a:pt x="9" y="3"/>
                    <a:pt x="13" y="0"/>
                    <a:pt x="18" y="2"/>
                  </a:cubicBezTo>
                  <a:cubicBezTo>
                    <a:pt x="22" y="3"/>
                    <a:pt x="25" y="5"/>
                    <a:pt x="28" y="6"/>
                  </a:cubicBezTo>
                  <a:cubicBezTo>
                    <a:pt x="29" y="6"/>
                    <a:pt x="31" y="6"/>
                    <a:pt x="32" y="6"/>
                  </a:cubicBezTo>
                  <a:cubicBezTo>
                    <a:pt x="33" y="6"/>
                    <a:pt x="34" y="6"/>
                    <a:pt x="35" y="7"/>
                  </a:cubicBezTo>
                  <a:cubicBezTo>
                    <a:pt x="36" y="7"/>
                    <a:pt x="37" y="7"/>
                    <a:pt x="38" y="7"/>
                  </a:cubicBezTo>
                  <a:cubicBezTo>
                    <a:pt x="39" y="8"/>
                    <a:pt x="40" y="9"/>
                    <a:pt x="41" y="9"/>
                  </a:cubicBezTo>
                  <a:cubicBezTo>
                    <a:pt x="44" y="10"/>
                    <a:pt x="46" y="8"/>
                    <a:pt x="48" y="7"/>
                  </a:cubicBezTo>
                  <a:cubicBezTo>
                    <a:pt x="50" y="5"/>
                    <a:pt x="51" y="5"/>
                    <a:pt x="53" y="4"/>
                  </a:cubicBezTo>
                  <a:cubicBezTo>
                    <a:pt x="54" y="4"/>
                    <a:pt x="55" y="3"/>
                    <a:pt x="57" y="3"/>
                  </a:cubicBezTo>
                  <a:cubicBezTo>
                    <a:pt x="58" y="3"/>
                    <a:pt x="59" y="3"/>
                    <a:pt x="60" y="3"/>
                  </a:cubicBezTo>
                  <a:cubicBezTo>
                    <a:pt x="61" y="2"/>
                    <a:pt x="61" y="2"/>
                    <a:pt x="63" y="2"/>
                  </a:cubicBezTo>
                  <a:cubicBezTo>
                    <a:pt x="65" y="2"/>
                    <a:pt x="65" y="3"/>
                    <a:pt x="67" y="3"/>
                  </a:cubicBezTo>
                  <a:cubicBezTo>
                    <a:pt x="68" y="3"/>
                    <a:pt x="68" y="3"/>
                    <a:pt x="69" y="4"/>
                  </a:cubicBezTo>
                  <a:cubicBezTo>
                    <a:pt x="69" y="4"/>
                    <a:pt x="70" y="5"/>
                    <a:pt x="70" y="5"/>
                  </a:cubicBezTo>
                  <a:cubicBezTo>
                    <a:pt x="71" y="6"/>
                    <a:pt x="71" y="6"/>
                    <a:pt x="73" y="6"/>
                  </a:cubicBezTo>
                  <a:cubicBezTo>
                    <a:pt x="73" y="6"/>
                    <a:pt x="73" y="5"/>
                    <a:pt x="73" y="5"/>
                  </a:cubicBezTo>
                  <a:cubicBezTo>
                    <a:pt x="74" y="5"/>
                    <a:pt x="74" y="6"/>
                    <a:pt x="75" y="6"/>
                  </a:cubicBezTo>
                  <a:cubicBezTo>
                    <a:pt x="78" y="6"/>
                    <a:pt x="81" y="7"/>
                    <a:pt x="84" y="6"/>
                  </a:cubicBezTo>
                  <a:cubicBezTo>
                    <a:pt x="86" y="6"/>
                    <a:pt x="89" y="6"/>
                    <a:pt x="91" y="5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5" y="34"/>
                    <a:pt x="94" y="36"/>
                    <a:pt x="94" y="38"/>
                  </a:cubicBezTo>
                  <a:cubicBezTo>
                    <a:pt x="94" y="39"/>
                    <a:pt x="92" y="41"/>
                    <a:pt x="92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85" y="36"/>
                    <a:pt x="84" y="35"/>
                  </a:cubicBezTo>
                  <a:cubicBezTo>
                    <a:pt x="83" y="34"/>
                    <a:pt x="82" y="32"/>
                    <a:pt x="82" y="32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0" y="26"/>
                    <a:pt x="79" y="25"/>
                  </a:cubicBezTo>
                  <a:cubicBezTo>
                    <a:pt x="78" y="25"/>
                    <a:pt x="78" y="21"/>
                    <a:pt x="78" y="21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7" y="26"/>
                    <a:pt x="77" y="27"/>
                  </a:cubicBezTo>
                  <a:cubicBezTo>
                    <a:pt x="77" y="27"/>
                    <a:pt x="77" y="30"/>
                    <a:pt x="77" y="30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49"/>
                    <a:pt x="90" y="52"/>
                    <a:pt x="90" y="53"/>
                  </a:cubicBezTo>
                  <a:cubicBezTo>
                    <a:pt x="90" y="54"/>
                    <a:pt x="96" y="62"/>
                    <a:pt x="96" y="64"/>
                  </a:cubicBezTo>
                  <a:cubicBezTo>
                    <a:pt x="96" y="66"/>
                    <a:pt x="102" y="76"/>
                    <a:pt x="102" y="77"/>
                  </a:cubicBezTo>
                  <a:cubicBezTo>
                    <a:pt x="102" y="78"/>
                    <a:pt x="106" y="81"/>
                    <a:pt x="106" y="81"/>
                  </a:cubicBezTo>
                  <a:cubicBezTo>
                    <a:pt x="106" y="81"/>
                    <a:pt x="104" y="81"/>
                    <a:pt x="104" y="83"/>
                  </a:cubicBezTo>
                  <a:cubicBezTo>
                    <a:pt x="104" y="84"/>
                    <a:pt x="106" y="89"/>
                    <a:pt x="106" y="89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78" name="Freeform 286"/>
            <p:cNvSpPr>
              <a:spLocks/>
            </p:cNvSpPr>
            <p:nvPr/>
          </p:nvSpPr>
          <p:spPr bwMode="gray">
            <a:xfrm>
              <a:off x="6415122" y="2538304"/>
              <a:ext cx="9650" cy="9279"/>
            </a:xfrm>
            <a:custGeom>
              <a:avLst/>
              <a:gdLst>
                <a:gd name="T0" fmla="*/ 22 w 22"/>
                <a:gd name="T1" fmla="*/ 15 h 22"/>
                <a:gd name="T2" fmla="*/ 17 w 22"/>
                <a:gd name="T3" fmla="*/ 15 h 22"/>
                <a:gd name="T4" fmla="*/ 13 w 22"/>
                <a:gd name="T5" fmla="*/ 14 h 22"/>
                <a:gd name="T6" fmla="*/ 16 w 22"/>
                <a:gd name="T7" fmla="*/ 12 h 22"/>
                <a:gd name="T8" fmla="*/ 22 w 22"/>
                <a:gd name="T9" fmla="*/ 9 h 22"/>
                <a:gd name="T10" fmla="*/ 22 w 22"/>
                <a:gd name="T11" fmla="*/ 4 h 22"/>
                <a:gd name="T12" fmla="*/ 19 w 22"/>
                <a:gd name="T13" fmla="*/ 0 h 22"/>
                <a:gd name="T14" fmla="*/ 13 w 22"/>
                <a:gd name="T15" fmla="*/ 4 h 22"/>
                <a:gd name="T16" fmla="*/ 8 w 22"/>
                <a:gd name="T17" fmla="*/ 4 h 22"/>
                <a:gd name="T18" fmla="*/ 6 w 22"/>
                <a:gd name="T19" fmla="*/ 6 h 22"/>
                <a:gd name="T20" fmla="*/ 3 w 22"/>
                <a:gd name="T21" fmla="*/ 14 h 22"/>
                <a:gd name="T22" fmla="*/ 0 w 22"/>
                <a:gd name="T23" fmla="*/ 18 h 22"/>
                <a:gd name="T24" fmla="*/ 4 w 22"/>
                <a:gd name="T25" fmla="*/ 22 h 22"/>
                <a:gd name="T26" fmla="*/ 13 w 22"/>
                <a:gd name="T27" fmla="*/ 22 h 22"/>
                <a:gd name="T28" fmla="*/ 15 w 22"/>
                <a:gd name="T29" fmla="*/ 22 h 22"/>
                <a:gd name="T30" fmla="*/ 22 w 22"/>
                <a:gd name="T3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2">
                  <a:moveTo>
                    <a:pt x="22" y="15"/>
                  </a:moveTo>
                  <a:lnTo>
                    <a:pt x="17" y="15"/>
                  </a:lnTo>
                  <a:lnTo>
                    <a:pt x="13" y="14"/>
                  </a:lnTo>
                  <a:lnTo>
                    <a:pt x="16" y="12"/>
                  </a:lnTo>
                  <a:lnTo>
                    <a:pt x="22" y="9"/>
                  </a:lnTo>
                  <a:lnTo>
                    <a:pt x="22" y="4"/>
                  </a:lnTo>
                  <a:lnTo>
                    <a:pt x="19" y="0"/>
                  </a:lnTo>
                  <a:lnTo>
                    <a:pt x="13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79" name="Freeform 287"/>
            <p:cNvSpPr>
              <a:spLocks/>
            </p:cNvSpPr>
            <p:nvPr/>
          </p:nvSpPr>
          <p:spPr bwMode="gray">
            <a:xfrm>
              <a:off x="6373924" y="2583214"/>
              <a:ext cx="41197" cy="50847"/>
            </a:xfrm>
            <a:custGeom>
              <a:avLst/>
              <a:gdLst>
                <a:gd name="T0" fmla="*/ 50 w 74"/>
                <a:gd name="T1" fmla="*/ 90 h 90"/>
                <a:gd name="T2" fmla="*/ 50 w 74"/>
                <a:gd name="T3" fmla="*/ 89 h 90"/>
                <a:gd name="T4" fmla="*/ 36 w 74"/>
                <a:gd name="T5" fmla="*/ 78 h 90"/>
                <a:gd name="T6" fmla="*/ 35 w 74"/>
                <a:gd name="T7" fmla="*/ 76 h 90"/>
                <a:gd name="T8" fmla="*/ 35 w 74"/>
                <a:gd name="T9" fmla="*/ 73 h 90"/>
                <a:gd name="T10" fmla="*/ 35 w 74"/>
                <a:gd name="T11" fmla="*/ 72 h 90"/>
                <a:gd name="T12" fmla="*/ 1 w 74"/>
                <a:gd name="T13" fmla="*/ 53 h 90"/>
                <a:gd name="T14" fmla="*/ 1 w 74"/>
                <a:gd name="T15" fmla="*/ 42 h 90"/>
                <a:gd name="T16" fmla="*/ 5 w 74"/>
                <a:gd name="T17" fmla="*/ 34 h 90"/>
                <a:gd name="T18" fmla="*/ 9 w 74"/>
                <a:gd name="T19" fmla="*/ 30 h 90"/>
                <a:gd name="T20" fmla="*/ 9 w 74"/>
                <a:gd name="T21" fmla="*/ 24 h 90"/>
                <a:gd name="T22" fmla="*/ 9 w 74"/>
                <a:gd name="T23" fmla="*/ 17 h 90"/>
                <a:gd name="T24" fmla="*/ 5 w 74"/>
                <a:gd name="T25" fmla="*/ 13 h 90"/>
                <a:gd name="T26" fmla="*/ 5 w 74"/>
                <a:gd name="T27" fmla="*/ 8 h 90"/>
                <a:gd name="T28" fmla="*/ 0 w 74"/>
                <a:gd name="T29" fmla="*/ 3 h 90"/>
                <a:gd name="T30" fmla="*/ 3 w 74"/>
                <a:gd name="T31" fmla="*/ 0 h 90"/>
                <a:gd name="T32" fmla="*/ 18 w 74"/>
                <a:gd name="T33" fmla="*/ 0 h 90"/>
                <a:gd name="T34" fmla="*/ 27 w 74"/>
                <a:gd name="T35" fmla="*/ 0 h 90"/>
                <a:gd name="T36" fmla="*/ 40 w 74"/>
                <a:gd name="T37" fmla="*/ 8 h 90"/>
                <a:gd name="T38" fmla="*/ 54 w 74"/>
                <a:gd name="T39" fmla="*/ 11 h 90"/>
                <a:gd name="T40" fmla="*/ 58 w 74"/>
                <a:gd name="T41" fmla="*/ 7 h 90"/>
                <a:gd name="T42" fmla="*/ 64 w 74"/>
                <a:gd name="T43" fmla="*/ 2 h 90"/>
                <a:gd name="T44" fmla="*/ 68 w 74"/>
                <a:gd name="T45" fmla="*/ 6 h 90"/>
                <a:gd name="T46" fmla="*/ 74 w 74"/>
                <a:gd name="T47" fmla="*/ 6 h 90"/>
                <a:gd name="T48" fmla="*/ 69 w 74"/>
                <a:gd name="T49" fmla="*/ 15 h 90"/>
                <a:gd name="T50" fmla="*/ 69 w 74"/>
                <a:gd name="T51" fmla="*/ 51 h 90"/>
                <a:gd name="T52" fmla="*/ 74 w 74"/>
                <a:gd name="T53" fmla="*/ 60 h 90"/>
                <a:gd name="T54" fmla="*/ 71 w 74"/>
                <a:gd name="T55" fmla="*/ 63 h 90"/>
                <a:gd name="T56" fmla="*/ 66 w 74"/>
                <a:gd name="T57" fmla="*/ 63 h 90"/>
                <a:gd name="T58" fmla="*/ 66 w 74"/>
                <a:gd name="T59" fmla="*/ 68 h 90"/>
                <a:gd name="T60" fmla="*/ 56 w 74"/>
                <a:gd name="T61" fmla="*/ 77 h 90"/>
                <a:gd name="T62" fmla="*/ 54 w 74"/>
                <a:gd name="T63" fmla="*/ 83 h 90"/>
                <a:gd name="T64" fmla="*/ 50 w 74"/>
                <a:gd name="T6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90">
                  <a:moveTo>
                    <a:pt x="50" y="90"/>
                  </a:moveTo>
                  <a:cubicBezTo>
                    <a:pt x="50" y="89"/>
                    <a:pt x="50" y="89"/>
                    <a:pt x="50" y="8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5"/>
                    <a:pt x="66" y="66"/>
                    <a:pt x="66" y="68"/>
                  </a:cubicBezTo>
                  <a:cubicBezTo>
                    <a:pt x="62" y="64"/>
                    <a:pt x="57" y="75"/>
                    <a:pt x="56" y="77"/>
                  </a:cubicBezTo>
                  <a:cubicBezTo>
                    <a:pt x="56" y="79"/>
                    <a:pt x="55" y="81"/>
                    <a:pt x="54" y="83"/>
                  </a:cubicBezTo>
                  <a:cubicBezTo>
                    <a:pt x="54" y="85"/>
                    <a:pt x="50" y="89"/>
                    <a:pt x="50" y="9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80" name="Freeform 288"/>
            <p:cNvSpPr>
              <a:spLocks/>
            </p:cNvSpPr>
            <p:nvPr/>
          </p:nvSpPr>
          <p:spPr bwMode="gray">
            <a:xfrm>
              <a:off x="6412524" y="2541645"/>
              <a:ext cx="54930" cy="75343"/>
            </a:xfrm>
            <a:custGeom>
              <a:avLst/>
              <a:gdLst>
                <a:gd name="T0" fmla="*/ 5 w 97"/>
                <a:gd name="T1" fmla="*/ 80 h 134"/>
                <a:gd name="T2" fmla="*/ 0 w 97"/>
                <a:gd name="T3" fmla="*/ 89 h 134"/>
                <a:gd name="T4" fmla="*/ 0 w 97"/>
                <a:gd name="T5" fmla="*/ 125 h 134"/>
                <a:gd name="T6" fmla="*/ 5 w 97"/>
                <a:gd name="T7" fmla="*/ 134 h 134"/>
                <a:gd name="T8" fmla="*/ 8 w 97"/>
                <a:gd name="T9" fmla="*/ 126 h 134"/>
                <a:gd name="T10" fmla="*/ 14 w 97"/>
                <a:gd name="T11" fmla="*/ 121 h 134"/>
                <a:gd name="T12" fmla="*/ 19 w 97"/>
                <a:gd name="T13" fmla="*/ 113 h 134"/>
                <a:gd name="T14" fmla="*/ 26 w 97"/>
                <a:gd name="T15" fmla="*/ 107 h 134"/>
                <a:gd name="T16" fmla="*/ 34 w 97"/>
                <a:gd name="T17" fmla="*/ 102 h 134"/>
                <a:gd name="T18" fmla="*/ 42 w 97"/>
                <a:gd name="T19" fmla="*/ 98 h 134"/>
                <a:gd name="T20" fmla="*/ 47 w 97"/>
                <a:gd name="T21" fmla="*/ 93 h 134"/>
                <a:gd name="T22" fmla="*/ 56 w 97"/>
                <a:gd name="T23" fmla="*/ 84 h 134"/>
                <a:gd name="T24" fmla="*/ 63 w 97"/>
                <a:gd name="T25" fmla="*/ 77 h 134"/>
                <a:gd name="T26" fmla="*/ 67 w 97"/>
                <a:gd name="T27" fmla="*/ 73 h 134"/>
                <a:gd name="T28" fmla="*/ 73 w 97"/>
                <a:gd name="T29" fmla="*/ 65 h 134"/>
                <a:gd name="T30" fmla="*/ 76 w 97"/>
                <a:gd name="T31" fmla="*/ 58 h 134"/>
                <a:gd name="T32" fmla="*/ 79 w 97"/>
                <a:gd name="T33" fmla="*/ 50 h 134"/>
                <a:gd name="T34" fmla="*/ 83 w 97"/>
                <a:gd name="T35" fmla="*/ 44 h 134"/>
                <a:gd name="T36" fmla="*/ 83 w 97"/>
                <a:gd name="T37" fmla="*/ 40 h 134"/>
                <a:gd name="T38" fmla="*/ 88 w 97"/>
                <a:gd name="T39" fmla="*/ 35 h 134"/>
                <a:gd name="T40" fmla="*/ 93 w 97"/>
                <a:gd name="T41" fmla="*/ 30 h 134"/>
                <a:gd name="T42" fmla="*/ 94 w 97"/>
                <a:gd name="T43" fmla="*/ 23 h 134"/>
                <a:gd name="T44" fmla="*/ 97 w 97"/>
                <a:gd name="T45" fmla="*/ 15 h 134"/>
                <a:gd name="T46" fmla="*/ 97 w 97"/>
                <a:gd name="T47" fmla="*/ 10 h 134"/>
                <a:gd name="T48" fmla="*/ 97 w 97"/>
                <a:gd name="T49" fmla="*/ 5 h 134"/>
                <a:gd name="T50" fmla="*/ 96 w 97"/>
                <a:gd name="T51" fmla="*/ 3 h 134"/>
                <a:gd name="T52" fmla="*/ 92 w 97"/>
                <a:gd name="T53" fmla="*/ 2 h 134"/>
                <a:gd name="T54" fmla="*/ 85 w 97"/>
                <a:gd name="T55" fmla="*/ 6 h 134"/>
                <a:gd name="T56" fmla="*/ 76 w 97"/>
                <a:gd name="T57" fmla="*/ 8 h 134"/>
                <a:gd name="T58" fmla="*/ 71 w 97"/>
                <a:gd name="T59" fmla="*/ 8 h 134"/>
                <a:gd name="T60" fmla="*/ 65 w 97"/>
                <a:gd name="T61" fmla="*/ 10 h 134"/>
                <a:gd name="T62" fmla="*/ 57 w 97"/>
                <a:gd name="T63" fmla="*/ 10 h 134"/>
                <a:gd name="T64" fmla="*/ 49 w 97"/>
                <a:gd name="T65" fmla="*/ 13 h 134"/>
                <a:gd name="T66" fmla="*/ 42 w 97"/>
                <a:gd name="T67" fmla="*/ 14 h 134"/>
                <a:gd name="T68" fmla="*/ 27 w 97"/>
                <a:gd name="T69" fmla="*/ 13 h 134"/>
                <a:gd name="T70" fmla="*/ 22 w 97"/>
                <a:gd name="T71" fmla="*/ 6 h 134"/>
                <a:gd name="T72" fmla="*/ 15 w 97"/>
                <a:gd name="T73" fmla="*/ 13 h 134"/>
                <a:gd name="T74" fmla="*/ 18 w 97"/>
                <a:gd name="T75" fmla="*/ 17 h 134"/>
                <a:gd name="T76" fmla="*/ 18 w 97"/>
                <a:gd name="T77" fmla="*/ 21 h 134"/>
                <a:gd name="T78" fmla="*/ 23 w 97"/>
                <a:gd name="T79" fmla="*/ 26 h 134"/>
                <a:gd name="T80" fmla="*/ 28 w 97"/>
                <a:gd name="T81" fmla="*/ 29 h 134"/>
                <a:gd name="T82" fmla="*/ 32 w 97"/>
                <a:gd name="T83" fmla="*/ 34 h 134"/>
                <a:gd name="T84" fmla="*/ 39 w 97"/>
                <a:gd name="T85" fmla="*/ 34 h 134"/>
                <a:gd name="T86" fmla="*/ 48 w 97"/>
                <a:gd name="T87" fmla="*/ 37 h 134"/>
                <a:gd name="T88" fmla="*/ 53 w 97"/>
                <a:gd name="T89" fmla="*/ 39 h 134"/>
                <a:gd name="T90" fmla="*/ 57 w 97"/>
                <a:gd name="T91" fmla="*/ 39 h 134"/>
                <a:gd name="T92" fmla="*/ 66 w 97"/>
                <a:gd name="T93" fmla="*/ 39 h 134"/>
                <a:gd name="T94" fmla="*/ 36 w 97"/>
                <a:gd name="T95" fmla="*/ 68 h 134"/>
                <a:gd name="T96" fmla="*/ 32 w 97"/>
                <a:gd name="T97" fmla="*/ 72 h 134"/>
                <a:gd name="T98" fmla="*/ 26 w 97"/>
                <a:gd name="T99" fmla="*/ 72 h 134"/>
                <a:gd name="T100" fmla="*/ 22 w 97"/>
                <a:gd name="T101" fmla="*/ 72 h 134"/>
                <a:gd name="T102" fmla="*/ 20 w 97"/>
                <a:gd name="T103" fmla="*/ 74 h 134"/>
                <a:gd name="T104" fmla="*/ 15 w 97"/>
                <a:gd name="T105" fmla="*/ 74 h 134"/>
                <a:gd name="T106" fmla="*/ 10 w 97"/>
                <a:gd name="T107" fmla="*/ 77 h 134"/>
                <a:gd name="T108" fmla="*/ 5 w 97"/>
                <a:gd name="T109" fmla="*/ 8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34">
                  <a:moveTo>
                    <a:pt x="5" y="8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3"/>
                  </a:cubicBezTo>
                  <a:cubicBezTo>
                    <a:pt x="94" y="2"/>
                    <a:pt x="93" y="0"/>
                    <a:pt x="92" y="2"/>
                  </a:cubicBezTo>
                  <a:cubicBezTo>
                    <a:pt x="90" y="3"/>
                    <a:pt x="87" y="6"/>
                    <a:pt x="85" y="6"/>
                  </a:cubicBezTo>
                  <a:cubicBezTo>
                    <a:pt x="83" y="6"/>
                    <a:pt x="78" y="8"/>
                    <a:pt x="76" y="8"/>
                  </a:cubicBezTo>
                  <a:cubicBezTo>
                    <a:pt x="74" y="8"/>
                    <a:pt x="71" y="8"/>
                    <a:pt x="71" y="8"/>
                  </a:cubicBezTo>
                  <a:cubicBezTo>
                    <a:pt x="69" y="8"/>
                    <a:pt x="67" y="9"/>
                    <a:pt x="65" y="10"/>
                  </a:cubicBezTo>
                  <a:cubicBezTo>
                    <a:pt x="62" y="10"/>
                    <a:pt x="60" y="9"/>
                    <a:pt x="57" y="10"/>
                  </a:cubicBezTo>
                  <a:cubicBezTo>
                    <a:pt x="54" y="12"/>
                    <a:pt x="52" y="13"/>
                    <a:pt x="49" y="13"/>
                  </a:cubicBezTo>
                  <a:cubicBezTo>
                    <a:pt x="46" y="13"/>
                    <a:pt x="44" y="13"/>
                    <a:pt x="42" y="14"/>
                  </a:cubicBezTo>
                  <a:cubicBezTo>
                    <a:pt x="37" y="15"/>
                    <a:pt x="31" y="18"/>
                    <a:pt x="27" y="13"/>
                  </a:cubicBezTo>
                  <a:cubicBezTo>
                    <a:pt x="27" y="13"/>
                    <a:pt x="22" y="5"/>
                    <a:pt x="22" y="6"/>
                  </a:cubicBezTo>
                  <a:cubicBezTo>
                    <a:pt x="22" y="6"/>
                    <a:pt x="15" y="13"/>
                    <a:pt x="15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7"/>
                    <a:pt x="10" y="77"/>
                    <a:pt x="10" y="77"/>
                  </a:cubicBezTo>
                  <a:lnTo>
                    <a:pt x="5" y="8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81" name="Freeform 289"/>
            <p:cNvSpPr>
              <a:spLocks/>
            </p:cNvSpPr>
            <p:nvPr/>
          </p:nvSpPr>
          <p:spPr bwMode="gray">
            <a:xfrm>
              <a:off x="6387285" y="2508984"/>
              <a:ext cx="36373" cy="30805"/>
            </a:xfrm>
            <a:custGeom>
              <a:avLst/>
              <a:gdLst>
                <a:gd name="T0" fmla="*/ 64 w 64"/>
                <a:gd name="T1" fmla="*/ 52 h 55"/>
                <a:gd name="T2" fmla="*/ 60 w 64"/>
                <a:gd name="T3" fmla="*/ 49 h 55"/>
                <a:gd name="T4" fmla="*/ 56 w 64"/>
                <a:gd name="T5" fmla="*/ 44 h 55"/>
                <a:gd name="T6" fmla="*/ 53 w 64"/>
                <a:gd name="T7" fmla="*/ 41 h 55"/>
                <a:gd name="T8" fmla="*/ 49 w 64"/>
                <a:gd name="T9" fmla="*/ 38 h 55"/>
                <a:gd name="T10" fmla="*/ 47 w 64"/>
                <a:gd name="T11" fmla="*/ 35 h 55"/>
                <a:gd name="T12" fmla="*/ 45 w 64"/>
                <a:gd name="T13" fmla="*/ 33 h 55"/>
                <a:gd name="T14" fmla="*/ 42 w 64"/>
                <a:gd name="T15" fmla="*/ 32 h 55"/>
                <a:gd name="T16" fmla="*/ 40 w 64"/>
                <a:gd name="T17" fmla="*/ 30 h 55"/>
                <a:gd name="T18" fmla="*/ 37 w 64"/>
                <a:gd name="T19" fmla="*/ 30 h 55"/>
                <a:gd name="T20" fmla="*/ 35 w 64"/>
                <a:gd name="T21" fmla="*/ 29 h 55"/>
                <a:gd name="T22" fmla="*/ 33 w 64"/>
                <a:gd name="T23" fmla="*/ 26 h 55"/>
                <a:gd name="T24" fmla="*/ 30 w 64"/>
                <a:gd name="T25" fmla="*/ 26 h 55"/>
                <a:gd name="T26" fmla="*/ 28 w 64"/>
                <a:gd name="T27" fmla="*/ 23 h 55"/>
                <a:gd name="T28" fmla="*/ 28 w 64"/>
                <a:gd name="T29" fmla="*/ 20 h 55"/>
                <a:gd name="T30" fmla="*/ 26 w 64"/>
                <a:gd name="T31" fmla="*/ 14 h 55"/>
                <a:gd name="T32" fmla="*/ 24 w 64"/>
                <a:gd name="T33" fmla="*/ 8 h 55"/>
                <a:gd name="T34" fmla="*/ 21 w 64"/>
                <a:gd name="T35" fmla="*/ 6 h 55"/>
                <a:gd name="T36" fmla="*/ 21 w 64"/>
                <a:gd name="T37" fmla="*/ 0 h 55"/>
                <a:gd name="T38" fmla="*/ 19 w 64"/>
                <a:gd name="T39" fmla="*/ 0 h 55"/>
                <a:gd name="T40" fmla="*/ 16 w 64"/>
                <a:gd name="T41" fmla="*/ 4 h 55"/>
                <a:gd name="T42" fmla="*/ 13 w 64"/>
                <a:gd name="T43" fmla="*/ 5 h 55"/>
                <a:gd name="T44" fmla="*/ 9 w 64"/>
                <a:gd name="T45" fmla="*/ 7 h 55"/>
                <a:gd name="T46" fmla="*/ 9 w 64"/>
                <a:gd name="T47" fmla="*/ 10 h 55"/>
                <a:gd name="T48" fmla="*/ 6 w 64"/>
                <a:gd name="T49" fmla="*/ 10 h 55"/>
                <a:gd name="T50" fmla="*/ 3 w 64"/>
                <a:gd name="T51" fmla="*/ 13 h 55"/>
                <a:gd name="T52" fmla="*/ 4 w 64"/>
                <a:gd name="T53" fmla="*/ 18 h 55"/>
                <a:gd name="T54" fmla="*/ 1 w 64"/>
                <a:gd name="T55" fmla="*/ 23 h 55"/>
                <a:gd name="T56" fmla="*/ 1 w 64"/>
                <a:gd name="T57" fmla="*/ 25 h 55"/>
                <a:gd name="T58" fmla="*/ 0 w 64"/>
                <a:gd name="T59" fmla="*/ 29 h 55"/>
                <a:gd name="T60" fmla="*/ 0 w 64"/>
                <a:gd name="T61" fmla="*/ 36 h 55"/>
                <a:gd name="T62" fmla="*/ 5 w 64"/>
                <a:gd name="T63" fmla="*/ 36 h 55"/>
                <a:gd name="T64" fmla="*/ 8 w 64"/>
                <a:gd name="T65" fmla="*/ 35 h 55"/>
                <a:gd name="T66" fmla="*/ 10 w 64"/>
                <a:gd name="T67" fmla="*/ 38 h 55"/>
                <a:gd name="T68" fmla="*/ 13 w 64"/>
                <a:gd name="T69" fmla="*/ 32 h 55"/>
                <a:gd name="T70" fmla="*/ 19 w 64"/>
                <a:gd name="T71" fmla="*/ 35 h 55"/>
                <a:gd name="T72" fmla="*/ 31 w 64"/>
                <a:gd name="T73" fmla="*/ 35 h 55"/>
                <a:gd name="T74" fmla="*/ 38 w 64"/>
                <a:gd name="T75" fmla="*/ 37 h 55"/>
                <a:gd name="T76" fmla="*/ 43 w 64"/>
                <a:gd name="T77" fmla="*/ 39 h 55"/>
                <a:gd name="T78" fmla="*/ 47 w 64"/>
                <a:gd name="T79" fmla="*/ 44 h 55"/>
                <a:gd name="T80" fmla="*/ 52 w 64"/>
                <a:gd name="T81" fmla="*/ 49 h 55"/>
                <a:gd name="T82" fmla="*/ 55 w 64"/>
                <a:gd name="T83" fmla="*/ 51 h 55"/>
                <a:gd name="T84" fmla="*/ 56 w 64"/>
                <a:gd name="T85" fmla="*/ 55 h 55"/>
                <a:gd name="T86" fmla="*/ 60 w 64"/>
                <a:gd name="T87" fmla="*/ 55 h 55"/>
                <a:gd name="T88" fmla="*/ 64 w 64"/>
                <a:gd name="T89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55">
                  <a:moveTo>
                    <a:pt x="64" y="52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38" y="30"/>
                    <a:pt x="37" y="30"/>
                  </a:cubicBezTo>
                  <a:cubicBezTo>
                    <a:pt x="37" y="29"/>
                    <a:pt x="35" y="29"/>
                    <a:pt x="35" y="2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6" y="15"/>
                    <a:pt x="26" y="14"/>
                  </a:cubicBezTo>
                  <a:cubicBezTo>
                    <a:pt x="26" y="13"/>
                    <a:pt x="24" y="8"/>
                    <a:pt x="24" y="8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60" y="55"/>
                    <a:pt x="60" y="55"/>
                    <a:pt x="60" y="55"/>
                  </a:cubicBezTo>
                  <a:lnTo>
                    <a:pt x="64" y="5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82" name="Freeform 290"/>
            <p:cNvSpPr>
              <a:spLocks/>
            </p:cNvSpPr>
            <p:nvPr/>
          </p:nvSpPr>
          <p:spPr bwMode="gray">
            <a:xfrm>
              <a:off x="6424400" y="2674145"/>
              <a:ext cx="39342" cy="76457"/>
            </a:xfrm>
            <a:custGeom>
              <a:avLst/>
              <a:gdLst>
                <a:gd name="T0" fmla="*/ 4 w 69"/>
                <a:gd name="T1" fmla="*/ 121 h 135"/>
                <a:gd name="T2" fmla="*/ 3 w 69"/>
                <a:gd name="T3" fmla="*/ 116 h 135"/>
                <a:gd name="T4" fmla="*/ 3 w 69"/>
                <a:gd name="T5" fmla="*/ 110 h 135"/>
                <a:gd name="T6" fmla="*/ 0 w 69"/>
                <a:gd name="T7" fmla="*/ 99 h 135"/>
                <a:gd name="T8" fmla="*/ 1 w 69"/>
                <a:gd name="T9" fmla="*/ 94 h 135"/>
                <a:gd name="T10" fmla="*/ 4 w 69"/>
                <a:gd name="T11" fmla="*/ 90 h 135"/>
                <a:gd name="T12" fmla="*/ 7 w 69"/>
                <a:gd name="T13" fmla="*/ 85 h 135"/>
                <a:gd name="T14" fmla="*/ 10 w 69"/>
                <a:gd name="T15" fmla="*/ 80 h 135"/>
                <a:gd name="T16" fmla="*/ 10 w 69"/>
                <a:gd name="T17" fmla="*/ 77 h 135"/>
                <a:gd name="T18" fmla="*/ 11 w 69"/>
                <a:gd name="T19" fmla="*/ 73 h 135"/>
                <a:gd name="T20" fmla="*/ 9 w 69"/>
                <a:gd name="T21" fmla="*/ 66 h 135"/>
                <a:gd name="T22" fmla="*/ 7 w 69"/>
                <a:gd name="T23" fmla="*/ 56 h 135"/>
                <a:gd name="T24" fmla="*/ 10 w 69"/>
                <a:gd name="T25" fmla="*/ 46 h 135"/>
                <a:gd name="T26" fmla="*/ 16 w 69"/>
                <a:gd name="T27" fmla="*/ 40 h 135"/>
                <a:gd name="T28" fmla="*/ 20 w 69"/>
                <a:gd name="T29" fmla="*/ 38 h 135"/>
                <a:gd name="T30" fmla="*/ 27 w 69"/>
                <a:gd name="T31" fmla="*/ 36 h 135"/>
                <a:gd name="T32" fmla="*/ 29 w 69"/>
                <a:gd name="T33" fmla="*/ 35 h 135"/>
                <a:gd name="T34" fmla="*/ 34 w 69"/>
                <a:gd name="T35" fmla="*/ 30 h 135"/>
                <a:gd name="T36" fmla="*/ 37 w 69"/>
                <a:gd name="T37" fmla="*/ 31 h 135"/>
                <a:gd name="T38" fmla="*/ 39 w 69"/>
                <a:gd name="T39" fmla="*/ 26 h 135"/>
                <a:gd name="T40" fmla="*/ 42 w 69"/>
                <a:gd name="T41" fmla="*/ 25 h 135"/>
                <a:gd name="T42" fmla="*/ 42 w 69"/>
                <a:gd name="T43" fmla="*/ 24 h 135"/>
                <a:gd name="T44" fmla="*/ 45 w 69"/>
                <a:gd name="T45" fmla="*/ 19 h 135"/>
                <a:gd name="T46" fmla="*/ 45 w 69"/>
                <a:gd name="T47" fmla="*/ 14 h 135"/>
                <a:gd name="T48" fmla="*/ 48 w 69"/>
                <a:gd name="T49" fmla="*/ 15 h 135"/>
                <a:gd name="T50" fmla="*/ 54 w 69"/>
                <a:gd name="T51" fmla="*/ 7 h 135"/>
                <a:gd name="T52" fmla="*/ 55 w 69"/>
                <a:gd name="T53" fmla="*/ 4 h 135"/>
                <a:gd name="T54" fmla="*/ 60 w 69"/>
                <a:gd name="T55" fmla="*/ 4 h 135"/>
                <a:gd name="T56" fmla="*/ 65 w 69"/>
                <a:gd name="T57" fmla="*/ 15 h 135"/>
                <a:gd name="T58" fmla="*/ 69 w 69"/>
                <a:gd name="T59" fmla="*/ 29 h 135"/>
                <a:gd name="T60" fmla="*/ 66 w 69"/>
                <a:gd name="T61" fmla="*/ 37 h 135"/>
                <a:gd name="T62" fmla="*/ 62 w 69"/>
                <a:gd name="T63" fmla="*/ 34 h 135"/>
                <a:gd name="T64" fmla="*/ 63 w 69"/>
                <a:gd name="T65" fmla="*/ 42 h 135"/>
                <a:gd name="T66" fmla="*/ 59 w 69"/>
                <a:gd name="T67" fmla="*/ 56 h 135"/>
                <a:gd name="T68" fmla="*/ 51 w 69"/>
                <a:gd name="T69" fmla="*/ 81 h 135"/>
                <a:gd name="T70" fmla="*/ 44 w 69"/>
                <a:gd name="T71" fmla="*/ 103 h 135"/>
                <a:gd name="T72" fmla="*/ 38 w 69"/>
                <a:gd name="T73" fmla="*/ 124 h 135"/>
                <a:gd name="T74" fmla="*/ 29 w 69"/>
                <a:gd name="T75" fmla="*/ 130 h 135"/>
                <a:gd name="T76" fmla="*/ 17 w 69"/>
                <a:gd name="T77" fmla="*/ 134 h 135"/>
                <a:gd name="T78" fmla="*/ 12 w 69"/>
                <a:gd name="T79" fmla="*/ 131 h 135"/>
                <a:gd name="T80" fmla="*/ 4 w 69"/>
                <a:gd name="T81" fmla="*/ 12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135">
                  <a:moveTo>
                    <a:pt x="4" y="122"/>
                  </a:moveTo>
                  <a:cubicBezTo>
                    <a:pt x="4" y="122"/>
                    <a:pt x="4" y="122"/>
                    <a:pt x="4" y="121"/>
                  </a:cubicBezTo>
                  <a:cubicBezTo>
                    <a:pt x="4" y="120"/>
                    <a:pt x="1" y="122"/>
                    <a:pt x="2" y="119"/>
                  </a:cubicBezTo>
                  <a:cubicBezTo>
                    <a:pt x="4" y="116"/>
                    <a:pt x="3" y="116"/>
                    <a:pt x="3" y="116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0" y="108"/>
                    <a:pt x="0" y="106"/>
                  </a:cubicBezTo>
                  <a:cubicBezTo>
                    <a:pt x="0" y="105"/>
                    <a:pt x="0" y="99"/>
                    <a:pt x="0" y="9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1" y="95"/>
                    <a:pt x="1" y="94"/>
                  </a:cubicBezTo>
                  <a:cubicBezTo>
                    <a:pt x="1" y="93"/>
                    <a:pt x="0" y="92"/>
                    <a:pt x="1" y="92"/>
                  </a:cubicBezTo>
                  <a:cubicBezTo>
                    <a:pt x="3" y="92"/>
                    <a:pt x="4" y="90"/>
                    <a:pt x="4" y="90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7"/>
                    <a:pt x="6" y="85"/>
                    <a:pt x="7" y="85"/>
                  </a:cubicBezTo>
                  <a:cubicBezTo>
                    <a:pt x="7" y="84"/>
                    <a:pt x="7" y="83"/>
                    <a:pt x="7" y="82"/>
                  </a:cubicBezTo>
                  <a:cubicBezTo>
                    <a:pt x="8" y="81"/>
                    <a:pt x="10" y="80"/>
                    <a:pt x="10" y="80"/>
                  </a:cubicBezTo>
                  <a:cubicBezTo>
                    <a:pt x="10" y="80"/>
                    <a:pt x="11" y="79"/>
                    <a:pt x="11" y="78"/>
                  </a:cubicBezTo>
                  <a:cubicBezTo>
                    <a:pt x="11" y="78"/>
                    <a:pt x="10" y="77"/>
                    <a:pt x="10" y="77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9" y="70"/>
                    <a:pt x="9" y="70"/>
                  </a:cubicBezTo>
                  <a:cubicBezTo>
                    <a:pt x="9" y="69"/>
                    <a:pt x="10" y="67"/>
                    <a:pt x="9" y="66"/>
                  </a:cubicBezTo>
                  <a:cubicBezTo>
                    <a:pt x="9" y="65"/>
                    <a:pt x="7" y="65"/>
                    <a:pt x="7" y="63"/>
                  </a:cubicBezTo>
                  <a:cubicBezTo>
                    <a:pt x="7" y="62"/>
                    <a:pt x="7" y="57"/>
                    <a:pt x="7" y="56"/>
                  </a:cubicBezTo>
                  <a:cubicBezTo>
                    <a:pt x="7" y="55"/>
                    <a:pt x="7" y="52"/>
                    <a:pt x="7" y="52"/>
                  </a:cubicBezTo>
                  <a:cubicBezTo>
                    <a:pt x="7" y="52"/>
                    <a:pt x="9" y="47"/>
                    <a:pt x="10" y="46"/>
                  </a:cubicBezTo>
                  <a:cubicBezTo>
                    <a:pt x="10" y="45"/>
                    <a:pt x="10" y="41"/>
                    <a:pt x="10" y="41"/>
                  </a:cubicBezTo>
                  <a:cubicBezTo>
                    <a:pt x="10" y="40"/>
                    <a:pt x="16" y="40"/>
                    <a:pt x="16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2" y="36"/>
                    <a:pt x="23" y="36"/>
                  </a:cubicBezTo>
                  <a:cubicBezTo>
                    <a:pt x="24" y="36"/>
                    <a:pt x="27" y="36"/>
                    <a:pt x="27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8" y="32"/>
                    <a:pt x="37" y="31"/>
                  </a:cubicBezTo>
                  <a:cubicBezTo>
                    <a:pt x="36" y="30"/>
                    <a:pt x="36" y="29"/>
                    <a:pt x="36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4" y="20"/>
                    <a:pt x="45" y="19"/>
                  </a:cubicBezTo>
                  <a:cubicBezTo>
                    <a:pt x="45" y="18"/>
                    <a:pt x="43" y="18"/>
                    <a:pt x="44" y="17"/>
                  </a:cubicBezTo>
                  <a:cubicBezTo>
                    <a:pt x="45" y="16"/>
                    <a:pt x="45" y="14"/>
                    <a:pt x="45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6"/>
                    <a:pt x="48" y="15"/>
                  </a:cubicBezTo>
                  <a:cubicBezTo>
                    <a:pt x="49" y="14"/>
                    <a:pt x="52" y="11"/>
                    <a:pt x="52" y="11"/>
                  </a:cubicBezTo>
                  <a:cubicBezTo>
                    <a:pt x="52" y="11"/>
                    <a:pt x="54" y="8"/>
                    <a:pt x="54" y="7"/>
                  </a:cubicBezTo>
                  <a:cubicBezTo>
                    <a:pt x="54" y="7"/>
                    <a:pt x="53" y="4"/>
                    <a:pt x="53" y="4"/>
                  </a:cubicBezTo>
                  <a:cubicBezTo>
                    <a:pt x="53" y="4"/>
                    <a:pt x="55" y="5"/>
                    <a:pt x="55" y="4"/>
                  </a:cubicBezTo>
                  <a:cubicBezTo>
                    <a:pt x="55" y="2"/>
                    <a:pt x="56" y="0"/>
                    <a:pt x="56" y="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5" y="14"/>
                    <a:pt x="65" y="15"/>
                  </a:cubicBezTo>
                  <a:cubicBezTo>
                    <a:pt x="65" y="16"/>
                    <a:pt x="66" y="22"/>
                    <a:pt x="66" y="23"/>
                  </a:cubicBezTo>
                  <a:cubicBezTo>
                    <a:pt x="66" y="24"/>
                    <a:pt x="68" y="28"/>
                    <a:pt x="69" y="29"/>
                  </a:cubicBezTo>
                  <a:cubicBezTo>
                    <a:pt x="69" y="30"/>
                    <a:pt x="69" y="32"/>
                    <a:pt x="69" y="32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3"/>
                    <a:pt x="62" y="34"/>
                  </a:cubicBezTo>
                  <a:cubicBezTo>
                    <a:pt x="62" y="35"/>
                    <a:pt x="62" y="39"/>
                    <a:pt x="62" y="39"/>
                  </a:cubicBezTo>
                  <a:cubicBezTo>
                    <a:pt x="62" y="39"/>
                    <a:pt x="63" y="41"/>
                    <a:pt x="63" y="42"/>
                  </a:cubicBezTo>
                  <a:cubicBezTo>
                    <a:pt x="63" y="43"/>
                    <a:pt x="61" y="47"/>
                    <a:pt x="60" y="48"/>
                  </a:cubicBezTo>
                  <a:cubicBezTo>
                    <a:pt x="59" y="49"/>
                    <a:pt x="59" y="54"/>
                    <a:pt x="59" y="56"/>
                  </a:cubicBezTo>
                  <a:cubicBezTo>
                    <a:pt x="59" y="57"/>
                    <a:pt x="57" y="66"/>
                    <a:pt x="56" y="67"/>
                  </a:cubicBezTo>
                  <a:cubicBezTo>
                    <a:pt x="55" y="68"/>
                    <a:pt x="51" y="80"/>
                    <a:pt x="51" y="81"/>
                  </a:cubicBezTo>
                  <a:cubicBezTo>
                    <a:pt x="51" y="82"/>
                    <a:pt x="47" y="98"/>
                    <a:pt x="46" y="99"/>
                  </a:cubicBezTo>
                  <a:cubicBezTo>
                    <a:pt x="45" y="100"/>
                    <a:pt x="44" y="102"/>
                    <a:pt x="44" y="103"/>
                  </a:cubicBezTo>
                  <a:cubicBezTo>
                    <a:pt x="44" y="105"/>
                    <a:pt x="41" y="118"/>
                    <a:pt x="40" y="118"/>
                  </a:cubicBezTo>
                  <a:cubicBezTo>
                    <a:pt x="40" y="119"/>
                    <a:pt x="38" y="124"/>
                    <a:pt x="38" y="124"/>
                  </a:cubicBezTo>
                  <a:cubicBezTo>
                    <a:pt x="38" y="124"/>
                    <a:pt x="36" y="128"/>
                    <a:pt x="35" y="129"/>
                  </a:cubicBezTo>
                  <a:cubicBezTo>
                    <a:pt x="34" y="130"/>
                    <a:pt x="30" y="130"/>
                    <a:pt x="29" y="130"/>
                  </a:cubicBezTo>
                  <a:cubicBezTo>
                    <a:pt x="28" y="130"/>
                    <a:pt x="21" y="135"/>
                    <a:pt x="21" y="135"/>
                  </a:cubicBezTo>
                  <a:cubicBezTo>
                    <a:pt x="21" y="135"/>
                    <a:pt x="18" y="134"/>
                    <a:pt x="17" y="134"/>
                  </a:cubicBezTo>
                  <a:cubicBezTo>
                    <a:pt x="16" y="134"/>
                    <a:pt x="15" y="132"/>
                    <a:pt x="14" y="132"/>
                  </a:cubicBezTo>
                  <a:cubicBezTo>
                    <a:pt x="12" y="132"/>
                    <a:pt x="14" y="132"/>
                    <a:pt x="12" y="131"/>
                  </a:cubicBezTo>
                  <a:cubicBezTo>
                    <a:pt x="10" y="130"/>
                    <a:pt x="6" y="127"/>
                    <a:pt x="6" y="127"/>
                  </a:cubicBezTo>
                  <a:lnTo>
                    <a:pt x="4" y="12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83" name="Freeform 291"/>
            <p:cNvSpPr>
              <a:spLocks/>
            </p:cNvSpPr>
            <p:nvPr/>
          </p:nvSpPr>
          <p:spPr bwMode="gray">
            <a:xfrm>
              <a:off x="6898730" y="2668949"/>
              <a:ext cx="5938" cy="2969"/>
            </a:xfrm>
            <a:custGeom>
              <a:avLst/>
              <a:gdLst>
                <a:gd name="T0" fmla="*/ 2 w 11"/>
                <a:gd name="T1" fmla="*/ 5 h 5"/>
                <a:gd name="T2" fmla="*/ 1 w 11"/>
                <a:gd name="T3" fmla="*/ 4 h 5"/>
                <a:gd name="T4" fmla="*/ 0 w 11"/>
                <a:gd name="T5" fmla="*/ 0 h 5"/>
                <a:gd name="T6" fmla="*/ 1 w 11"/>
                <a:gd name="T7" fmla="*/ 0 h 5"/>
                <a:gd name="T8" fmla="*/ 7 w 11"/>
                <a:gd name="T9" fmla="*/ 2 h 5"/>
                <a:gd name="T10" fmla="*/ 9 w 11"/>
                <a:gd name="T11" fmla="*/ 0 h 5"/>
                <a:gd name="T12" fmla="*/ 11 w 11"/>
                <a:gd name="T13" fmla="*/ 2 h 5"/>
                <a:gd name="T14" fmla="*/ 9 w 11"/>
                <a:gd name="T15" fmla="*/ 4 h 5"/>
                <a:gd name="T16" fmla="*/ 7 w 11"/>
                <a:gd name="T17" fmla="*/ 5 h 5"/>
                <a:gd name="T18" fmla="*/ 5 w 11"/>
                <a:gd name="T19" fmla="*/ 5 h 5"/>
                <a:gd name="T20" fmla="*/ 3 w 11"/>
                <a:gd name="T21" fmla="*/ 5 h 5"/>
                <a:gd name="T22" fmla="*/ 2 w 11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5">
                  <a:moveTo>
                    <a:pt x="2" y="5"/>
                  </a:moveTo>
                  <a:cubicBezTo>
                    <a:pt x="1" y="5"/>
                    <a:pt x="1" y="4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84" name="Freeform 292"/>
            <p:cNvSpPr>
              <a:spLocks/>
            </p:cNvSpPr>
            <p:nvPr/>
          </p:nvSpPr>
          <p:spPr bwMode="gray">
            <a:xfrm>
              <a:off x="6931391" y="2683424"/>
              <a:ext cx="2227" cy="2227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3 h 5"/>
                <a:gd name="T4" fmla="*/ 3 w 5"/>
                <a:gd name="T5" fmla="*/ 0 h 5"/>
                <a:gd name="T6" fmla="*/ 5 w 5"/>
                <a:gd name="T7" fmla="*/ 0 h 5"/>
                <a:gd name="T8" fmla="*/ 5 w 5"/>
                <a:gd name="T9" fmla="*/ 5 h 5"/>
                <a:gd name="T10" fmla="*/ 5 w 5"/>
                <a:gd name="T11" fmla="*/ 5 h 5"/>
                <a:gd name="T12" fmla="*/ 0 w 5"/>
                <a:gd name="T13" fmla="*/ 5 h 5"/>
                <a:gd name="T14" fmla="*/ 0 w 5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85" name="Freeform 293"/>
            <p:cNvSpPr>
              <a:spLocks/>
            </p:cNvSpPr>
            <p:nvPr/>
          </p:nvSpPr>
          <p:spPr bwMode="gray">
            <a:xfrm>
              <a:off x="6804458" y="2666351"/>
              <a:ext cx="220092" cy="163677"/>
            </a:xfrm>
            <a:custGeom>
              <a:avLst/>
              <a:gdLst>
                <a:gd name="T0" fmla="*/ 221 w 390"/>
                <a:gd name="T1" fmla="*/ 16 h 291"/>
                <a:gd name="T2" fmla="*/ 207 w 390"/>
                <a:gd name="T3" fmla="*/ 13 h 291"/>
                <a:gd name="T4" fmla="*/ 189 w 390"/>
                <a:gd name="T5" fmla="*/ 8 h 291"/>
                <a:gd name="T6" fmla="*/ 187 w 390"/>
                <a:gd name="T7" fmla="*/ 12 h 291"/>
                <a:gd name="T8" fmla="*/ 166 w 390"/>
                <a:gd name="T9" fmla="*/ 21 h 291"/>
                <a:gd name="T10" fmla="*/ 156 w 390"/>
                <a:gd name="T11" fmla="*/ 42 h 291"/>
                <a:gd name="T12" fmla="*/ 140 w 390"/>
                <a:gd name="T13" fmla="*/ 35 h 291"/>
                <a:gd name="T14" fmla="*/ 126 w 390"/>
                <a:gd name="T15" fmla="*/ 33 h 291"/>
                <a:gd name="T16" fmla="*/ 114 w 390"/>
                <a:gd name="T17" fmla="*/ 43 h 291"/>
                <a:gd name="T18" fmla="*/ 110 w 390"/>
                <a:gd name="T19" fmla="*/ 53 h 291"/>
                <a:gd name="T20" fmla="*/ 101 w 390"/>
                <a:gd name="T21" fmla="*/ 57 h 291"/>
                <a:gd name="T22" fmla="*/ 95 w 390"/>
                <a:gd name="T23" fmla="*/ 56 h 291"/>
                <a:gd name="T24" fmla="*/ 88 w 390"/>
                <a:gd name="T25" fmla="*/ 74 h 291"/>
                <a:gd name="T26" fmla="*/ 71 w 390"/>
                <a:gd name="T27" fmla="*/ 90 h 291"/>
                <a:gd name="T28" fmla="*/ 41 w 390"/>
                <a:gd name="T29" fmla="*/ 99 h 291"/>
                <a:gd name="T30" fmla="*/ 15 w 390"/>
                <a:gd name="T31" fmla="*/ 111 h 291"/>
                <a:gd name="T32" fmla="*/ 8 w 390"/>
                <a:gd name="T33" fmla="*/ 113 h 291"/>
                <a:gd name="T34" fmla="*/ 3 w 390"/>
                <a:gd name="T35" fmla="*/ 135 h 291"/>
                <a:gd name="T36" fmla="*/ 9 w 390"/>
                <a:gd name="T37" fmla="*/ 157 h 291"/>
                <a:gd name="T38" fmla="*/ 5 w 390"/>
                <a:gd name="T39" fmla="*/ 158 h 291"/>
                <a:gd name="T40" fmla="*/ 9 w 390"/>
                <a:gd name="T41" fmla="*/ 173 h 291"/>
                <a:gd name="T42" fmla="*/ 19 w 390"/>
                <a:gd name="T43" fmla="*/ 200 h 291"/>
                <a:gd name="T44" fmla="*/ 25 w 390"/>
                <a:gd name="T45" fmla="*/ 230 h 291"/>
                <a:gd name="T46" fmla="*/ 23 w 390"/>
                <a:gd name="T47" fmla="*/ 240 h 291"/>
                <a:gd name="T48" fmla="*/ 47 w 390"/>
                <a:gd name="T49" fmla="*/ 248 h 291"/>
                <a:gd name="T50" fmla="*/ 66 w 390"/>
                <a:gd name="T51" fmla="*/ 237 h 291"/>
                <a:gd name="T52" fmla="*/ 91 w 390"/>
                <a:gd name="T53" fmla="*/ 238 h 291"/>
                <a:gd name="T54" fmla="*/ 105 w 390"/>
                <a:gd name="T55" fmla="*/ 230 h 291"/>
                <a:gd name="T56" fmla="*/ 138 w 390"/>
                <a:gd name="T57" fmla="*/ 219 h 291"/>
                <a:gd name="T58" fmla="*/ 176 w 390"/>
                <a:gd name="T59" fmla="*/ 210 h 291"/>
                <a:gd name="T60" fmla="*/ 198 w 390"/>
                <a:gd name="T61" fmla="*/ 217 h 291"/>
                <a:gd name="T62" fmla="*/ 210 w 390"/>
                <a:gd name="T63" fmla="*/ 233 h 291"/>
                <a:gd name="T64" fmla="*/ 220 w 390"/>
                <a:gd name="T65" fmla="*/ 248 h 291"/>
                <a:gd name="T66" fmla="*/ 233 w 390"/>
                <a:gd name="T67" fmla="*/ 232 h 291"/>
                <a:gd name="T68" fmla="*/ 239 w 390"/>
                <a:gd name="T69" fmla="*/ 229 h 291"/>
                <a:gd name="T70" fmla="*/ 235 w 390"/>
                <a:gd name="T71" fmla="*/ 246 h 291"/>
                <a:gd name="T72" fmla="*/ 240 w 390"/>
                <a:gd name="T73" fmla="*/ 242 h 291"/>
                <a:gd name="T74" fmla="*/ 247 w 390"/>
                <a:gd name="T75" fmla="*/ 254 h 291"/>
                <a:gd name="T76" fmla="*/ 257 w 390"/>
                <a:gd name="T77" fmla="*/ 262 h 291"/>
                <a:gd name="T78" fmla="*/ 268 w 390"/>
                <a:gd name="T79" fmla="*/ 282 h 291"/>
                <a:gd name="T80" fmla="*/ 285 w 390"/>
                <a:gd name="T81" fmla="*/ 287 h 291"/>
                <a:gd name="T82" fmla="*/ 304 w 390"/>
                <a:gd name="T83" fmla="*/ 281 h 291"/>
                <a:gd name="T84" fmla="*/ 313 w 390"/>
                <a:gd name="T85" fmla="*/ 288 h 291"/>
                <a:gd name="T86" fmla="*/ 330 w 390"/>
                <a:gd name="T87" fmla="*/ 284 h 291"/>
                <a:gd name="T88" fmla="*/ 356 w 390"/>
                <a:gd name="T89" fmla="*/ 268 h 291"/>
                <a:gd name="T90" fmla="*/ 380 w 390"/>
                <a:gd name="T91" fmla="*/ 220 h 291"/>
                <a:gd name="T92" fmla="*/ 386 w 390"/>
                <a:gd name="T93" fmla="*/ 169 h 291"/>
                <a:gd name="T94" fmla="*/ 386 w 390"/>
                <a:gd name="T95" fmla="*/ 141 h 291"/>
                <a:gd name="T96" fmla="*/ 368 w 390"/>
                <a:gd name="T97" fmla="*/ 129 h 291"/>
                <a:gd name="T98" fmla="*/ 352 w 390"/>
                <a:gd name="T99" fmla="*/ 115 h 291"/>
                <a:gd name="T100" fmla="*/ 343 w 390"/>
                <a:gd name="T101" fmla="*/ 94 h 291"/>
                <a:gd name="T102" fmla="*/ 320 w 390"/>
                <a:gd name="T103" fmla="*/ 79 h 291"/>
                <a:gd name="T104" fmla="*/ 314 w 390"/>
                <a:gd name="T105" fmla="*/ 59 h 291"/>
                <a:gd name="T106" fmla="*/ 303 w 390"/>
                <a:gd name="T107" fmla="*/ 36 h 291"/>
                <a:gd name="T108" fmla="*/ 293 w 390"/>
                <a:gd name="T109" fmla="*/ 21 h 291"/>
                <a:gd name="T110" fmla="*/ 285 w 390"/>
                <a:gd name="T111" fmla="*/ 1 h 291"/>
                <a:gd name="T112" fmla="*/ 276 w 390"/>
                <a:gd name="T113" fmla="*/ 22 h 291"/>
                <a:gd name="T114" fmla="*/ 271 w 390"/>
                <a:gd name="T115" fmla="*/ 58 h 291"/>
                <a:gd name="T116" fmla="*/ 246 w 390"/>
                <a:gd name="T117" fmla="*/ 60 h 291"/>
                <a:gd name="T118" fmla="*/ 226 w 390"/>
                <a:gd name="T119" fmla="*/ 49 h 291"/>
                <a:gd name="T120" fmla="*/ 222 w 390"/>
                <a:gd name="T121" fmla="*/ 31 h 291"/>
                <a:gd name="T122" fmla="*/ 226 w 390"/>
                <a:gd name="T123" fmla="*/ 2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" h="291">
                  <a:moveTo>
                    <a:pt x="226" y="20"/>
                  </a:moveTo>
                  <a:cubicBezTo>
                    <a:pt x="226" y="20"/>
                    <a:pt x="227" y="18"/>
                    <a:pt x="229" y="18"/>
                  </a:cubicBezTo>
                  <a:cubicBezTo>
                    <a:pt x="230" y="17"/>
                    <a:pt x="229" y="16"/>
                    <a:pt x="229" y="16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20" y="11"/>
                    <a:pt x="220" y="11"/>
                    <a:pt x="220" y="11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3" y="15"/>
                    <a:pt x="213" y="15"/>
                    <a:pt x="213" y="15"/>
                  </a:cubicBezTo>
                  <a:cubicBezTo>
                    <a:pt x="211" y="15"/>
                    <a:pt x="211" y="15"/>
                    <a:pt x="211" y="15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5" y="8"/>
                    <a:pt x="186" y="8"/>
                  </a:cubicBezTo>
                  <a:cubicBezTo>
                    <a:pt x="186" y="8"/>
                    <a:pt x="188" y="9"/>
                    <a:pt x="188" y="9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1" y="30"/>
                    <a:pt x="161" y="30"/>
                    <a:pt x="161" y="30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4" y="30"/>
                    <a:pt x="133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4"/>
                    <a:pt x="125" y="34"/>
                  </a:cubicBezTo>
                  <a:cubicBezTo>
                    <a:pt x="124" y="35"/>
                    <a:pt x="124" y="36"/>
                    <a:pt x="124" y="36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2"/>
                    <a:pt x="88" y="63"/>
                    <a:pt x="87" y="64"/>
                  </a:cubicBezTo>
                  <a:cubicBezTo>
                    <a:pt x="87" y="64"/>
                    <a:pt x="87" y="66"/>
                    <a:pt x="87" y="66"/>
                  </a:cubicBezTo>
                  <a:cubicBezTo>
                    <a:pt x="87" y="67"/>
                    <a:pt x="88" y="68"/>
                    <a:pt x="88" y="68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0"/>
                    <a:pt x="65" y="92"/>
                    <a:pt x="63" y="92"/>
                  </a:cubicBezTo>
                  <a:cubicBezTo>
                    <a:pt x="62" y="92"/>
                    <a:pt x="58" y="91"/>
                    <a:pt x="58" y="91"/>
                  </a:cubicBezTo>
                  <a:cubicBezTo>
                    <a:pt x="58" y="91"/>
                    <a:pt x="57" y="92"/>
                    <a:pt x="56" y="93"/>
                  </a:cubicBezTo>
                  <a:cubicBezTo>
                    <a:pt x="55" y="94"/>
                    <a:pt x="53" y="95"/>
                    <a:pt x="53" y="95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2"/>
                    <a:pt x="3" y="135"/>
                    <a:pt x="3" y="135"/>
                  </a:cubicBezTo>
                  <a:cubicBezTo>
                    <a:pt x="3" y="136"/>
                    <a:pt x="3" y="138"/>
                    <a:pt x="3" y="138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11" y="175"/>
                    <a:pt x="12" y="176"/>
                  </a:cubicBezTo>
                  <a:cubicBezTo>
                    <a:pt x="12" y="177"/>
                    <a:pt x="13" y="179"/>
                    <a:pt x="13" y="179"/>
                  </a:cubicBezTo>
                  <a:cubicBezTo>
                    <a:pt x="13" y="179"/>
                    <a:pt x="14" y="181"/>
                    <a:pt x="15" y="182"/>
                  </a:cubicBezTo>
                  <a:cubicBezTo>
                    <a:pt x="16" y="183"/>
                    <a:pt x="16" y="185"/>
                    <a:pt x="16" y="185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18" y="187"/>
                    <a:pt x="18" y="189"/>
                    <a:pt x="18" y="190"/>
                  </a:cubicBezTo>
                  <a:cubicBezTo>
                    <a:pt x="18" y="191"/>
                    <a:pt x="18" y="191"/>
                    <a:pt x="18" y="193"/>
                  </a:cubicBezTo>
                  <a:cubicBezTo>
                    <a:pt x="18" y="195"/>
                    <a:pt x="18" y="197"/>
                    <a:pt x="18" y="197"/>
                  </a:cubicBezTo>
                  <a:cubicBezTo>
                    <a:pt x="19" y="200"/>
                    <a:pt x="19" y="200"/>
                    <a:pt x="19" y="20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25" y="213"/>
                    <a:pt x="25" y="213"/>
                    <a:pt x="25" y="213"/>
                  </a:cubicBezTo>
                  <a:cubicBezTo>
                    <a:pt x="25" y="215"/>
                    <a:pt x="25" y="215"/>
                    <a:pt x="25" y="215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25" y="230"/>
                    <a:pt x="25" y="230"/>
                    <a:pt x="25" y="230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8" y="234"/>
                    <a:pt x="18" y="234"/>
                    <a:pt x="18" y="234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8" y="238"/>
                    <a:pt x="18" y="238"/>
                    <a:pt x="18" y="238"/>
                  </a:cubicBezTo>
                  <a:cubicBezTo>
                    <a:pt x="18" y="239"/>
                    <a:pt x="18" y="239"/>
                    <a:pt x="18" y="239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4" y="249"/>
                    <a:pt x="34" y="249"/>
                    <a:pt x="34" y="249"/>
                  </a:cubicBezTo>
                  <a:cubicBezTo>
                    <a:pt x="37" y="248"/>
                    <a:pt x="37" y="248"/>
                    <a:pt x="37" y="248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9" y="248"/>
                    <a:pt x="49" y="248"/>
                    <a:pt x="49" y="248"/>
                  </a:cubicBezTo>
                  <a:cubicBezTo>
                    <a:pt x="51" y="246"/>
                    <a:pt x="51" y="246"/>
                    <a:pt x="51" y="246"/>
                  </a:cubicBezTo>
                  <a:cubicBezTo>
                    <a:pt x="53" y="244"/>
                    <a:pt x="53" y="244"/>
                    <a:pt x="53" y="244"/>
                  </a:cubicBezTo>
                  <a:cubicBezTo>
                    <a:pt x="55" y="243"/>
                    <a:pt x="55" y="243"/>
                    <a:pt x="55" y="243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5" y="238"/>
                    <a:pt x="65" y="238"/>
                    <a:pt x="65" y="238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3" y="236"/>
                    <a:pt x="73" y="236"/>
                    <a:pt x="73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3" y="236"/>
                    <a:pt x="83" y="236"/>
                    <a:pt x="83" y="236"/>
                  </a:cubicBezTo>
                  <a:cubicBezTo>
                    <a:pt x="85" y="236"/>
                    <a:pt x="85" y="236"/>
                    <a:pt x="85" y="236"/>
                  </a:cubicBezTo>
                  <a:cubicBezTo>
                    <a:pt x="87" y="238"/>
                    <a:pt x="87" y="238"/>
                    <a:pt x="87" y="238"/>
                  </a:cubicBezTo>
                  <a:cubicBezTo>
                    <a:pt x="87" y="238"/>
                    <a:pt x="89" y="237"/>
                    <a:pt x="89" y="237"/>
                  </a:cubicBezTo>
                  <a:cubicBezTo>
                    <a:pt x="90" y="237"/>
                    <a:pt x="91" y="238"/>
                    <a:pt x="91" y="238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4" y="236"/>
                    <a:pt x="94" y="236"/>
                    <a:pt x="94" y="236"/>
                  </a:cubicBezTo>
                  <a:cubicBezTo>
                    <a:pt x="95" y="236"/>
                    <a:pt x="95" y="236"/>
                    <a:pt x="95" y="236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9" y="236"/>
                    <a:pt x="99" y="236"/>
                    <a:pt x="99" y="236"/>
                  </a:cubicBezTo>
                  <a:cubicBezTo>
                    <a:pt x="101" y="235"/>
                    <a:pt x="101" y="235"/>
                    <a:pt x="101" y="235"/>
                  </a:cubicBezTo>
                  <a:cubicBezTo>
                    <a:pt x="104" y="233"/>
                    <a:pt x="104" y="233"/>
                    <a:pt x="104" y="233"/>
                  </a:cubicBezTo>
                  <a:cubicBezTo>
                    <a:pt x="105" y="230"/>
                    <a:pt x="105" y="230"/>
                    <a:pt x="105" y="230"/>
                  </a:cubicBezTo>
                  <a:cubicBezTo>
                    <a:pt x="107" y="228"/>
                    <a:pt x="107" y="228"/>
                    <a:pt x="107" y="228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12" y="225"/>
                    <a:pt x="112" y="225"/>
                    <a:pt x="112" y="225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20" y="221"/>
                    <a:pt x="120" y="221"/>
                    <a:pt x="120" y="221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8" y="219"/>
                    <a:pt x="128" y="219"/>
                    <a:pt x="128" y="219"/>
                  </a:cubicBezTo>
                  <a:cubicBezTo>
                    <a:pt x="128" y="219"/>
                    <a:pt x="132" y="219"/>
                    <a:pt x="133" y="219"/>
                  </a:cubicBezTo>
                  <a:cubicBezTo>
                    <a:pt x="134" y="219"/>
                    <a:pt x="138" y="219"/>
                    <a:pt x="138" y="219"/>
                  </a:cubicBezTo>
                  <a:cubicBezTo>
                    <a:pt x="142" y="218"/>
                    <a:pt x="142" y="218"/>
                    <a:pt x="142" y="218"/>
                  </a:cubicBezTo>
                  <a:cubicBezTo>
                    <a:pt x="148" y="216"/>
                    <a:pt x="148" y="216"/>
                    <a:pt x="148" y="216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7" y="212"/>
                    <a:pt x="157" y="212"/>
                    <a:pt x="157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74" y="210"/>
                    <a:pt x="174" y="210"/>
                    <a:pt x="174" y="210"/>
                  </a:cubicBezTo>
                  <a:cubicBezTo>
                    <a:pt x="176" y="210"/>
                    <a:pt x="176" y="210"/>
                    <a:pt x="176" y="210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2" y="214"/>
                    <a:pt x="182" y="214"/>
                    <a:pt x="182" y="214"/>
                  </a:cubicBezTo>
                  <a:cubicBezTo>
                    <a:pt x="184" y="216"/>
                    <a:pt x="184" y="216"/>
                    <a:pt x="184" y="216"/>
                  </a:cubicBezTo>
                  <a:cubicBezTo>
                    <a:pt x="188" y="214"/>
                    <a:pt x="188" y="214"/>
                    <a:pt x="188" y="214"/>
                  </a:cubicBezTo>
                  <a:cubicBezTo>
                    <a:pt x="190" y="216"/>
                    <a:pt x="190" y="216"/>
                    <a:pt x="190" y="216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4" y="218"/>
                    <a:pt x="194" y="218"/>
                    <a:pt x="194" y="218"/>
                  </a:cubicBezTo>
                  <a:cubicBezTo>
                    <a:pt x="196" y="217"/>
                    <a:pt x="196" y="217"/>
                    <a:pt x="196" y="217"/>
                  </a:cubicBezTo>
                  <a:cubicBezTo>
                    <a:pt x="198" y="217"/>
                    <a:pt x="198" y="217"/>
                    <a:pt x="198" y="217"/>
                  </a:cubicBezTo>
                  <a:cubicBezTo>
                    <a:pt x="200" y="219"/>
                    <a:pt x="200" y="219"/>
                    <a:pt x="200" y="219"/>
                  </a:cubicBezTo>
                  <a:cubicBezTo>
                    <a:pt x="201" y="221"/>
                    <a:pt x="201" y="221"/>
                    <a:pt x="201" y="221"/>
                  </a:cubicBezTo>
                  <a:cubicBezTo>
                    <a:pt x="201" y="221"/>
                    <a:pt x="202" y="221"/>
                    <a:pt x="203" y="222"/>
                  </a:cubicBezTo>
                  <a:cubicBezTo>
                    <a:pt x="204" y="222"/>
                    <a:pt x="203" y="223"/>
                    <a:pt x="203" y="223"/>
                  </a:cubicBezTo>
                  <a:cubicBezTo>
                    <a:pt x="203" y="225"/>
                    <a:pt x="203" y="225"/>
                    <a:pt x="203" y="225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9" y="230"/>
                    <a:pt x="209" y="230"/>
                    <a:pt x="209" y="230"/>
                  </a:cubicBezTo>
                  <a:cubicBezTo>
                    <a:pt x="210" y="233"/>
                    <a:pt x="210" y="233"/>
                    <a:pt x="210" y="233"/>
                  </a:cubicBezTo>
                  <a:cubicBezTo>
                    <a:pt x="210" y="234"/>
                    <a:pt x="210" y="234"/>
                    <a:pt x="210" y="234"/>
                  </a:cubicBezTo>
                  <a:cubicBezTo>
                    <a:pt x="212" y="236"/>
                    <a:pt x="212" y="236"/>
                    <a:pt x="212" y="236"/>
                  </a:cubicBezTo>
                  <a:cubicBezTo>
                    <a:pt x="212" y="236"/>
                    <a:pt x="213" y="238"/>
                    <a:pt x="213" y="238"/>
                  </a:cubicBezTo>
                  <a:cubicBezTo>
                    <a:pt x="213" y="239"/>
                    <a:pt x="214" y="241"/>
                    <a:pt x="214" y="241"/>
                  </a:cubicBezTo>
                  <a:cubicBezTo>
                    <a:pt x="212" y="242"/>
                    <a:pt x="212" y="242"/>
                    <a:pt x="212" y="242"/>
                  </a:cubicBezTo>
                  <a:cubicBezTo>
                    <a:pt x="212" y="242"/>
                    <a:pt x="213" y="242"/>
                    <a:pt x="214" y="244"/>
                  </a:cubicBezTo>
                  <a:cubicBezTo>
                    <a:pt x="214" y="245"/>
                    <a:pt x="216" y="246"/>
                    <a:pt x="216" y="246"/>
                  </a:cubicBezTo>
                  <a:cubicBezTo>
                    <a:pt x="216" y="247"/>
                    <a:pt x="217" y="247"/>
                    <a:pt x="218" y="248"/>
                  </a:cubicBezTo>
                  <a:cubicBezTo>
                    <a:pt x="219" y="248"/>
                    <a:pt x="220" y="248"/>
                    <a:pt x="220" y="248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37"/>
                    <a:pt x="225" y="237"/>
                    <a:pt x="225" y="237"/>
                  </a:cubicBezTo>
                  <a:cubicBezTo>
                    <a:pt x="227" y="236"/>
                    <a:pt x="227" y="236"/>
                    <a:pt x="227" y="236"/>
                  </a:cubicBezTo>
                  <a:cubicBezTo>
                    <a:pt x="230" y="234"/>
                    <a:pt x="230" y="234"/>
                    <a:pt x="230" y="234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32"/>
                    <a:pt x="233" y="232"/>
                    <a:pt x="233" y="232"/>
                  </a:cubicBezTo>
                  <a:cubicBezTo>
                    <a:pt x="233" y="230"/>
                    <a:pt x="233" y="230"/>
                    <a:pt x="233" y="230"/>
                  </a:cubicBezTo>
                  <a:cubicBezTo>
                    <a:pt x="233" y="230"/>
                    <a:pt x="235" y="228"/>
                    <a:pt x="236" y="228"/>
                  </a:cubicBezTo>
                  <a:cubicBezTo>
                    <a:pt x="237" y="228"/>
                    <a:pt x="237" y="226"/>
                    <a:pt x="237" y="226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9" y="222"/>
                    <a:pt x="239" y="222"/>
                    <a:pt x="239" y="222"/>
                  </a:cubicBezTo>
                  <a:cubicBezTo>
                    <a:pt x="239" y="224"/>
                    <a:pt x="239" y="224"/>
                    <a:pt x="239" y="224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27"/>
                    <a:pt x="240" y="227"/>
                    <a:pt x="240" y="227"/>
                  </a:cubicBezTo>
                  <a:cubicBezTo>
                    <a:pt x="239" y="229"/>
                    <a:pt x="239" y="229"/>
                    <a:pt x="239" y="229"/>
                  </a:cubicBezTo>
                  <a:cubicBezTo>
                    <a:pt x="239" y="230"/>
                    <a:pt x="239" y="230"/>
                    <a:pt x="239" y="230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8" y="234"/>
                  </a:cubicBezTo>
                  <a:cubicBezTo>
                    <a:pt x="237" y="234"/>
                    <a:pt x="238" y="235"/>
                    <a:pt x="238" y="235"/>
                  </a:cubicBezTo>
                  <a:cubicBezTo>
                    <a:pt x="236" y="236"/>
                    <a:pt x="236" y="236"/>
                    <a:pt x="236" y="236"/>
                  </a:cubicBezTo>
                  <a:cubicBezTo>
                    <a:pt x="235" y="238"/>
                    <a:pt x="235" y="238"/>
                    <a:pt x="235" y="238"/>
                  </a:cubicBezTo>
                  <a:cubicBezTo>
                    <a:pt x="235" y="240"/>
                    <a:pt x="235" y="240"/>
                    <a:pt x="235" y="240"/>
                  </a:cubicBezTo>
                  <a:cubicBezTo>
                    <a:pt x="235" y="243"/>
                    <a:pt x="235" y="243"/>
                    <a:pt x="235" y="243"/>
                  </a:cubicBezTo>
                  <a:cubicBezTo>
                    <a:pt x="235" y="246"/>
                    <a:pt x="235" y="246"/>
                    <a:pt x="235" y="246"/>
                  </a:cubicBezTo>
                  <a:cubicBezTo>
                    <a:pt x="233" y="248"/>
                    <a:pt x="233" y="248"/>
                    <a:pt x="233" y="248"/>
                  </a:cubicBezTo>
                  <a:cubicBezTo>
                    <a:pt x="230" y="248"/>
                    <a:pt x="230" y="248"/>
                    <a:pt x="230" y="248"/>
                  </a:cubicBezTo>
                  <a:cubicBezTo>
                    <a:pt x="229" y="250"/>
                    <a:pt x="229" y="250"/>
                    <a:pt x="229" y="250"/>
                  </a:cubicBezTo>
                  <a:cubicBezTo>
                    <a:pt x="231" y="250"/>
                    <a:pt x="231" y="250"/>
                    <a:pt x="231" y="250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7" y="250"/>
                    <a:pt x="237" y="250"/>
                    <a:pt x="237" y="250"/>
                  </a:cubicBezTo>
                  <a:cubicBezTo>
                    <a:pt x="238" y="248"/>
                    <a:pt x="238" y="248"/>
                    <a:pt x="238" y="248"/>
                  </a:cubicBezTo>
                  <a:cubicBezTo>
                    <a:pt x="239" y="244"/>
                    <a:pt x="239" y="244"/>
                    <a:pt x="239" y="244"/>
                  </a:cubicBezTo>
                  <a:cubicBezTo>
                    <a:pt x="239" y="244"/>
                    <a:pt x="239" y="244"/>
                    <a:pt x="240" y="242"/>
                  </a:cubicBezTo>
                  <a:cubicBezTo>
                    <a:pt x="241" y="239"/>
                    <a:pt x="241" y="240"/>
                    <a:pt x="241" y="240"/>
                  </a:cubicBezTo>
                  <a:cubicBezTo>
                    <a:pt x="242" y="241"/>
                    <a:pt x="242" y="241"/>
                    <a:pt x="242" y="241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5" y="244"/>
                    <a:pt x="245" y="244"/>
                    <a:pt x="245" y="244"/>
                  </a:cubicBezTo>
                  <a:cubicBezTo>
                    <a:pt x="245" y="248"/>
                    <a:pt x="245" y="248"/>
                    <a:pt x="245" y="248"/>
                  </a:cubicBezTo>
                  <a:cubicBezTo>
                    <a:pt x="244" y="251"/>
                    <a:pt x="244" y="251"/>
                    <a:pt x="244" y="251"/>
                  </a:cubicBezTo>
                  <a:cubicBezTo>
                    <a:pt x="243" y="254"/>
                    <a:pt x="243" y="254"/>
                    <a:pt x="243" y="254"/>
                  </a:cubicBezTo>
                  <a:cubicBezTo>
                    <a:pt x="245" y="254"/>
                    <a:pt x="245" y="254"/>
                    <a:pt x="245" y="254"/>
                  </a:cubicBezTo>
                  <a:cubicBezTo>
                    <a:pt x="247" y="254"/>
                    <a:pt x="247" y="254"/>
                    <a:pt x="247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51" y="252"/>
                    <a:pt x="251" y="252"/>
                    <a:pt x="251" y="252"/>
                  </a:cubicBezTo>
                  <a:cubicBezTo>
                    <a:pt x="252" y="253"/>
                    <a:pt x="252" y="253"/>
                    <a:pt x="252" y="253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4" y="258"/>
                    <a:pt x="254" y="258"/>
                    <a:pt x="254" y="258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4"/>
                    <a:pt x="257" y="265"/>
                  </a:cubicBezTo>
                  <a:cubicBezTo>
                    <a:pt x="257" y="266"/>
                    <a:pt x="257" y="268"/>
                    <a:pt x="257" y="268"/>
                  </a:cubicBezTo>
                  <a:cubicBezTo>
                    <a:pt x="257" y="270"/>
                    <a:pt x="257" y="270"/>
                    <a:pt x="257" y="270"/>
                  </a:cubicBezTo>
                  <a:cubicBezTo>
                    <a:pt x="258" y="273"/>
                    <a:pt x="258" y="273"/>
                    <a:pt x="258" y="273"/>
                  </a:cubicBezTo>
                  <a:cubicBezTo>
                    <a:pt x="259" y="274"/>
                    <a:pt x="259" y="274"/>
                    <a:pt x="259" y="274"/>
                  </a:cubicBezTo>
                  <a:cubicBezTo>
                    <a:pt x="261" y="277"/>
                    <a:pt x="261" y="277"/>
                    <a:pt x="261" y="277"/>
                  </a:cubicBezTo>
                  <a:cubicBezTo>
                    <a:pt x="263" y="280"/>
                    <a:pt x="263" y="280"/>
                    <a:pt x="263" y="280"/>
                  </a:cubicBezTo>
                  <a:cubicBezTo>
                    <a:pt x="265" y="282"/>
                    <a:pt x="265" y="282"/>
                    <a:pt x="265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70" y="283"/>
                    <a:pt x="271" y="283"/>
                    <a:pt x="271" y="284"/>
                  </a:cubicBezTo>
                  <a:cubicBezTo>
                    <a:pt x="272" y="284"/>
                    <a:pt x="273" y="286"/>
                    <a:pt x="273" y="286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5" y="284"/>
                    <a:pt x="275" y="284"/>
                    <a:pt x="275" y="284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80" y="285"/>
                    <a:pt x="280" y="285"/>
                    <a:pt x="280" y="285"/>
                  </a:cubicBezTo>
                  <a:cubicBezTo>
                    <a:pt x="283" y="286"/>
                    <a:pt x="283" y="286"/>
                    <a:pt x="283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7" y="288"/>
                    <a:pt x="287" y="288"/>
                    <a:pt x="287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3" y="290"/>
                    <a:pt x="293" y="290"/>
                    <a:pt x="293" y="290"/>
                  </a:cubicBezTo>
                  <a:cubicBezTo>
                    <a:pt x="295" y="288"/>
                    <a:pt x="295" y="288"/>
                    <a:pt x="295" y="288"/>
                  </a:cubicBezTo>
                  <a:cubicBezTo>
                    <a:pt x="298" y="287"/>
                    <a:pt x="298" y="287"/>
                    <a:pt x="298" y="287"/>
                  </a:cubicBezTo>
                  <a:cubicBezTo>
                    <a:pt x="301" y="286"/>
                    <a:pt x="301" y="286"/>
                    <a:pt x="301" y="286"/>
                  </a:cubicBezTo>
                  <a:cubicBezTo>
                    <a:pt x="302" y="284"/>
                    <a:pt x="302" y="284"/>
                    <a:pt x="302" y="284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7" y="281"/>
                    <a:pt x="307" y="281"/>
                    <a:pt x="307" y="281"/>
                  </a:cubicBezTo>
                  <a:cubicBezTo>
                    <a:pt x="308" y="281"/>
                    <a:pt x="308" y="281"/>
                    <a:pt x="308" y="281"/>
                  </a:cubicBezTo>
                  <a:cubicBezTo>
                    <a:pt x="308" y="283"/>
                    <a:pt x="308" y="283"/>
                    <a:pt x="308" y="283"/>
                  </a:cubicBezTo>
                  <a:cubicBezTo>
                    <a:pt x="306" y="284"/>
                    <a:pt x="306" y="284"/>
                    <a:pt x="306" y="284"/>
                  </a:cubicBezTo>
                  <a:cubicBezTo>
                    <a:pt x="307" y="286"/>
                    <a:pt x="307" y="286"/>
                    <a:pt x="307" y="286"/>
                  </a:cubicBezTo>
                  <a:cubicBezTo>
                    <a:pt x="310" y="286"/>
                    <a:pt x="310" y="286"/>
                    <a:pt x="310" y="286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13" y="288"/>
                    <a:pt x="313" y="288"/>
                    <a:pt x="313" y="288"/>
                  </a:cubicBezTo>
                  <a:cubicBezTo>
                    <a:pt x="316" y="290"/>
                    <a:pt x="316" y="290"/>
                    <a:pt x="316" y="290"/>
                  </a:cubicBezTo>
                  <a:cubicBezTo>
                    <a:pt x="316" y="290"/>
                    <a:pt x="318" y="291"/>
                    <a:pt x="319" y="291"/>
                  </a:cubicBezTo>
                  <a:cubicBezTo>
                    <a:pt x="320" y="291"/>
                    <a:pt x="320" y="290"/>
                    <a:pt x="320" y="290"/>
                  </a:cubicBezTo>
                  <a:cubicBezTo>
                    <a:pt x="322" y="289"/>
                    <a:pt x="322" y="289"/>
                    <a:pt x="322" y="289"/>
                  </a:cubicBezTo>
                  <a:cubicBezTo>
                    <a:pt x="322" y="289"/>
                    <a:pt x="326" y="288"/>
                    <a:pt x="326" y="288"/>
                  </a:cubicBezTo>
                  <a:cubicBezTo>
                    <a:pt x="326" y="288"/>
                    <a:pt x="326" y="288"/>
                    <a:pt x="326" y="288"/>
                  </a:cubicBezTo>
                  <a:cubicBezTo>
                    <a:pt x="327" y="288"/>
                    <a:pt x="327" y="288"/>
                    <a:pt x="327" y="287"/>
                  </a:cubicBezTo>
                  <a:cubicBezTo>
                    <a:pt x="327" y="286"/>
                    <a:pt x="328" y="285"/>
                    <a:pt x="329" y="285"/>
                  </a:cubicBezTo>
                  <a:cubicBezTo>
                    <a:pt x="329" y="284"/>
                    <a:pt x="329" y="284"/>
                    <a:pt x="330" y="284"/>
                  </a:cubicBezTo>
                  <a:cubicBezTo>
                    <a:pt x="330" y="284"/>
                    <a:pt x="331" y="284"/>
                    <a:pt x="332" y="283"/>
                  </a:cubicBezTo>
                  <a:cubicBezTo>
                    <a:pt x="332" y="283"/>
                    <a:pt x="333" y="282"/>
                    <a:pt x="334" y="282"/>
                  </a:cubicBezTo>
                  <a:cubicBezTo>
                    <a:pt x="334" y="282"/>
                    <a:pt x="334" y="282"/>
                    <a:pt x="334" y="281"/>
                  </a:cubicBezTo>
                  <a:cubicBezTo>
                    <a:pt x="336" y="281"/>
                    <a:pt x="337" y="280"/>
                    <a:pt x="339" y="279"/>
                  </a:cubicBezTo>
                  <a:cubicBezTo>
                    <a:pt x="340" y="279"/>
                    <a:pt x="341" y="279"/>
                    <a:pt x="342" y="279"/>
                  </a:cubicBezTo>
                  <a:cubicBezTo>
                    <a:pt x="345" y="279"/>
                    <a:pt x="347" y="278"/>
                    <a:pt x="350" y="278"/>
                  </a:cubicBezTo>
                  <a:cubicBezTo>
                    <a:pt x="350" y="278"/>
                    <a:pt x="351" y="278"/>
                    <a:pt x="352" y="278"/>
                  </a:cubicBezTo>
                  <a:cubicBezTo>
                    <a:pt x="356" y="274"/>
                    <a:pt x="356" y="274"/>
                    <a:pt x="356" y="274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7" y="262"/>
                    <a:pt x="357" y="262"/>
                    <a:pt x="357" y="262"/>
                  </a:cubicBezTo>
                  <a:cubicBezTo>
                    <a:pt x="359" y="254"/>
                    <a:pt x="359" y="254"/>
                    <a:pt x="359" y="254"/>
                  </a:cubicBezTo>
                  <a:cubicBezTo>
                    <a:pt x="362" y="250"/>
                    <a:pt x="362" y="250"/>
                    <a:pt x="362" y="250"/>
                  </a:cubicBezTo>
                  <a:cubicBezTo>
                    <a:pt x="364" y="248"/>
                    <a:pt x="364" y="248"/>
                    <a:pt x="364" y="248"/>
                  </a:cubicBezTo>
                  <a:cubicBezTo>
                    <a:pt x="364" y="242"/>
                    <a:pt x="364" y="242"/>
                    <a:pt x="364" y="242"/>
                  </a:cubicBezTo>
                  <a:cubicBezTo>
                    <a:pt x="368" y="237"/>
                    <a:pt x="368" y="237"/>
                    <a:pt x="368" y="237"/>
                  </a:cubicBezTo>
                  <a:cubicBezTo>
                    <a:pt x="370" y="231"/>
                    <a:pt x="370" y="231"/>
                    <a:pt x="370" y="231"/>
                  </a:cubicBezTo>
                  <a:cubicBezTo>
                    <a:pt x="374" y="225"/>
                    <a:pt x="374" y="225"/>
                    <a:pt x="374" y="225"/>
                  </a:cubicBezTo>
                  <a:cubicBezTo>
                    <a:pt x="380" y="220"/>
                    <a:pt x="380" y="220"/>
                    <a:pt x="380" y="220"/>
                  </a:cubicBezTo>
                  <a:cubicBezTo>
                    <a:pt x="380" y="220"/>
                    <a:pt x="381" y="214"/>
                    <a:pt x="381" y="213"/>
                  </a:cubicBezTo>
                  <a:cubicBezTo>
                    <a:pt x="381" y="212"/>
                    <a:pt x="385" y="208"/>
                    <a:pt x="385" y="208"/>
                  </a:cubicBezTo>
                  <a:cubicBezTo>
                    <a:pt x="385" y="208"/>
                    <a:pt x="385" y="202"/>
                    <a:pt x="385" y="200"/>
                  </a:cubicBezTo>
                  <a:cubicBezTo>
                    <a:pt x="385" y="198"/>
                    <a:pt x="388" y="194"/>
                    <a:pt x="388" y="193"/>
                  </a:cubicBezTo>
                  <a:cubicBezTo>
                    <a:pt x="388" y="191"/>
                    <a:pt x="388" y="187"/>
                    <a:pt x="388" y="187"/>
                  </a:cubicBezTo>
                  <a:cubicBezTo>
                    <a:pt x="388" y="187"/>
                    <a:pt x="389" y="182"/>
                    <a:pt x="390" y="181"/>
                  </a:cubicBezTo>
                  <a:cubicBezTo>
                    <a:pt x="390" y="181"/>
                    <a:pt x="390" y="177"/>
                    <a:pt x="390" y="177"/>
                  </a:cubicBezTo>
                  <a:cubicBezTo>
                    <a:pt x="389" y="172"/>
                    <a:pt x="389" y="172"/>
                    <a:pt x="389" y="172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5" y="167"/>
                    <a:pt x="385" y="167"/>
                    <a:pt x="385" y="167"/>
                  </a:cubicBezTo>
                  <a:cubicBezTo>
                    <a:pt x="386" y="161"/>
                    <a:pt x="386" y="161"/>
                    <a:pt x="386" y="161"/>
                  </a:cubicBezTo>
                  <a:cubicBezTo>
                    <a:pt x="386" y="153"/>
                    <a:pt x="386" y="153"/>
                    <a:pt x="386" y="153"/>
                  </a:cubicBezTo>
                  <a:cubicBezTo>
                    <a:pt x="386" y="151"/>
                    <a:pt x="386" y="151"/>
                    <a:pt x="386" y="151"/>
                  </a:cubicBezTo>
                  <a:cubicBezTo>
                    <a:pt x="386" y="149"/>
                    <a:pt x="386" y="149"/>
                    <a:pt x="386" y="149"/>
                  </a:cubicBezTo>
                  <a:cubicBezTo>
                    <a:pt x="387" y="148"/>
                    <a:pt x="387" y="148"/>
                    <a:pt x="387" y="148"/>
                  </a:cubicBezTo>
                  <a:cubicBezTo>
                    <a:pt x="388" y="146"/>
                    <a:pt x="388" y="146"/>
                    <a:pt x="388" y="146"/>
                  </a:cubicBezTo>
                  <a:cubicBezTo>
                    <a:pt x="388" y="144"/>
                    <a:pt x="388" y="144"/>
                    <a:pt x="388" y="144"/>
                  </a:cubicBezTo>
                  <a:cubicBezTo>
                    <a:pt x="386" y="141"/>
                    <a:pt x="386" y="141"/>
                    <a:pt x="386" y="141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145"/>
                    <a:pt x="385" y="145"/>
                    <a:pt x="385" y="145"/>
                  </a:cubicBezTo>
                  <a:cubicBezTo>
                    <a:pt x="385" y="145"/>
                    <a:pt x="384" y="147"/>
                    <a:pt x="382" y="146"/>
                  </a:cubicBezTo>
                  <a:cubicBezTo>
                    <a:pt x="380" y="145"/>
                    <a:pt x="380" y="142"/>
                    <a:pt x="380" y="142"/>
                  </a:cubicBezTo>
                  <a:cubicBezTo>
                    <a:pt x="380" y="142"/>
                    <a:pt x="379" y="140"/>
                    <a:pt x="378" y="139"/>
                  </a:cubicBezTo>
                  <a:cubicBezTo>
                    <a:pt x="376" y="137"/>
                    <a:pt x="376" y="139"/>
                    <a:pt x="374" y="136"/>
                  </a:cubicBezTo>
                  <a:cubicBezTo>
                    <a:pt x="373" y="133"/>
                    <a:pt x="372" y="133"/>
                    <a:pt x="372" y="133"/>
                  </a:cubicBezTo>
                  <a:cubicBezTo>
                    <a:pt x="369" y="132"/>
                    <a:pt x="369" y="132"/>
                    <a:pt x="369" y="132"/>
                  </a:cubicBezTo>
                  <a:cubicBezTo>
                    <a:pt x="369" y="132"/>
                    <a:pt x="368" y="129"/>
                    <a:pt x="368" y="129"/>
                  </a:cubicBezTo>
                  <a:cubicBezTo>
                    <a:pt x="368" y="128"/>
                    <a:pt x="365" y="129"/>
                    <a:pt x="365" y="129"/>
                  </a:cubicBezTo>
                  <a:cubicBezTo>
                    <a:pt x="363" y="122"/>
                    <a:pt x="363" y="122"/>
                    <a:pt x="363" y="122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0" y="117"/>
                    <a:pt x="360" y="117"/>
                    <a:pt x="360" y="117"/>
                  </a:cubicBezTo>
                  <a:cubicBezTo>
                    <a:pt x="356" y="114"/>
                    <a:pt x="356" y="114"/>
                    <a:pt x="356" y="114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4" y="116"/>
                    <a:pt x="354" y="116"/>
                    <a:pt x="354" y="116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0" y="108"/>
                    <a:pt x="350" y="108"/>
                    <a:pt x="350" y="10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8" y="103"/>
                    <a:pt x="348" y="103"/>
                    <a:pt x="348" y="103"/>
                  </a:cubicBezTo>
                  <a:cubicBezTo>
                    <a:pt x="346" y="100"/>
                    <a:pt x="346" y="100"/>
                    <a:pt x="346" y="100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2" y="98"/>
                    <a:pt x="342" y="98"/>
                    <a:pt x="342" y="98"/>
                  </a:cubicBezTo>
                  <a:cubicBezTo>
                    <a:pt x="345" y="95"/>
                    <a:pt x="345" y="95"/>
                    <a:pt x="345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0" y="92"/>
                    <a:pt x="340" y="92"/>
                    <a:pt x="340" y="92"/>
                  </a:cubicBezTo>
                  <a:cubicBezTo>
                    <a:pt x="338" y="91"/>
                    <a:pt x="338" y="91"/>
                    <a:pt x="338" y="91"/>
                  </a:cubicBezTo>
                  <a:cubicBezTo>
                    <a:pt x="335" y="88"/>
                    <a:pt x="335" y="88"/>
                    <a:pt x="335" y="88"/>
                  </a:cubicBezTo>
                  <a:cubicBezTo>
                    <a:pt x="334" y="88"/>
                    <a:pt x="334" y="88"/>
                    <a:pt x="334" y="88"/>
                  </a:cubicBezTo>
                  <a:cubicBezTo>
                    <a:pt x="333" y="86"/>
                    <a:pt x="333" y="86"/>
                    <a:pt x="333" y="86"/>
                  </a:cubicBezTo>
                  <a:cubicBezTo>
                    <a:pt x="329" y="86"/>
                    <a:pt x="329" y="86"/>
                    <a:pt x="329" y="86"/>
                  </a:cubicBezTo>
                  <a:cubicBezTo>
                    <a:pt x="325" y="84"/>
                    <a:pt x="325" y="84"/>
                    <a:pt x="325" y="84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20" y="79"/>
                    <a:pt x="320" y="79"/>
                    <a:pt x="320" y="79"/>
                  </a:cubicBezTo>
                  <a:cubicBezTo>
                    <a:pt x="321" y="77"/>
                    <a:pt x="321" y="77"/>
                    <a:pt x="321" y="77"/>
                  </a:cubicBezTo>
                  <a:cubicBezTo>
                    <a:pt x="319" y="75"/>
                    <a:pt x="319" y="75"/>
                    <a:pt x="319" y="75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9" y="71"/>
                    <a:pt x="319" y="71"/>
                    <a:pt x="319" y="71"/>
                  </a:cubicBezTo>
                  <a:cubicBezTo>
                    <a:pt x="319" y="71"/>
                    <a:pt x="319" y="69"/>
                    <a:pt x="319" y="68"/>
                  </a:cubicBezTo>
                  <a:cubicBezTo>
                    <a:pt x="319" y="68"/>
                    <a:pt x="318" y="66"/>
                    <a:pt x="318" y="66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4" y="59"/>
                    <a:pt x="314" y="59"/>
                    <a:pt x="314" y="59"/>
                  </a:cubicBezTo>
                  <a:cubicBezTo>
                    <a:pt x="313" y="58"/>
                    <a:pt x="313" y="58"/>
                    <a:pt x="313" y="58"/>
                  </a:cubicBezTo>
                  <a:cubicBezTo>
                    <a:pt x="311" y="55"/>
                    <a:pt x="311" y="55"/>
                    <a:pt x="311" y="55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0" y="47"/>
                    <a:pt x="310" y="47"/>
                    <a:pt x="310" y="47"/>
                  </a:cubicBezTo>
                  <a:cubicBezTo>
                    <a:pt x="311" y="43"/>
                    <a:pt x="311" y="43"/>
                    <a:pt x="311" y="43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5" y="38"/>
                    <a:pt x="305" y="38"/>
                    <a:pt x="305" y="38"/>
                  </a:cubicBezTo>
                  <a:cubicBezTo>
                    <a:pt x="303" y="36"/>
                    <a:pt x="303" y="36"/>
                    <a:pt x="303" y="36"/>
                  </a:cubicBezTo>
                  <a:cubicBezTo>
                    <a:pt x="302" y="34"/>
                    <a:pt x="302" y="34"/>
                    <a:pt x="302" y="34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5" y="37"/>
                    <a:pt x="295" y="37"/>
                    <a:pt x="295" y="37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1" y="19"/>
                    <a:pt x="291" y="19"/>
                    <a:pt x="291" y="19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1" y="14"/>
                    <a:pt x="291" y="14"/>
                    <a:pt x="291" y="14"/>
                  </a:cubicBezTo>
                  <a:cubicBezTo>
                    <a:pt x="289" y="12"/>
                    <a:pt x="289" y="12"/>
                    <a:pt x="289" y="12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87" y="8"/>
                    <a:pt x="287" y="8"/>
                    <a:pt x="287" y="8"/>
                  </a:cubicBezTo>
                  <a:cubicBezTo>
                    <a:pt x="286" y="3"/>
                    <a:pt x="286" y="3"/>
                    <a:pt x="286" y="3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79" y="5"/>
                    <a:pt x="279" y="5"/>
                    <a:pt x="279" y="5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7" y="14"/>
                    <a:pt x="277" y="14"/>
                    <a:pt x="277" y="14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22"/>
                    <a:pt x="276" y="25"/>
                    <a:pt x="276" y="26"/>
                  </a:cubicBezTo>
                  <a:cubicBezTo>
                    <a:pt x="276" y="26"/>
                    <a:pt x="274" y="30"/>
                    <a:pt x="274" y="30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4" y="46"/>
                    <a:pt x="274" y="46"/>
                    <a:pt x="274" y="46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2" y="55"/>
                    <a:pt x="272" y="55"/>
                    <a:pt x="272" y="55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69" y="61"/>
                    <a:pt x="269" y="61"/>
                    <a:pt x="269" y="61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69"/>
                    <a:pt x="256" y="67"/>
                    <a:pt x="255" y="66"/>
                  </a:cubicBezTo>
                  <a:cubicBezTo>
                    <a:pt x="253" y="66"/>
                    <a:pt x="253" y="65"/>
                    <a:pt x="253" y="65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39" y="56"/>
                    <a:pt x="239" y="56"/>
                    <a:pt x="239" y="56"/>
                  </a:cubicBezTo>
                  <a:cubicBezTo>
                    <a:pt x="237" y="55"/>
                    <a:pt x="237" y="55"/>
                    <a:pt x="237" y="55"/>
                  </a:cubicBezTo>
                  <a:cubicBezTo>
                    <a:pt x="233" y="52"/>
                    <a:pt x="233" y="52"/>
                    <a:pt x="233" y="52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0" y="48"/>
                    <a:pt x="230" y="48"/>
                    <a:pt x="230" y="48"/>
                  </a:cubicBezTo>
                  <a:cubicBezTo>
                    <a:pt x="229" y="50"/>
                    <a:pt x="229" y="50"/>
                    <a:pt x="229" y="50"/>
                  </a:cubicBezTo>
                  <a:cubicBezTo>
                    <a:pt x="228" y="50"/>
                    <a:pt x="228" y="50"/>
                    <a:pt x="228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5" y="38"/>
                    <a:pt x="217" y="36"/>
                    <a:pt x="219" y="34"/>
                  </a:cubicBezTo>
                  <a:cubicBezTo>
                    <a:pt x="222" y="32"/>
                    <a:pt x="221" y="32"/>
                    <a:pt x="221" y="32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1"/>
                    <a:pt x="222" y="31"/>
                    <a:pt x="223" y="31"/>
                  </a:cubicBezTo>
                  <a:cubicBezTo>
                    <a:pt x="223" y="31"/>
                    <a:pt x="222" y="29"/>
                    <a:pt x="222" y="29"/>
                  </a:cubicBezTo>
                  <a:cubicBezTo>
                    <a:pt x="219" y="30"/>
                    <a:pt x="219" y="30"/>
                    <a:pt x="219" y="30"/>
                  </a:cubicBezTo>
                  <a:cubicBezTo>
                    <a:pt x="220" y="26"/>
                    <a:pt x="220" y="26"/>
                    <a:pt x="220" y="26"/>
                  </a:cubicBezTo>
                  <a:cubicBezTo>
                    <a:pt x="221" y="25"/>
                    <a:pt x="221" y="25"/>
                    <a:pt x="221" y="25"/>
                  </a:cubicBezTo>
                  <a:cubicBezTo>
                    <a:pt x="223" y="24"/>
                    <a:pt x="223" y="24"/>
                    <a:pt x="223" y="24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20"/>
                    <a:pt x="226" y="20"/>
                    <a:pt x="226" y="2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86" name="Freeform 294"/>
            <p:cNvSpPr>
              <a:spLocks/>
            </p:cNvSpPr>
            <p:nvPr/>
          </p:nvSpPr>
          <p:spPr bwMode="gray">
            <a:xfrm>
              <a:off x="6984836" y="2830028"/>
              <a:ext cx="1484" cy="1856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4 h 4"/>
                <a:gd name="T4" fmla="*/ 3 w 3"/>
                <a:gd name="T5" fmla="*/ 2 h 4"/>
                <a:gd name="T6" fmla="*/ 3 w 3"/>
                <a:gd name="T7" fmla="*/ 0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87" name="Freeform 295"/>
            <p:cNvSpPr>
              <a:spLocks/>
            </p:cNvSpPr>
            <p:nvPr/>
          </p:nvSpPr>
          <p:spPr bwMode="gray">
            <a:xfrm>
              <a:off x="6971475" y="2835595"/>
              <a:ext cx="1856" cy="2969"/>
            </a:xfrm>
            <a:custGeom>
              <a:avLst/>
              <a:gdLst>
                <a:gd name="T0" fmla="*/ 1 w 4"/>
                <a:gd name="T1" fmla="*/ 7 h 7"/>
                <a:gd name="T2" fmla="*/ 4 w 4"/>
                <a:gd name="T3" fmla="*/ 5 h 7"/>
                <a:gd name="T4" fmla="*/ 4 w 4"/>
                <a:gd name="T5" fmla="*/ 3 h 7"/>
                <a:gd name="T6" fmla="*/ 1 w 4"/>
                <a:gd name="T7" fmla="*/ 0 h 7"/>
                <a:gd name="T8" fmla="*/ 0 w 4"/>
                <a:gd name="T9" fmla="*/ 4 h 7"/>
                <a:gd name="T10" fmla="*/ 0 w 4"/>
                <a:gd name="T11" fmla="*/ 7 h 7"/>
                <a:gd name="T12" fmla="*/ 1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88" name="Freeform 296"/>
            <p:cNvSpPr>
              <a:spLocks/>
            </p:cNvSpPr>
            <p:nvPr/>
          </p:nvSpPr>
          <p:spPr bwMode="gray">
            <a:xfrm>
              <a:off x="6931391" y="2809615"/>
              <a:ext cx="8165" cy="2969"/>
            </a:xfrm>
            <a:custGeom>
              <a:avLst/>
              <a:gdLst>
                <a:gd name="T0" fmla="*/ 12 w 15"/>
                <a:gd name="T1" fmla="*/ 4 h 6"/>
                <a:gd name="T2" fmla="*/ 15 w 15"/>
                <a:gd name="T3" fmla="*/ 4 h 6"/>
                <a:gd name="T4" fmla="*/ 14 w 15"/>
                <a:gd name="T5" fmla="*/ 2 h 6"/>
                <a:gd name="T6" fmla="*/ 11 w 15"/>
                <a:gd name="T7" fmla="*/ 2 h 6"/>
                <a:gd name="T8" fmla="*/ 10 w 15"/>
                <a:gd name="T9" fmla="*/ 1 h 6"/>
                <a:gd name="T10" fmla="*/ 5 w 15"/>
                <a:gd name="T11" fmla="*/ 1 h 6"/>
                <a:gd name="T12" fmla="*/ 0 w 15"/>
                <a:gd name="T13" fmla="*/ 3 h 6"/>
                <a:gd name="T14" fmla="*/ 2 w 15"/>
                <a:gd name="T15" fmla="*/ 5 h 6"/>
                <a:gd name="T16" fmla="*/ 4 w 15"/>
                <a:gd name="T17" fmla="*/ 6 h 6"/>
                <a:gd name="T18" fmla="*/ 10 w 15"/>
                <a:gd name="T19" fmla="*/ 6 h 6"/>
                <a:gd name="T20" fmla="*/ 12 w 15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6">
                  <a:moveTo>
                    <a:pt x="12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3" y="2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89" name="Freeform 297"/>
            <p:cNvSpPr>
              <a:spLocks/>
            </p:cNvSpPr>
            <p:nvPr/>
          </p:nvSpPr>
          <p:spPr bwMode="gray">
            <a:xfrm>
              <a:off x="6975929" y="2842276"/>
              <a:ext cx="20413" cy="19300"/>
            </a:xfrm>
            <a:custGeom>
              <a:avLst/>
              <a:gdLst>
                <a:gd name="T0" fmla="*/ 35 w 36"/>
                <a:gd name="T1" fmla="*/ 8 h 34"/>
                <a:gd name="T2" fmla="*/ 35 w 36"/>
                <a:gd name="T3" fmla="*/ 4 h 34"/>
                <a:gd name="T4" fmla="*/ 34 w 36"/>
                <a:gd name="T5" fmla="*/ 1 h 34"/>
                <a:gd name="T6" fmla="*/ 30 w 36"/>
                <a:gd name="T7" fmla="*/ 2 h 34"/>
                <a:gd name="T8" fmla="*/ 24 w 36"/>
                <a:gd name="T9" fmla="*/ 3 h 34"/>
                <a:gd name="T10" fmla="*/ 21 w 36"/>
                <a:gd name="T11" fmla="*/ 6 h 34"/>
                <a:gd name="T12" fmla="*/ 19 w 36"/>
                <a:gd name="T13" fmla="*/ 5 h 34"/>
                <a:gd name="T14" fmla="*/ 12 w 36"/>
                <a:gd name="T15" fmla="*/ 4 h 34"/>
                <a:gd name="T16" fmla="*/ 4 w 36"/>
                <a:gd name="T17" fmla="*/ 1 h 34"/>
                <a:gd name="T18" fmla="*/ 1 w 36"/>
                <a:gd name="T19" fmla="*/ 0 h 34"/>
                <a:gd name="T20" fmla="*/ 1 w 36"/>
                <a:gd name="T21" fmla="*/ 3 h 34"/>
                <a:gd name="T22" fmla="*/ 1 w 36"/>
                <a:gd name="T23" fmla="*/ 7 h 34"/>
                <a:gd name="T24" fmla="*/ 2 w 36"/>
                <a:gd name="T25" fmla="*/ 10 h 34"/>
                <a:gd name="T26" fmla="*/ 3 w 36"/>
                <a:gd name="T27" fmla="*/ 12 h 34"/>
                <a:gd name="T28" fmla="*/ 3 w 36"/>
                <a:gd name="T29" fmla="*/ 12 h 34"/>
                <a:gd name="T30" fmla="*/ 5 w 36"/>
                <a:gd name="T31" fmla="*/ 15 h 34"/>
                <a:gd name="T32" fmla="*/ 6 w 36"/>
                <a:gd name="T33" fmla="*/ 17 h 34"/>
                <a:gd name="T34" fmla="*/ 8 w 36"/>
                <a:gd name="T35" fmla="*/ 18 h 34"/>
                <a:gd name="T36" fmla="*/ 6 w 36"/>
                <a:gd name="T37" fmla="*/ 20 h 34"/>
                <a:gd name="T38" fmla="*/ 8 w 36"/>
                <a:gd name="T39" fmla="*/ 25 h 34"/>
                <a:gd name="T40" fmla="*/ 9 w 36"/>
                <a:gd name="T41" fmla="*/ 27 h 34"/>
                <a:gd name="T42" fmla="*/ 11 w 36"/>
                <a:gd name="T43" fmla="*/ 29 h 34"/>
                <a:gd name="T44" fmla="*/ 12 w 36"/>
                <a:gd name="T45" fmla="*/ 30 h 34"/>
                <a:gd name="T46" fmla="*/ 14 w 36"/>
                <a:gd name="T47" fmla="*/ 32 h 34"/>
                <a:gd name="T48" fmla="*/ 17 w 36"/>
                <a:gd name="T49" fmla="*/ 33 h 34"/>
                <a:gd name="T50" fmla="*/ 22 w 36"/>
                <a:gd name="T51" fmla="*/ 34 h 34"/>
                <a:gd name="T52" fmla="*/ 22 w 36"/>
                <a:gd name="T53" fmla="*/ 30 h 34"/>
                <a:gd name="T54" fmla="*/ 24 w 36"/>
                <a:gd name="T55" fmla="*/ 29 h 34"/>
                <a:gd name="T56" fmla="*/ 25 w 36"/>
                <a:gd name="T57" fmla="*/ 25 h 34"/>
                <a:gd name="T58" fmla="*/ 27 w 36"/>
                <a:gd name="T59" fmla="*/ 24 h 34"/>
                <a:gd name="T60" fmla="*/ 31 w 36"/>
                <a:gd name="T61" fmla="*/ 25 h 34"/>
                <a:gd name="T62" fmla="*/ 30 w 36"/>
                <a:gd name="T63" fmla="*/ 27 h 34"/>
                <a:gd name="T64" fmla="*/ 32 w 36"/>
                <a:gd name="T65" fmla="*/ 27 h 34"/>
                <a:gd name="T66" fmla="*/ 32 w 36"/>
                <a:gd name="T67" fmla="*/ 24 h 34"/>
                <a:gd name="T68" fmla="*/ 32 w 36"/>
                <a:gd name="T69" fmla="*/ 19 h 34"/>
                <a:gd name="T70" fmla="*/ 32 w 36"/>
                <a:gd name="T71" fmla="*/ 18 h 34"/>
                <a:gd name="T72" fmla="*/ 33 w 36"/>
                <a:gd name="T73" fmla="*/ 17 h 34"/>
                <a:gd name="T74" fmla="*/ 35 w 36"/>
                <a:gd name="T75" fmla="*/ 17 h 34"/>
                <a:gd name="T76" fmla="*/ 35 w 36"/>
                <a:gd name="T77" fmla="*/ 16 h 34"/>
                <a:gd name="T78" fmla="*/ 35 w 36"/>
                <a:gd name="T7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" h="34">
                  <a:moveTo>
                    <a:pt x="35" y="14"/>
                  </a:moveTo>
                  <a:cubicBezTo>
                    <a:pt x="35" y="12"/>
                    <a:pt x="35" y="10"/>
                    <a:pt x="35" y="8"/>
                  </a:cubicBezTo>
                  <a:cubicBezTo>
                    <a:pt x="35" y="8"/>
                    <a:pt x="35" y="7"/>
                    <a:pt x="35" y="7"/>
                  </a:cubicBezTo>
                  <a:cubicBezTo>
                    <a:pt x="35" y="6"/>
                    <a:pt x="35" y="5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2"/>
                    <a:pt x="34" y="2"/>
                    <a:pt x="34" y="1"/>
                  </a:cubicBezTo>
                  <a:cubicBezTo>
                    <a:pt x="33" y="1"/>
                    <a:pt x="33" y="1"/>
                    <a:pt x="32" y="1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29" y="3"/>
                    <a:pt x="27" y="3"/>
                    <a:pt x="26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3" y="3"/>
                    <a:pt x="22" y="4"/>
                    <a:pt x="22" y="4"/>
                  </a:cubicBezTo>
                  <a:cubicBezTo>
                    <a:pt x="21" y="4"/>
                    <a:pt x="22" y="5"/>
                    <a:pt x="21" y="6"/>
                  </a:cubicBezTo>
                  <a:cubicBezTo>
                    <a:pt x="21" y="6"/>
                    <a:pt x="20" y="6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5" y="5"/>
                    <a:pt x="13" y="5"/>
                    <a:pt x="12" y="4"/>
                  </a:cubicBezTo>
                  <a:cubicBezTo>
                    <a:pt x="10" y="3"/>
                    <a:pt x="9" y="2"/>
                    <a:pt x="7" y="2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3"/>
                    <a:pt x="8" y="24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9" y="26"/>
                    <a:pt x="9" y="26"/>
                    <a:pt x="9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10" y="28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2" y="30"/>
                    <a:pt x="12" y="30"/>
                  </a:cubicBezTo>
                  <a:cubicBezTo>
                    <a:pt x="12" y="30"/>
                    <a:pt x="13" y="30"/>
                    <a:pt x="14" y="30"/>
                  </a:cubicBezTo>
                  <a:cubicBezTo>
                    <a:pt x="15" y="31"/>
                    <a:pt x="13" y="31"/>
                    <a:pt x="14" y="32"/>
                  </a:cubicBezTo>
                  <a:cubicBezTo>
                    <a:pt x="14" y="33"/>
                    <a:pt x="15" y="32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4"/>
                    <a:pt x="21" y="34"/>
                    <a:pt x="22" y="34"/>
                  </a:cubicBezTo>
                  <a:cubicBezTo>
                    <a:pt x="23" y="33"/>
                    <a:pt x="22" y="32"/>
                    <a:pt x="22" y="31"/>
                  </a:cubicBezTo>
                  <a:cubicBezTo>
                    <a:pt x="22" y="31"/>
                    <a:pt x="22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8"/>
                    <a:pt x="24" y="29"/>
                    <a:pt x="24" y="29"/>
                  </a:cubicBezTo>
                  <a:cubicBezTo>
                    <a:pt x="25" y="29"/>
                    <a:pt x="25" y="28"/>
                    <a:pt x="25" y="27"/>
                  </a:cubicBezTo>
                  <a:cubicBezTo>
                    <a:pt x="25" y="27"/>
                    <a:pt x="25" y="26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7" y="24"/>
                    <a:pt x="28" y="24"/>
                    <a:pt x="29" y="24"/>
                  </a:cubicBezTo>
                  <a:cubicBezTo>
                    <a:pt x="29" y="25"/>
                    <a:pt x="30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1" y="26"/>
                    <a:pt x="30" y="27"/>
                    <a:pt x="30" y="27"/>
                  </a:cubicBezTo>
                  <a:cubicBezTo>
                    <a:pt x="30" y="27"/>
                    <a:pt x="30" y="28"/>
                    <a:pt x="31" y="28"/>
                  </a:cubicBezTo>
                  <a:cubicBezTo>
                    <a:pt x="31" y="28"/>
                    <a:pt x="32" y="27"/>
                    <a:pt x="32" y="27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2" y="25"/>
                    <a:pt x="32" y="24"/>
                    <a:pt x="32" y="24"/>
                  </a:cubicBezTo>
                  <a:cubicBezTo>
                    <a:pt x="32" y="23"/>
                    <a:pt x="32" y="22"/>
                    <a:pt x="32" y="21"/>
                  </a:cubicBezTo>
                  <a:cubicBezTo>
                    <a:pt x="32" y="21"/>
                    <a:pt x="32" y="20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8"/>
                  </a:cubicBezTo>
                  <a:cubicBezTo>
                    <a:pt x="32" y="18"/>
                    <a:pt x="33" y="18"/>
                    <a:pt x="33" y="18"/>
                  </a:cubicBezTo>
                  <a:cubicBezTo>
                    <a:pt x="33" y="18"/>
                    <a:pt x="33" y="17"/>
                    <a:pt x="33" y="17"/>
                  </a:cubicBezTo>
                  <a:cubicBezTo>
                    <a:pt x="33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6"/>
                    <a:pt x="35" y="16"/>
                    <a:pt x="35" y="16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35" y="1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90" name="Freeform 298"/>
            <p:cNvSpPr>
              <a:spLocks/>
            </p:cNvSpPr>
            <p:nvPr/>
          </p:nvSpPr>
          <p:spPr bwMode="gray">
            <a:xfrm>
              <a:off x="6992260" y="2835966"/>
              <a:ext cx="3711" cy="2969"/>
            </a:xfrm>
            <a:custGeom>
              <a:avLst/>
              <a:gdLst>
                <a:gd name="T0" fmla="*/ 5 w 8"/>
                <a:gd name="T1" fmla="*/ 7 h 7"/>
                <a:gd name="T2" fmla="*/ 2 w 8"/>
                <a:gd name="T3" fmla="*/ 6 h 7"/>
                <a:gd name="T4" fmla="*/ 1 w 8"/>
                <a:gd name="T5" fmla="*/ 4 h 7"/>
                <a:gd name="T6" fmla="*/ 0 w 8"/>
                <a:gd name="T7" fmla="*/ 2 h 7"/>
                <a:gd name="T8" fmla="*/ 1 w 8"/>
                <a:gd name="T9" fmla="*/ 2 h 7"/>
                <a:gd name="T10" fmla="*/ 2 w 8"/>
                <a:gd name="T11" fmla="*/ 0 h 7"/>
                <a:gd name="T12" fmla="*/ 6 w 8"/>
                <a:gd name="T13" fmla="*/ 3 h 7"/>
                <a:gd name="T14" fmla="*/ 8 w 8"/>
                <a:gd name="T15" fmla="*/ 6 h 7"/>
                <a:gd name="T16" fmla="*/ 5 w 8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lnTo>
                    <a:pt x="6" y="3"/>
                  </a:lnTo>
                  <a:lnTo>
                    <a:pt x="8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91" name="Freeform 299"/>
            <p:cNvSpPr>
              <a:spLocks/>
            </p:cNvSpPr>
            <p:nvPr/>
          </p:nvSpPr>
          <p:spPr bwMode="gray">
            <a:xfrm>
              <a:off x="6994857" y="2839678"/>
              <a:ext cx="1484" cy="1484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3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92" name="Freeform 300"/>
            <p:cNvSpPr>
              <a:spLocks/>
            </p:cNvSpPr>
            <p:nvPr/>
          </p:nvSpPr>
          <p:spPr bwMode="gray">
            <a:xfrm>
              <a:off x="6989290" y="2858978"/>
              <a:ext cx="1856" cy="1113"/>
            </a:xfrm>
            <a:custGeom>
              <a:avLst/>
              <a:gdLst>
                <a:gd name="T0" fmla="*/ 0 w 4"/>
                <a:gd name="T1" fmla="*/ 2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3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93" name="Freeform 301"/>
            <p:cNvSpPr>
              <a:spLocks/>
            </p:cNvSpPr>
            <p:nvPr/>
          </p:nvSpPr>
          <p:spPr bwMode="gray">
            <a:xfrm>
              <a:off x="7128843" y="2803305"/>
              <a:ext cx="30805" cy="44909"/>
            </a:xfrm>
            <a:custGeom>
              <a:avLst/>
              <a:gdLst>
                <a:gd name="T0" fmla="*/ 16 w 55"/>
                <a:gd name="T1" fmla="*/ 57 h 79"/>
                <a:gd name="T2" fmla="*/ 14 w 55"/>
                <a:gd name="T3" fmla="*/ 56 h 79"/>
                <a:gd name="T4" fmla="*/ 12 w 55"/>
                <a:gd name="T5" fmla="*/ 56 h 79"/>
                <a:gd name="T6" fmla="*/ 10 w 55"/>
                <a:gd name="T7" fmla="*/ 52 h 79"/>
                <a:gd name="T8" fmla="*/ 16 w 55"/>
                <a:gd name="T9" fmla="*/ 48 h 79"/>
                <a:gd name="T10" fmla="*/ 18 w 55"/>
                <a:gd name="T11" fmla="*/ 43 h 79"/>
                <a:gd name="T12" fmla="*/ 20 w 55"/>
                <a:gd name="T13" fmla="*/ 38 h 79"/>
                <a:gd name="T14" fmla="*/ 20 w 55"/>
                <a:gd name="T15" fmla="*/ 34 h 79"/>
                <a:gd name="T16" fmla="*/ 20 w 55"/>
                <a:gd name="T17" fmla="*/ 30 h 79"/>
                <a:gd name="T18" fmla="*/ 19 w 55"/>
                <a:gd name="T19" fmla="*/ 27 h 79"/>
                <a:gd name="T20" fmla="*/ 16 w 55"/>
                <a:gd name="T21" fmla="*/ 24 h 79"/>
                <a:gd name="T22" fmla="*/ 16 w 55"/>
                <a:gd name="T23" fmla="*/ 21 h 79"/>
                <a:gd name="T24" fmla="*/ 12 w 55"/>
                <a:gd name="T25" fmla="*/ 18 h 79"/>
                <a:gd name="T26" fmla="*/ 10 w 55"/>
                <a:gd name="T27" fmla="*/ 16 h 79"/>
                <a:gd name="T28" fmla="*/ 9 w 55"/>
                <a:gd name="T29" fmla="*/ 15 h 79"/>
                <a:gd name="T30" fmla="*/ 8 w 55"/>
                <a:gd name="T31" fmla="*/ 12 h 79"/>
                <a:gd name="T32" fmla="*/ 7 w 55"/>
                <a:gd name="T33" fmla="*/ 10 h 79"/>
                <a:gd name="T34" fmla="*/ 4 w 55"/>
                <a:gd name="T35" fmla="*/ 9 h 79"/>
                <a:gd name="T36" fmla="*/ 4 w 55"/>
                <a:gd name="T37" fmla="*/ 5 h 79"/>
                <a:gd name="T38" fmla="*/ 3 w 55"/>
                <a:gd name="T39" fmla="*/ 3 h 79"/>
                <a:gd name="T40" fmla="*/ 1 w 55"/>
                <a:gd name="T41" fmla="*/ 0 h 79"/>
                <a:gd name="T42" fmla="*/ 6 w 55"/>
                <a:gd name="T43" fmla="*/ 4 h 79"/>
                <a:gd name="T44" fmla="*/ 10 w 55"/>
                <a:gd name="T45" fmla="*/ 5 h 79"/>
                <a:gd name="T46" fmla="*/ 13 w 55"/>
                <a:gd name="T47" fmla="*/ 7 h 79"/>
                <a:gd name="T48" fmla="*/ 15 w 55"/>
                <a:gd name="T49" fmla="*/ 8 h 79"/>
                <a:gd name="T50" fmla="*/ 18 w 55"/>
                <a:gd name="T51" fmla="*/ 13 h 79"/>
                <a:gd name="T52" fmla="*/ 17 w 55"/>
                <a:gd name="T53" fmla="*/ 16 h 79"/>
                <a:gd name="T54" fmla="*/ 20 w 55"/>
                <a:gd name="T55" fmla="*/ 19 h 79"/>
                <a:gd name="T56" fmla="*/ 21 w 55"/>
                <a:gd name="T57" fmla="*/ 25 h 79"/>
                <a:gd name="T58" fmla="*/ 25 w 55"/>
                <a:gd name="T59" fmla="*/ 29 h 79"/>
                <a:gd name="T60" fmla="*/ 26 w 55"/>
                <a:gd name="T61" fmla="*/ 25 h 79"/>
                <a:gd name="T62" fmla="*/ 29 w 55"/>
                <a:gd name="T63" fmla="*/ 23 h 79"/>
                <a:gd name="T64" fmla="*/ 31 w 55"/>
                <a:gd name="T65" fmla="*/ 28 h 79"/>
                <a:gd name="T66" fmla="*/ 31 w 55"/>
                <a:gd name="T67" fmla="*/ 32 h 79"/>
                <a:gd name="T68" fmla="*/ 32 w 55"/>
                <a:gd name="T69" fmla="*/ 35 h 79"/>
                <a:gd name="T70" fmla="*/ 35 w 55"/>
                <a:gd name="T71" fmla="*/ 36 h 79"/>
                <a:gd name="T72" fmla="*/ 36 w 55"/>
                <a:gd name="T73" fmla="*/ 36 h 79"/>
                <a:gd name="T74" fmla="*/ 40 w 55"/>
                <a:gd name="T75" fmla="*/ 38 h 79"/>
                <a:gd name="T76" fmla="*/ 45 w 55"/>
                <a:gd name="T77" fmla="*/ 38 h 79"/>
                <a:gd name="T78" fmla="*/ 47 w 55"/>
                <a:gd name="T79" fmla="*/ 37 h 79"/>
                <a:gd name="T80" fmla="*/ 50 w 55"/>
                <a:gd name="T81" fmla="*/ 35 h 79"/>
                <a:gd name="T82" fmla="*/ 55 w 55"/>
                <a:gd name="T83" fmla="*/ 36 h 79"/>
                <a:gd name="T84" fmla="*/ 55 w 55"/>
                <a:gd name="T85" fmla="*/ 41 h 79"/>
                <a:gd name="T86" fmla="*/ 51 w 55"/>
                <a:gd name="T87" fmla="*/ 45 h 79"/>
                <a:gd name="T88" fmla="*/ 49 w 55"/>
                <a:gd name="T89" fmla="*/ 48 h 79"/>
                <a:gd name="T90" fmla="*/ 47 w 55"/>
                <a:gd name="T91" fmla="*/ 49 h 79"/>
                <a:gd name="T92" fmla="*/ 40 w 55"/>
                <a:gd name="T93" fmla="*/ 53 h 79"/>
                <a:gd name="T94" fmla="*/ 40 w 55"/>
                <a:gd name="T95" fmla="*/ 56 h 79"/>
                <a:gd name="T96" fmla="*/ 41 w 55"/>
                <a:gd name="T97" fmla="*/ 60 h 79"/>
                <a:gd name="T98" fmla="*/ 38 w 55"/>
                <a:gd name="T99" fmla="*/ 64 h 79"/>
                <a:gd name="T100" fmla="*/ 38 w 55"/>
                <a:gd name="T101" fmla="*/ 66 h 79"/>
                <a:gd name="T102" fmla="*/ 36 w 55"/>
                <a:gd name="T103" fmla="*/ 68 h 79"/>
                <a:gd name="T104" fmla="*/ 34 w 55"/>
                <a:gd name="T105" fmla="*/ 70 h 79"/>
                <a:gd name="T106" fmla="*/ 33 w 55"/>
                <a:gd name="T107" fmla="*/ 74 h 79"/>
                <a:gd name="T108" fmla="*/ 31 w 55"/>
                <a:gd name="T109" fmla="*/ 76 h 79"/>
                <a:gd name="T110" fmla="*/ 28 w 55"/>
                <a:gd name="T111" fmla="*/ 78 h 79"/>
                <a:gd name="T112" fmla="*/ 25 w 55"/>
                <a:gd name="T113" fmla="*/ 78 h 79"/>
                <a:gd name="T114" fmla="*/ 24 w 55"/>
                <a:gd name="T115" fmla="*/ 77 h 79"/>
                <a:gd name="T116" fmla="*/ 21 w 55"/>
                <a:gd name="T117" fmla="*/ 77 h 79"/>
                <a:gd name="T118" fmla="*/ 21 w 55"/>
                <a:gd name="T119" fmla="*/ 72 h 79"/>
                <a:gd name="T120" fmla="*/ 23 w 55"/>
                <a:gd name="T121" fmla="*/ 69 h 79"/>
                <a:gd name="T122" fmla="*/ 22 w 55"/>
                <a:gd name="T123" fmla="*/ 60 h 79"/>
                <a:gd name="T124" fmla="*/ 17 w 55"/>
                <a:gd name="T125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" h="79">
                  <a:moveTo>
                    <a:pt x="17" y="58"/>
                  </a:moveTo>
                  <a:cubicBezTo>
                    <a:pt x="17" y="58"/>
                    <a:pt x="17" y="58"/>
                    <a:pt x="16" y="57"/>
                  </a:cubicBezTo>
                  <a:cubicBezTo>
                    <a:pt x="16" y="57"/>
                    <a:pt x="15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3" y="56"/>
                    <a:pt x="13" y="56"/>
                  </a:cubicBezTo>
                  <a:cubicBezTo>
                    <a:pt x="13" y="56"/>
                    <a:pt x="12" y="57"/>
                    <a:pt x="12" y="56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5" y="18"/>
                    <a:pt x="13" y="19"/>
                    <a:pt x="12" y="18"/>
                  </a:cubicBezTo>
                  <a:cubicBezTo>
                    <a:pt x="12" y="18"/>
                    <a:pt x="11" y="18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4"/>
                    <a:pt x="8" y="14"/>
                    <a:pt x="8" y="13"/>
                  </a:cubicBezTo>
                  <a:cubicBezTo>
                    <a:pt x="8" y="13"/>
                    <a:pt x="8" y="13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5" y="10"/>
                    <a:pt x="4" y="9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3" y="2"/>
                    <a:pt x="4" y="2"/>
                  </a:cubicBezTo>
                  <a:cubicBezTo>
                    <a:pt x="4" y="3"/>
                    <a:pt x="5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9" y="5"/>
                    <a:pt x="10" y="5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8" y="13"/>
                    <a:pt x="18" y="13"/>
                  </a:cubicBezTo>
                  <a:cubicBezTo>
                    <a:pt x="18" y="13"/>
                    <a:pt x="16" y="14"/>
                    <a:pt x="16" y="14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8" y="17"/>
                    <a:pt x="20" y="18"/>
                    <a:pt x="20" y="19"/>
                  </a:cubicBezTo>
                  <a:cubicBezTo>
                    <a:pt x="20" y="20"/>
                    <a:pt x="20" y="21"/>
                    <a:pt x="20" y="22"/>
                  </a:cubicBezTo>
                  <a:cubicBezTo>
                    <a:pt x="20" y="23"/>
                    <a:pt x="20" y="24"/>
                    <a:pt x="21" y="25"/>
                  </a:cubicBezTo>
                  <a:cubicBezTo>
                    <a:pt x="21" y="25"/>
                    <a:pt x="22" y="26"/>
                    <a:pt x="22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4"/>
                    <a:pt x="29" y="25"/>
                    <a:pt x="29" y="26"/>
                  </a:cubicBezTo>
                  <a:cubicBezTo>
                    <a:pt x="30" y="26"/>
                    <a:pt x="31" y="27"/>
                    <a:pt x="31" y="28"/>
                  </a:cubicBezTo>
                  <a:cubicBezTo>
                    <a:pt x="31" y="29"/>
                    <a:pt x="31" y="29"/>
                    <a:pt x="31" y="30"/>
                  </a:cubicBezTo>
                  <a:cubicBezTo>
                    <a:pt x="31" y="31"/>
                    <a:pt x="31" y="31"/>
                    <a:pt x="31" y="32"/>
                  </a:cubicBezTo>
                  <a:cubicBezTo>
                    <a:pt x="31" y="32"/>
                    <a:pt x="32" y="33"/>
                    <a:pt x="32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3" y="35"/>
                    <a:pt x="34" y="35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5" y="36"/>
                    <a:pt x="35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6"/>
                    <a:pt x="38" y="37"/>
                    <a:pt x="38" y="37"/>
                  </a:cubicBezTo>
                  <a:cubicBezTo>
                    <a:pt x="39" y="37"/>
                    <a:pt x="40" y="37"/>
                    <a:pt x="40" y="38"/>
                  </a:cubicBezTo>
                  <a:cubicBezTo>
                    <a:pt x="41" y="38"/>
                    <a:pt x="41" y="38"/>
                    <a:pt x="42" y="38"/>
                  </a:cubicBezTo>
                  <a:cubicBezTo>
                    <a:pt x="43" y="38"/>
                    <a:pt x="44" y="38"/>
                    <a:pt x="45" y="38"/>
                  </a:cubicBezTo>
                  <a:cubicBezTo>
                    <a:pt x="45" y="38"/>
                    <a:pt x="45" y="37"/>
                    <a:pt x="46" y="37"/>
                  </a:cubicBezTo>
                  <a:cubicBezTo>
                    <a:pt x="46" y="37"/>
                    <a:pt x="47" y="37"/>
                    <a:pt x="47" y="37"/>
                  </a:cubicBezTo>
                  <a:cubicBezTo>
                    <a:pt x="47" y="37"/>
                    <a:pt x="48" y="36"/>
                    <a:pt x="48" y="36"/>
                  </a:cubicBezTo>
                  <a:cubicBezTo>
                    <a:pt x="49" y="36"/>
                    <a:pt x="50" y="35"/>
                    <a:pt x="50" y="35"/>
                  </a:cubicBezTo>
                  <a:cubicBezTo>
                    <a:pt x="51" y="34"/>
                    <a:pt x="52" y="33"/>
                    <a:pt x="54" y="34"/>
                  </a:cubicBezTo>
                  <a:cubicBezTo>
                    <a:pt x="54" y="34"/>
                    <a:pt x="55" y="35"/>
                    <a:pt x="55" y="36"/>
                  </a:cubicBezTo>
                  <a:cubicBezTo>
                    <a:pt x="55" y="37"/>
                    <a:pt x="55" y="38"/>
                    <a:pt x="55" y="40"/>
                  </a:cubicBezTo>
                  <a:cubicBezTo>
                    <a:pt x="55" y="40"/>
                    <a:pt x="55" y="41"/>
                    <a:pt x="55" y="41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6"/>
                    <a:pt x="50" y="46"/>
                    <a:pt x="49" y="47"/>
                  </a:cubicBezTo>
                  <a:cubicBezTo>
                    <a:pt x="49" y="47"/>
                    <a:pt x="49" y="47"/>
                    <a:pt x="49" y="48"/>
                  </a:cubicBezTo>
                  <a:cubicBezTo>
                    <a:pt x="49" y="48"/>
                    <a:pt x="49" y="49"/>
                    <a:pt x="49" y="49"/>
                  </a:cubicBezTo>
                  <a:cubicBezTo>
                    <a:pt x="49" y="50"/>
                    <a:pt x="48" y="49"/>
                    <a:pt x="47" y="49"/>
                  </a:cubicBezTo>
                  <a:cubicBezTo>
                    <a:pt x="46" y="49"/>
                    <a:pt x="44" y="50"/>
                    <a:pt x="43" y="51"/>
                  </a:cubicBezTo>
                  <a:cubicBezTo>
                    <a:pt x="42" y="52"/>
                    <a:pt x="41" y="53"/>
                    <a:pt x="40" y="53"/>
                  </a:cubicBezTo>
                  <a:cubicBezTo>
                    <a:pt x="40" y="54"/>
                    <a:pt x="40" y="55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1" y="57"/>
                    <a:pt x="41" y="57"/>
                  </a:cubicBezTo>
                  <a:cubicBezTo>
                    <a:pt x="42" y="58"/>
                    <a:pt x="42" y="59"/>
                    <a:pt x="41" y="60"/>
                  </a:cubicBezTo>
                  <a:cubicBezTo>
                    <a:pt x="40" y="61"/>
                    <a:pt x="39" y="61"/>
                    <a:pt x="39" y="62"/>
                  </a:cubicBezTo>
                  <a:cubicBezTo>
                    <a:pt x="39" y="63"/>
                    <a:pt x="38" y="64"/>
                    <a:pt x="38" y="64"/>
                  </a:cubicBezTo>
                  <a:cubicBezTo>
                    <a:pt x="38" y="64"/>
                    <a:pt x="38" y="65"/>
                    <a:pt x="38" y="65"/>
                  </a:cubicBezTo>
                  <a:cubicBezTo>
                    <a:pt x="38" y="65"/>
                    <a:pt x="38" y="66"/>
                    <a:pt x="38" y="66"/>
                  </a:cubicBezTo>
                  <a:cubicBezTo>
                    <a:pt x="38" y="66"/>
                    <a:pt x="37" y="66"/>
                    <a:pt x="37" y="67"/>
                  </a:cubicBezTo>
                  <a:cubicBezTo>
                    <a:pt x="36" y="67"/>
                    <a:pt x="36" y="67"/>
                    <a:pt x="36" y="68"/>
                  </a:cubicBezTo>
                  <a:cubicBezTo>
                    <a:pt x="35" y="68"/>
                    <a:pt x="35" y="68"/>
                    <a:pt x="35" y="69"/>
                  </a:cubicBezTo>
                  <a:cubicBezTo>
                    <a:pt x="34" y="69"/>
                    <a:pt x="34" y="69"/>
                    <a:pt x="34" y="70"/>
                  </a:cubicBezTo>
                  <a:cubicBezTo>
                    <a:pt x="34" y="71"/>
                    <a:pt x="33" y="71"/>
                    <a:pt x="33" y="72"/>
                  </a:cubicBezTo>
                  <a:cubicBezTo>
                    <a:pt x="33" y="73"/>
                    <a:pt x="33" y="73"/>
                    <a:pt x="33" y="74"/>
                  </a:cubicBezTo>
                  <a:cubicBezTo>
                    <a:pt x="32" y="74"/>
                    <a:pt x="32" y="74"/>
                    <a:pt x="32" y="75"/>
                  </a:cubicBezTo>
                  <a:cubicBezTo>
                    <a:pt x="31" y="75"/>
                    <a:pt x="31" y="75"/>
                    <a:pt x="31" y="76"/>
                  </a:cubicBezTo>
                  <a:cubicBezTo>
                    <a:pt x="30" y="76"/>
                    <a:pt x="30" y="76"/>
                    <a:pt x="30" y="77"/>
                  </a:cubicBezTo>
                  <a:cubicBezTo>
                    <a:pt x="29" y="77"/>
                    <a:pt x="29" y="77"/>
                    <a:pt x="28" y="78"/>
                  </a:cubicBezTo>
                  <a:cubicBezTo>
                    <a:pt x="28" y="78"/>
                    <a:pt x="28" y="78"/>
                    <a:pt x="27" y="78"/>
                  </a:cubicBezTo>
                  <a:cubicBezTo>
                    <a:pt x="27" y="78"/>
                    <a:pt x="26" y="78"/>
                    <a:pt x="25" y="78"/>
                  </a:cubicBezTo>
                  <a:cubicBezTo>
                    <a:pt x="25" y="78"/>
                    <a:pt x="24" y="79"/>
                    <a:pt x="24" y="78"/>
                  </a:cubicBezTo>
                  <a:cubicBezTo>
                    <a:pt x="23" y="78"/>
                    <a:pt x="24" y="77"/>
                    <a:pt x="24" y="77"/>
                  </a:cubicBezTo>
                  <a:cubicBezTo>
                    <a:pt x="23" y="77"/>
                    <a:pt x="23" y="77"/>
                    <a:pt x="22" y="77"/>
                  </a:cubicBezTo>
                  <a:cubicBezTo>
                    <a:pt x="22" y="77"/>
                    <a:pt x="22" y="77"/>
                    <a:pt x="21" y="77"/>
                  </a:cubicBezTo>
                  <a:cubicBezTo>
                    <a:pt x="21" y="76"/>
                    <a:pt x="20" y="76"/>
                    <a:pt x="20" y="76"/>
                  </a:cubicBezTo>
                  <a:cubicBezTo>
                    <a:pt x="19" y="75"/>
                    <a:pt x="20" y="73"/>
                    <a:pt x="21" y="72"/>
                  </a:cubicBezTo>
                  <a:cubicBezTo>
                    <a:pt x="21" y="71"/>
                    <a:pt x="21" y="71"/>
                    <a:pt x="22" y="70"/>
                  </a:cubicBezTo>
                  <a:cubicBezTo>
                    <a:pt x="22" y="70"/>
                    <a:pt x="23" y="69"/>
                    <a:pt x="23" y="69"/>
                  </a:cubicBezTo>
                  <a:cubicBezTo>
                    <a:pt x="24" y="67"/>
                    <a:pt x="24" y="65"/>
                    <a:pt x="24" y="63"/>
                  </a:cubicBezTo>
                  <a:cubicBezTo>
                    <a:pt x="24" y="62"/>
                    <a:pt x="23" y="61"/>
                    <a:pt x="22" y="60"/>
                  </a:cubicBezTo>
                  <a:cubicBezTo>
                    <a:pt x="21" y="59"/>
                    <a:pt x="21" y="59"/>
                    <a:pt x="20" y="58"/>
                  </a:cubicBezTo>
                  <a:lnTo>
                    <a:pt x="17" y="5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94" name="Freeform 302"/>
            <p:cNvSpPr>
              <a:spLocks/>
            </p:cNvSpPr>
            <p:nvPr/>
          </p:nvSpPr>
          <p:spPr bwMode="gray">
            <a:xfrm>
              <a:off x="7095810" y="2841163"/>
              <a:ext cx="42682" cy="40084"/>
            </a:xfrm>
            <a:custGeom>
              <a:avLst/>
              <a:gdLst>
                <a:gd name="T0" fmla="*/ 72 w 76"/>
                <a:gd name="T1" fmla="*/ 11 h 71"/>
                <a:gd name="T2" fmla="*/ 75 w 76"/>
                <a:gd name="T3" fmla="*/ 7 h 71"/>
                <a:gd name="T4" fmla="*/ 73 w 76"/>
                <a:gd name="T5" fmla="*/ 6 h 71"/>
                <a:gd name="T6" fmla="*/ 71 w 76"/>
                <a:gd name="T7" fmla="*/ 7 h 71"/>
                <a:gd name="T8" fmla="*/ 70 w 76"/>
                <a:gd name="T9" fmla="*/ 7 h 71"/>
                <a:gd name="T10" fmla="*/ 70 w 76"/>
                <a:gd name="T11" fmla="*/ 4 h 71"/>
                <a:gd name="T12" fmla="*/ 66 w 76"/>
                <a:gd name="T13" fmla="*/ 8 h 71"/>
                <a:gd name="T14" fmla="*/ 63 w 76"/>
                <a:gd name="T15" fmla="*/ 7 h 71"/>
                <a:gd name="T16" fmla="*/ 63 w 76"/>
                <a:gd name="T17" fmla="*/ 3 h 71"/>
                <a:gd name="T18" fmla="*/ 59 w 76"/>
                <a:gd name="T19" fmla="*/ 1 h 71"/>
                <a:gd name="T20" fmla="*/ 57 w 76"/>
                <a:gd name="T21" fmla="*/ 1 h 71"/>
                <a:gd name="T22" fmla="*/ 54 w 76"/>
                <a:gd name="T23" fmla="*/ 5 h 71"/>
                <a:gd name="T24" fmla="*/ 52 w 76"/>
                <a:gd name="T25" fmla="*/ 9 h 71"/>
                <a:gd name="T26" fmla="*/ 47 w 76"/>
                <a:gd name="T27" fmla="*/ 14 h 71"/>
                <a:gd name="T28" fmla="*/ 46 w 76"/>
                <a:gd name="T29" fmla="*/ 21 h 71"/>
                <a:gd name="T30" fmla="*/ 40 w 76"/>
                <a:gd name="T31" fmla="*/ 26 h 71"/>
                <a:gd name="T32" fmla="*/ 37 w 76"/>
                <a:gd name="T33" fmla="*/ 29 h 71"/>
                <a:gd name="T34" fmla="*/ 33 w 76"/>
                <a:gd name="T35" fmla="*/ 33 h 71"/>
                <a:gd name="T36" fmla="*/ 31 w 76"/>
                <a:gd name="T37" fmla="*/ 34 h 71"/>
                <a:gd name="T38" fmla="*/ 28 w 76"/>
                <a:gd name="T39" fmla="*/ 35 h 71"/>
                <a:gd name="T40" fmla="*/ 26 w 76"/>
                <a:gd name="T41" fmla="*/ 36 h 71"/>
                <a:gd name="T42" fmla="*/ 25 w 76"/>
                <a:gd name="T43" fmla="*/ 37 h 71"/>
                <a:gd name="T44" fmla="*/ 22 w 76"/>
                <a:gd name="T45" fmla="*/ 39 h 71"/>
                <a:gd name="T46" fmla="*/ 20 w 76"/>
                <a:gd name="T47" fmla="*/ 40 h 71"/>
                <a:gd name="T48" fmla="*/ 17 w 76"/>
                <a:gd name="T49" fmla="*/ 41 h 71"/>
                <a:gd name="T50" fmla="*/ 16 w 76"/>
                <a:gd name="T51" fmla="*/ 41 h 71"/>
                <a:gd name="T52" fmla="*/ 15 w 76"/>
                <a:gd name="T53" fmla="*/ 44 h 71"/>
                <a:gd name="T54" fmla="*/ 14 w 76"/>
                <a:gd name="T55" fmla="*/ 44 h 71"/>
                <a:gd name="T56" fmla="*/ 13 w 76"/>
                <a:gd name="T57" fmla="*/ 46 h 71"/>
                <a:gd name="T58" fmla="*/ 11 w 76"/>
                <a:gd name="T59" fmla="*/ 48 h 71"/>
                <a:gd name="T60" fmla="*/ 9 w 76"/>
                <a:gd name="T61" fmla="*/ 50 h 71"/>
                <a:gd name="T62" fmla="*/ 8 w 76"/>
                <a:gd name="T63" fmla="*/ 51 h 71"/>
                <a:gd name="T64" fmla="*/ 4 w 76"/>
                <a:gd name="T65" fmla="*/ 53 h 71"/>
                <a:gd name="T66" fmla="*/ 5 w 76"/>
                <a:gd name="T67" fmla="*/ 56 h 71"/>
                <a:gd name="T68" fmla="*/ 2 w 76"/>
                <a:gd name="T69" fmla="*/ 59 h 71"/>
                <a:gd name="T70" fmla="*/ 0 w 76"/>
                <a:gd name="T71" fmla="*/ 62 h 71"/>
                <a:gd name="T72" fmla="*/ 1 w 76"/>
                <a:gd name="T73" fmla="*/ 65 h 71"/>
                <a:gd name="T74" fmla="*/ 5 w 76"/>
                <a:gd name="T75" fmla="*/ 67 h 71"/>
                <a:gd name="T76" fmla="*/ 8 w 76"/>
                <a:gd name="T77" fmla="*/ 67 h 71"/>
                <a:gd name="T78" fmla="*/ 13 w 76"/>
                <a:gd name="T79" fmla="*/ 68 h 71"/>
                <a:gd name="T80" fmla="*/ 15 w 76"/>
                <a:gd name="T81" fmla="*/ 70 h 71"/>
                <a:gd name="T82" fmla="*/ 19 w 76"/>
                <a:gd name="T83" fmla="*/ 71 h 71"/>
                <a:gd name="T84" fmla="*/ 25 w 76"/>
                <a:gd name="T85" fmla="*/ 71 h 71"/>
                <a:gd name="T86" fmla="*/ 31 w 76"/>
                <a:gd name="T87" fmla="*/ 69 h 71"/>
                <a:gd name="T88" fmla="*/ 36 w 76"/>
                <a:gd name="T89" fmla="*/ 63 h 71"/>
                <a:gd name="T90" fmla="*/ 38 w 76"/>
                <a:gd name="T91" fmla="*/ 59 h 71"/>
                <a:gd name="T92" fmla="*/ 42 w 76"/>
                <a:gd name="T93" fmla="*/ 54 h 71"/>
                <a:gd name="T94" fmla="*/ 43 w 76"/>
                <a:gd name="T95" fmla="*/ 48 h 71"/>
                <a:gd name="T96" fmla="*/ 48 w 76"/>
                <a:gd name="T97" fmla="*/ 42 h 71"/>
                <a:gd name="T98" fmla="*/ 54 w 76"/>
                <a:gd name="T99" fmla="*/ 39 h 71"/>
                <a:gd name="T100" fmla="*/ 59 w 76"/>
                <a:gd name="T101" fmla="*/ 39 h 71"/>
                <a:gd name="T102" fmla="*/ 62 w 76"/>
                <a:gd name="T103" fmla="*/ 36 h 71"/>
                <a:gd name="T104" fmla="*/ 59 w 76"/>
                <a:gd name="T105" fmla="*/ 34 h 71"/>
                <a:gd name="T106" fmla="*/ 61 w 76"/>
                <a:gd name="T107" fmla="*/ 29 h 71"/>
                <a:gd name="T108" fmla="*/ 64 w 76"/>
                <a:gd name="T109" fmla="*/ 27 h 71"/>
                <a:gd name="T110" fmla="*/ 66 w 76"/>
                <a:gd name="T111" fmla="*/ 22 h 71"/>
                <a:gd name="T112" fmla="*/ 70 w 76"/>
                <a:gd name="T113" fmla="*/ 19 h 71"/>
                <a:gd name="T114" fmla="*/ 72 w 76"/>
                <a:gd name="T115" fmla="*/ 16 h 71"/>
                <a:gd name="T116" fmla="*/ 73 w 76"/>
                <a:gd name="T117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" h="71">
                  <a:moveTo>
                    <a:pt x="73" y="12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0"/>
                    <a:pt x="73" y="9"/>
                    <a:pt x="73" y="9"/>
                  </a:cubicBezTo>
                  <a:cubicBezTo>
                    <a:pt x="74" y="9"/>
                    <a:pt x="76" y="7"/>
                    <a:pt x="75" y="7"/>
                  </a:cubicBezTo>
                  <a:cubicBezTo>
                    <a:pt x="74" y="7"/>
                    <a:pt x="73" y="7"/>
                    <a:pt x="73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5"/>
                    <a:pt x="73" y="5"/>
                  </a:cubicBezTo>
                  <a:cubicBezTo>
                    <a:pt x="72" y="5"/>
                    <a:pt x="71" y="6"/>
                    <a:pt x="71" y="7"/>
                  </a:cubicBezTo>
                  <a:cubicBezTo>
                    <a:pt x="71" y="7"/>
                    <a:pt x="70" y="8"/>
                    <a:pt x="70" y="8"/>
                  </a:cubicBezTo>
                  <a:cubicBezTo>
                    <a:pt x="69" y="8"/>
                    <a:pt x="70" y="7"/>
                    <a:pt x="70" y="7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4"/>
                    <a:pt x="70" y="4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30" y="34"/>
                    <a:pt x="30" y="34"/>
                    <a:pt x="30" y="35"/>
                  </a:cubicBezTo>
                  <a:cubicBezTo>
                    <a:pt x="29" y="35"/>
                    <a:pt x="29" y="35"/>
                    <a:pt x="28" y="35"/>
                  </a:cubicBezTo>
                  <a:cubicBezTo>
                    <a:pt x="28" y="36"/>
                    <a:pt x="28" y="35"/>
                    <a:pt x="27" y="36"/>
                  </a:cubicBezTo>
                  <a:cubicBezTo>
                    <a:pt x="27" y="36"/>
                    <a:pt x="27" y="36"/>
                    <a:pt x="26" y="36"/>
                  </a:cubicBezTo>
                  <a:cubicBezTo>
                    <a:pt x="26" y="36"/>
                    <a:pt x="26" y="36"/>
                    <a:pt x="25" y="36"/>
                  </a:cubicBezTo>
                  <a:cubicBezTo>
                    <a:pt x="25" y="36"/>
                    <a:pt x="25" y="37"/>
                    <a:pt x="25" y="37"/>
                  </a:cubicBezTo>
                  <a:cubicBezTo>
                    <a:pt x="24" y="37"/>
                    <a:pt x="24" y="37"/>
                    <a:pt x="24" y="38"/>
                  </a:cubicBezTo>
                  <a:cubicBezTo>
                    <a:pt x="23" y="38"/>
                    <a:pt x="23" y="38"/>
                    <a:pt x="22" y="39"/>
                  </a:cubicBezTo>
                  <a:cubicBezTo>
                    <a:pt x="22" y="39"/>
                    <a:pt x="22" y="39"/>
                    <a:pt x="21" y="39"/>
                  </a:cubicBezTo>
                  <a:cubicBezTo>
                    <a:pt x="21" y="40"/>
                    <a:pt x="21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2"/>
                    <a:pt x="16" y="43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0" y="49"/>
                    <a:pt x="9" y="49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7" y="52"/>
                    <a:pt x="7" y="52"/>
                  </a:cubicBezTo>
                  <a:cubicBezTo>
                    <a:pt x="6" y="52"/>
                    <a:pt x="5" y="51"/>
                    <a:pt x="4" y="53"/>
                  </a:cubicBezTo>
                  <a:cubicBezTo>
                    <a:pt x="4" y="53"/>
                    <a:pt x="4" y="54"/>
                    <a:pt x="4" y="55"/>
                  </a:cubicBezTo>
                  <a:cubicBezTo>
                    <a:pt x="4" y="55"/>
                    <a:pt x="5" y="56"/>
                    <a:pt x="5" y="56"/>
                  </a:cubicBezTo>
                  <a:cubicBezTo>
                    <a:pt x="5" y="56"/>
                    <a:pt x="2" y="56"/>
                    <a:pt x="2" y="56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4" y="59"/>
                    <a:pt x="2" y="61"/>
                  </a:cubicBezTo>
                  <a:cubicBezTo>
                    <a:pt x="1" y="62"/>
                    <a:pt x="0" y="62"/>
                    <a:pt x="0" y="62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73" y="1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95" name="Freeform 303"/>
            <p:cNvSpPr>
              <a:spLocks/>
            </p:cNvSpPr>
            <p:nvPr/>
          </p:nvSpPr>
          <p:spPr bwMode="gray">
            <a:xfrm>
              <a:off x="7100264" y="2881618"/>
              <a:ext cx="3711" cy="3340"/>
            </a:xfrm>
            <a:custGeom>
              <a:avLst/>
              <a:gdLst>
                <a:gd name="T0" fmla="*/ 0 w 8"/>
                <a:gd name="T1" fmla="*/ 7 h 8"/>
                <a:gd name="T2" fmla="*/ 2 w 8"/>
                <a:gd name="T3" fmla="*/ 5 h 8"/>
                <a:gd name="T4" fmla="*/ 4 w 8"/>
                <a:gd name="T5" fmla="*/ 3 h 8"/>
                <a:gd name="T6" fmla="*/ 4 w 8"/>
                <a:gd name="T7" fmla="*/ 0 h 8"/>
                <a:gd name="T8" fmla="*/ 6 w 8"/>
                <a:gd name="T9" fmla="*/ 0 h 8"/>
                <a:gd name="T10" fmla="*/ 6 w 8"/>
                <a:gd name="T11" fmla="*/ 4 h 8"/>
                <a:gd name="T12" fmla="*/ 8 w 8"/>
                <a:gd name="T13" fmla="*/ 4 h 8"/>
                <a:gd name="T14" fmla="*/ 8 w 8"/>
                <a:gd name="T15" fmla="*/ 7 h 8"/>
                <a:gd name="T16" fmla="*/ 6 w 8"/>
                <a:gd name="T17" fmla="*/ 7 h 8"/>
                <a:gd name="T18" fmla="*/ 3 w 8"/>
                <a:gd name="T19" fmla="*/ 8 h 8"/>
                <a:gd name="T20" fmla="*/ 0 w 8"/>
                <a:gd name="T21" fmla="*/ 8 h 8"/>
                <a:gd name="T22" fmla="*/ 0 w 8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6" y="7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96" name="Freeform 304"/>
            <p:cNvSpPr>
              <a:spLocks/>
            </p:cNvSpPr>
            <p:nvPr/>
          </p:nvSpPr>
          <p:spPr bwMode="gray">
            <a:xfrm>
              <a:off x="6954402" y="2622184"/>
              <a:ext cx="54188" cy="43425"/>
            </a:xfrm>
            <a:custGeom>
              <a:avLst/>
              <a:gdLst>
                <a:gd name="T0" fmla="*/ 96 w 96"/>
                <a:gd name="T1" fmla="*/ 74 h 77"/>
                <a:gd name="T2" fmla="*/ 89 w 96"/>
                <a:gd name="T3" fmla="*/ 72 h 77"/>
                <a:gd name="T4" fmla="*/ 87 w 96"/>
                <a:gd name="T5" fmla="*/ 67 h 77"/>
                <a:gd name="T6" fmla="*/ 82 w 96"/>
                <a:gd name="T7" fmla="*/ 63 h 77"/>
                <a:gd name="T8" fmla="*/ 79 w 96"/>
                <a:gd name="T9" fmla="*/ 62 h 77"/>
                <a:gd name="T10" fmla="*/ 74 w 96"/>
                <a:gd name="T11" fmla="*/ 59 h 77"/>
                <a:gd name="T12" fmla="*/ 71 w 96"/>
                <a:gd name="T13" fmla="*/ 54 h 77"/>
                <a:gd name="T14" fmla="*/ 67 w 96"/>
                <a:gd name="T15" fmla="*/ 50 h 77"/>
                <a:gd name="T16" fmla="*/ 62 w 96"/>
                <a:gd name="T17" fmla="*/ 44 h 77"/>
                <a:gd name="T18" fmla="*/ 61 w 96"/>
                <a:gd name="T19" fmla="*/ 39 h 77"/>
                <a:gd name="T20" fmla="*/ 69 w 96"/>
                <a:gd name="T21" fmla="*/ 38 h 77"/>
                <a:gd name="T22" fmla="*/ 66 w 96"/>
                <a:gd name="T23" fmla="*/ 33 h 77"/>
                <a:gd name="T24" fmla="*/ 61 w 96"/>
                <a:gd name="T25" fmla="*/ 32 h 77"/>
                <a:gd name="T26" fmla="*/ 55 w 96"/>
                <a:gd name="T27" fmla="*/ 29 h 77"/>
                <a:gd name="T28" fmla="*/ 50 w 96"/>
                <a:gd name="T29" fmla="*/ 27 h 77"/>
                <a:gd name="T30" fmla="*/ 46 w 96"/>
                <a:gd name="T31" fmla="*/ 19 h 77"/>
                <a:gd name="T32" fmla="*/ 41 w 96"/>
                <a:gd name="T33" fmla="*/ 15 h 77"/>
                <a:gd name="T34" fmla="*/ 37 w 96"/>
                <a:gd name="T35" fmla="*/ 12 h 77"/>
                <a:gd name="T36" fmla="*/ 32 w 96"/>
                <a:gd name="T37" fmla="*/ 11 h 77"/>
                <a:gd name="T38" fmla="*/ 27 w 96"/>
                <a:gd name="T39" fmla="*/ 7 h 77"/>
                <a:gd name="T40" fmla="*/ 16 w 96"/>
                <a:gd name="T41" fmla="*/ 4 h 77"/>
                <a:gd name="T42" fmla="*/ 8 w 96"/>
                <a:gd name="T43" fmla="*/ 0 h 77"/>
                <a:gd name="T44" fmla="*/ 3 w 96"/>
                <a:gd name="T45" fmla="*/ 0 h 77"/>
                <a:gd name="T46" fmla="*/ 3 w 96"/>
                <a:gd name="T47" fmla="*/ 40 h 77"/>
                <a:gd name="T48" fmla="*/ 9 w 96"/>
                <a:gd name="T49" fmla="*/ 63 h 77"/>
                <a:gd name="T50" fmla="*/ 15 w 96"/>
                <a:gd name="T51" fmla="*/ 64 h 77"/>
                <a:gd name="T52" fmla="*/ 22 w 96"/>
                <a:gd name="T53" fmla="*/ 63 h 77"/>
                <a:gd name="T54" fmla="*/ 26 w 96"/>
                <a:gd name="T55" fmla="*/ 59 h 77"/>
                <a:gd name="T56" fmla="*/ 21 w 96"/>
                <a:gd name="T57" fmla="*/ 56 h 77"/>
                <a:gd name="T58" fmla="*/ 15 w 96"/>
                <a:gd name="T59" fmla="*/ 53 h 77"/>
                <a:gd name="T60" fmla="*/ 25 w 96"/>
                <a:gd name="T61" fmla="*/ 54 h 77"/>
                <a:gd name="T62" fmla="*/ 27 w 96"/>
                <a:gd name="T63" fmla="*/ 52 h 77"/>
                <a:gd name="T64" fmla="*/ 31 w 96"/>
                <a:gd name="T65" fmla="*/ 52 h 77"/>
                <a:gd name="T66" fmla="*/ 30 w 96"/>
                <a:gd name="T67" fmla="*/ 47 h 77"/>
                <a:gd name="T68" fmla="*/ 35 w 96"/>
                <a:gd name="T69" fmla="*/ 48 h 77"/>
                <a:gd name="T70" fmla="*/ 41 w 96"/>
                <a:gd name="T71" fmla="*/ 49 h 77"/>
                <a:gd name="T72" fmla="*/ 47 w 96"/>
                <a:gd name="T73" fmla="*/ 51 h 77"/>
                <a:gd name="T74" fmla="*/ 54 w 96"/>
                <a:gd name="T75" fmla="*/ 55 h 77"/>
                <a:gd name="T76" fmla="*/ 56 w 96"/>
                <a:gd name="T77" fmla="*/ 60 h 77"/>
                <a:gd name="T78" fmla="*/ 60 w 96"/>
                <a:gd name="T79" fmla="*/ 63 h 77"/>
                <a:gd name="T80" fmla="*/ 64 w 96"/>
                <a:gd name="T81" fmla="*/ 66 h 77"/>
                <a:gd name="T82" fmla="*/ 70 w 96"/>
                <a:gd name="T83" fmla="*/ 72 h 77"/>
                <a:gd name="T84" fmla="*/ 76 w 96"/>
                <a:gd name="T85" fmla="*/ 73 h 77"/>
                <a:gd name="T86" fmla="*/ 83 w 96"/>
                <a:gd name="T87" fmla="*/ 73 h 77"/>
                <a:gd name="T88" fmla="*/ 88 w 96"/>
                <a:gd name="T89" fmla="*/ 75 h 77"/>
                <a:gd name="T90" fmla="*/ 92 w 96"/>
                <a:gd name="T9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77">
                  <a:moveTo>
                    <a:pt x="95" y="77"/>
                  </a:moveTo>
                  <a:cubicBezTo>
                    <a:pt x="94" y="76"/>
                    <a:pt x="94" y="76"/>
                    <a:pt x="94" y="76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1"/>
                  </a:cubicBezTo>
                  <a:cubicBezTo>
                    <a:pt x="76" y="60"/>
                    <a:pt x="74" y="59"/>
                    <a:pt x="74" y="59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6"/>
                    <a:pt x="63" y="46"/>
                  </a:cubicBezTo>
                  <a:cubicBezTo>
                    <a:pt x="63" y="45"/>
                    <a:pt x="62" y="44"/>
                    <a:pt x="62" y="44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4" y="32"/>
                  </a:cubicBezTo>
                  <a:cubicBezTo>
                    <a:pt x="63" y="32"/>
                    <a:pt x="61" y="32"/>
                    <a:pt x="61" y="32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7" y="22"/>
                    <a:pt x="47" y="21"/>
                  </a:cubicBezTo>
                  <a:cubicBezTo>
                    <a:pt x="47" y="20"/>
                    <a:pt x="46" y="19"/>
                    <a:pt x="46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2"/>
                    <a:pt x="38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0" y="37"/>
                    <a:pt x="0" y="38"/>
                  </a:cubicBezTo>
                  <a:cubicBezTo>
                    <a:pt x="0" y="40"/>
                    <a:pt x="3" y="40"/>
                    <a:pt x="3" y="40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6"/>
                    <a:pt x="21" y="56"/>
                  </a:cubicBezTo>
                  <a:cubicBezTo>
                    <a:pt x="19" y="56"/>
                    <a:pt x="18" y="55"/>
                    <a:pt x="18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3" y="77"/>
                    <a:pt x="93" y="77"/>
                    <a:pt x="93" y="77"/>
                  </a:cubicBezTo>
                  <a:lnTo>
                    <a:pt x="95" y="7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97" name="Freeform 305"/>
            <p:cNvSpPr>
              <a:spLocks/>
            </p:cNvSpPr>
            <p:nvPr/>
          </p:nvSpPr>
          <p:spPr bwMode="gray">
            <a:xfrm>
              <a:off x="6902070" y="2609565"/>
              <a:ext cx="54188" cy="47879"/>
            </a:xfrm>
            <a:custGeom>
              <a:avLst/>
              <a:gdLst>
                <a:gd name="T0" fmla="*/ 91 w 96"/>
                <a:gd name="T1" fmla="*/ 20 h 85"/>
                <a:gd name="T2" fmla="*/ 82 w 96"/>
                <a:gd name="T3" fmla="*/ 18 h 85"/>
                <a:gd name="T4" fmla="*/ 75 w 96"/>
                <a:gd name="T5" fmla="*/ 15 h 85"/>
                <a:gd name="T6" fmla="*/ 68 w 96"/>
                <a:gd name="T7" fmla="*/ 12 h 85"/>
                <a:gd name="T8" fmla="*/ 62 w 96"/>
                <a:gd name="T9" fmla="*/ 12 h 85"/>
                <a:gd name="T10" fmla="*/ 58 w 96"/>
                <a:gd name="T11" fmla="*/ 17 h 85"/>
                <a:gd name="T12" fmla="*/ 52 w 96"/>
                <a:gd name="T13" fmla="*/ 18 h 85"/>
                <a:gd name="T14" fmla="*/ 47 w 96"/>
                <a:gd name="T15" fmla="*/ 23 h 85"/>
                <a:gd name="T16" fmla="*/ 43 w 96"/>
                <a:gd name="T17" fmla="*/ 29 h 85"/>
                <a:gd name="T18" fmla="*/ 38 w 96"/>
                <a:gd name="T19" fmla="*/ 28 h 85"/>
                <a:gd name="T20" fmla="*/ 33 w 96"/>
                <a:gd name="T21" fmla="*/ 23 h 85"/>
                <a:gd name="T22" fmla="*/ 32 w 96"/>
                <a:gd name="T23" fmla="*/ 21 h 85"/>
                <a:gd name="T24" fmla="*/ 30 w 96"/>
                <a:gd name="T25" fmla="*/ 16 h 85"/>
                <a:gd name="T26" fmla="*/ 31 w 96"/>
                <a:gd name="T27" fmla="*/ 11 h 85"/>
                <a:gd name="T28" fmla="*/ 29 w 96"/>
                <a:gd name="T29" fmla="*/ 5 h 85"/>
                <a:gd name="T30" fmla="*/ 27 w 96"/>
                <a:gd name="T31" fmla="*/ 3 h 85"/>
                <a:gd name="T32" fmla="*/ 23 w 96"/>
                <a:gd name="T33" fmla="*/ 3 h 85"/>
                <a:gd name="T34" fmla="*/ 18 w 96"/>
                <a:gd name="T35" fmla="*/ 1 h 85"/>
                <a:gd name="T36" fmla="*/ 12 w 96"/>
                <a:gd name="T37" fmla="*/ 0 h 85"/>
                <a:gd name="T38" fmla="*/ 6 w 96"/>
                <a:gd name="T39" fmla="*/ 4 h 85"/>
                <a:gd name="T40" fmla="*/ 2 w 96"/>
                <a:gd name="T41" fmla="*/ 6 h 85"/>
                <a:gd name="T42" fmla="*/ 1 w 96"/>
                <a:gd name="T43" fmla="*/ 10 h 85"/>
                <a:gd name="T44" fmla="*/ 6 w 96"/>
                <a:gd name="T45" fmla="*/ 11 h 85"/>
                <a:gd name="T46" fmla="*/ 9 w 96"/>
                <a:gd name="T47" fmla="*/ 15 h 85"/>
                <a:gd name="T48" fmla="*/ 15 w 96"/>
                <a:gd name="T49" fmla="*/ 18 h 85"/>
                <a:gd name="T50" fmla="*/ 20 w 96"/>
                <a:gd name="T51" fmla="*/ 18 h 85"/>
                <a:gd name="T52" fmla="*/ 28 w 96"/>
                <a:gd name="T53" fmla="*/ 20 h 85"/>
                <a:gd name="T54" fmla="*/ 25 w 96"/>
                <a:gd name="T55" fmla="*/ 21 h 85"/>
                <a:gd name="T56" fmla="*/ 19 w 96"/>
                <a:gd name="T57" fmla="*/ 21 h 85"/>
                <a:gd name="T58" fmla="*/ 15 w 96"/>
                <a:gd name="T59" fmla="*/ 23 h 85"/>
                <a:gd name="T60" fmla="*/ 11 w 96"/>
                <a:gd name="T61" fmla="*/ 24 h 85"/>
                <a:gd name="T62" fmla="*/ 17 w 96"/>
                <a:gd name="T63" fmla="*/ 28 h 85"/>
                <a:gd name="T64" fmla="*/ 18 w 96"/>
                <a:gd name="T65" fmla="*/ 35 h 85"/>
                <a:gd name="T66" fmla="*/ 23 w 96"/>
                <a:gd name="T67" fmla="*/ 36 h 85"/>
                <a:gd name="T68" fmla="*/ 24 w 96"/>
                <a:gd name="T69" fmla="*/ 33 h 85"/>
                <a:gd name="T70" fmla="*/ 24 w 96"/>
                <a:gd name="T71" fmla="*/ 27 h 85"/>
                <a:gd name="T72" fmla="*/ 26 w 96"/>
                <a:gd name="T73" fmla="*/ 28 h 85"/>
                <a:gd name="T74" fmla="*/ 27 w 96"/>
                <a:gd name="T75" fmla="*/ 32 h 85"/>
                <a:gd name="T76" fmla="*/ 31 w 96"/>
                <a:gd name="T77" fmla="*/ 35 h 85"/>
                <a:gd name="T78" fmla="*/ 36 w 96"/>
                <a:gd name="T79" fmla="*/ 36 h 85"/>
                <a:gd name="T80" fmla="*/ 40 w 96"/>
                <a:gd name="T81" fmla="*/ 39 h 85"/>
                <a:gd name="T82" fmla="*/ 50 w 96"/>
                <a:gd name="T83" fmla="*/ 41 h 85"/>
                <a:gd name="T84" fmla="*/ 54 w 96"/>
                <a:gd name="T85" fmla="*/ 42 h 85"/>
                <a:gd name="T86" fmla="*/ 58 w 96"/>
                <a:gd name="T87" fmla="*/ 44 h 85"/>
                <a:gd name="T88" fmla="*/ 60 w 96"/>
                <a:gd name="T89" fmla="*/ 45 h 85"/>
                <a:gd name="T90" fmla="*/ 63 w 96"/>
                <a:gd name="T91" fmla="*/ 46 h 85"/>
                <a:gd name="T92" fmla="*/ 65 w 96"/>
                <a:gd name="T93" fmla="*/ 48 h 85"/>
                <a:gd name="T94" fmla="*/ 67 w 96"/>
                <a:gd name="T95" fmla="*/ 51 h 85"/>
                <a:gd name="T96" fmla="*/ 70 w 96"/>
                <a:gd name="T97" fmla="*/ 55 h 85"/>
                <a:gd name="T98" fmla="*/ 72 w 96"/>
                <a:gd name="T99" fmla="*/ 59 h 85"/>
                <a:gd name="T100" fmla="*/ 75 w 96"/>
                <a:gd name="T101" fmla="*/ 64 h 85"/>
                <a:gd name="T102" fmla="*/ 77 w 96"/>
                <a:gd name="T103" fmla="*/ 66 h 85"/>
                <a:gd name="T104" fmla="*/ 77 w 96"/>
                <a:gd name="T105" fmla="*/ 70 h 85"/>
                <a:gd name="T106" fmla="*/ 76 w 96"/>
                <a:gd name="T107" fmla="*/ 74 h 85"/>
                <a:gd name="T108" fmla="*/ 81 w 96"/>
                <a:gd name="T109" fmla="*/ 75 h 85"/>
                <a:gd name="T110" fmla="*/ 86 w 96"/>
                <a:gd name="T111" fmla="*/ 74 h 85"/>
                <a:gd name="T112" fmla="*/ 87 w 96"/>
                <a:gd name="T113" fmla="*/ 77 h 85"/>
                <a:gd name="T114" fmla="*/ 92 w 96"/>
                <a:gd name="T115" fmla="*/ 81 h 85"/>
                <a:gd name="T116" fmla="*/ 93 w 96"/>
                <a:gd name="T117" fmla="*/ 60 h 85"/>
                <a:gd name="T118" fmla="*/ 94 w 96"/>
                <a:gd name="T119" fmla="*/ 2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85">
                  <a:moveTo>
                    <a:pt x="94" y="22"/>
                  </a:moveTo>
                  <a:cubicBezTo>
                    <a:pt x="92" y="20"/>
                    <a:pt x="92" y="20"/>
                    <a:pt x="92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5" y="19"/>
                    <a:pt x="85" y="18"/>
                  </a:cubicBezTo>
                  <a:cubicBezTo>
                    <a:pt x="84" y="18"/>
                    <a:pt x="82" y="18"/>
                    <a:pt x="82" y="18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30"/>
                    <a:pt x="18" y="31"/>
                  </a:cubicBezTo>
                  <a:cubicBezTo>
                    <a:pt x="19" y="31"/>
                    <a:pt x="18" y="32"/>
                    <a:pt x="18" y="3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7"/>
                    <a:pt x="22" y="38"/>
                  </a:cubicBezTo>
                  <a:cubicBezTo>
                    <a:pt x="22" y="38"/>
                    <a:pt x="23" y="36"/>
                    <a:pt x="23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30"/>
                    <a:pt x="26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4" y="40"/>
                    <a:pt x="45" y="40"/>
                  </a:cubicBezTo>
                  <a:cubicBezTo>
                    <a:pt x="46" y="40"/>
                    <a:pt x="48" y="40"/>
                    <a:pt x="48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1" y="41"/>
                  </a:cubicBezTo>
                  <a:cubicBezTo>
                    <a:pt x="51" y="41"/>
                    <a:pt x="52" y="41"/>
                    <a:pt x="53" y="42"/>
                  </a:cubicBezTo>
                  <a:cubicBezTo>
                    <a:pt x="53" y="42"/>
                    <a:pt x="53" y="42"/>
                    <a:pt x="54" y="42"/>
                  </a:cubicBezTo>
                  <a:cubicBezTo>
                    <a:pt x="54" y="43"/>
                    <a:pt x="55" y="43"/>
                    <a:pt x="55" y="43"/>
                  </a:cubicBezTo>
                  <a:cubicBezTo>
                    <a:pt x="56" y="43"/>
                    <a:pt x="56" y="44"/>
                    <a:pt x="57" y="44"/>
                  </a:cubicBezTo>
                  <a:cubicBezTo>
                    <a:pt x="57" y="44"/>
                    <a:pt x="57" y="44"/>
                    <a:pt x="58" y="44"/>
                  </a:cubicBezTo>
                  <a:cubicBezTo>
                    <a:pt x="58" y="44"/>
                    <a:pt x="58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0" y="44"/>
                    <a:pt x="60" y="45"/>
                    <a:pt x="60" y="45"/>
                  </a:cubicBezTo>
                  <a:cubicBezTo>
                    <a:pt x="60" y="45"/>
                    <a:pt x="61" y="45"/>
                    <a:pt x="61" y="45"/>
                  </a:cubicBezTo>
                  <a:cubicBezTo>
                    <a:pt x="61" y="46"/>
                    <a:pt x="61" y="46"/>
                    <a:pt x="62" y="46"/>
                  </a:cubicBezTo>
                  <a:cubicBezTo>
                    <a:pt x="62" y="46"/>
                    <a:pt x="62" y="46"/>
                    <a:pt x="63" y="46"/>
                  </a:cubicBezTo>
                  <a:cubicBezTo>
                    <a:pt x="63" y="46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6" y="48"/>
                    <a:pt x="66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50"/>
                    <a:pt x="67" y="51"/>
                    <a:pt x="67" y="51"/>
                  </a:cubicBezTo>
                  <a:cubicBezTo>
                    <a:pt x="67" y="51"/>
                    <a:pt x="68" y="51"/>
                    <a:pt x="69" y="52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4" y="60"/>
                    <a:pt x="74" y="61"/>
                  </a:cubicBezTo>
                  <a:cubicBezTo>
                    <a:pt x="74" y="63"/>
                    <a:pt x="75" y="63"/>
                    <a:pt x="75" y="63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2"/>
                    <a:pt x="76" y="73"/>
                    <a:pt x="76" y="74"/>
                  </a:cubicBezTo>
                  <a:cubicBezTo>
                    <a:pt x="75" y="74"/>
                    <a:pt x="76" y="74"/>
                    <a:pt x="76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82" y="75"/>
                    <a:pt x="85" y="74"/>
                  </a:cubicBezTo>
                  <a:cubicBezTo>
                    <a:pt x="87" y="73"/>
                    <a:pt x="86" y="74"/>
                    <a:pt x="86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3" y="62"/>
                    <a:pt x="93" y="60"/>
                  </a:cubicBezTo>
                  <a:cubicBezTo>
                    <a:pt x="93" y="59"/>
                    <a:pt x="96" y="58"/>
                    <a:pt x="96" y="58"/>
                  </a:cubicBezTo>
                  <a:cubicBezTo>
                    <a:pt x="96" y="22"/>
                    <a:pt x="96" y="22"/>
                    <a:pt x="96" y="22"/>
                  </a:cubicBezTo>
                  <a:lnTo>
                    <a:pt x="94" y="2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98" name="Freeform 306"/>
            <p:cNvSpPr>
              <a:spLocks/>
            </p:cNvSpPr>
            <p:nvPr/>
          </p:nvSpPr>
          <p:spPr bwMode="gray">
            <a:xfrm>
              <a:off x="6996342" y="2631092"/>
              <a:ext cx="21156" cy="10763"/>
            </a:xfrm>
            <a:custGeom>
              <a:avLst/>
              <a:gdLst>
                <a:gd name="T0" fmla="*/ 4 w 38"/>
                <a:gd name="T1" fmla="*/ 11 h 19"/>
                <a:gd name="T2" fmla="*/ 3 w 38"/>
                <a:gd name="T3" fmla="*/ 12 h 19"/>
                <a:gd name="T4" fmla="*/ 2 w 38"/>
                <a:gd name="T5" fmla="*/ 12 h 19"/>
                <a:gd name="T6" fmla="*/ 1 w 38"/>
                <a:gd name="T7" fmla="*/ 12 h 19"/>
                <a:gd name="T8" fmla="*/ 1 w 38"/>
                <a:gd name="T9" fmla="*/ 12 h 19"/>
                <a:gd name="T10" fmla="*/ 0 w 38"/>
                <a:gd name="T11" fmla="*/ 12 h 19"/>
                <a:gd name="T12" fmla="*/ 1 w 38"/>
                <a:gd name="T13" fmla="*/ 13 h 19"/>
                <a:gd name="T14" fmla="*/ 3 w 38"/>
                <a:gd name="T15" fmla="*/ 15 h 19"/>
                <a:gd name="T16" fmla="*/ 5 w 38"/>
                <a:gd name="T17" fmla="*/ 16 h 19"/>
                <a:gd name="T18" fmla="*/ 11 w 38"/>
                <a:gd name="T19" fmla="*/ 18 h 19"/>
                <a:gd name="T20" fmla="*/ 18 w 38"/>
                <a:gd name="T21" fmla="*/ 19 h 19"/>
                <a:gd name="T22" fmla="*/ 20 w 38"/>
                <a:gd name="T23" fmla="*/ 18 h 19"/>
                <a:gd name="T24" fmla="*/ 23 w 38"/>
                <a:gd name="T25" fmla="*/ 19 h 19"/>
                <a:gd name="T26" fmla="*/ 24 w 38"/>
                <a:gd name="T27" fmla="*/ 18 h 19"/>
                <a:gd name="T28" fmla="*/ 25 w 38"/>
                <a:gd name="T29" fmla="*/ 17 h 19"/>
                <a:gd name="T30" fmla="*/ 28 w 38"/>
                <a:gd name="T31" fmla="*/ 15 h 19"/>
                <a:gd name="T32" fmla="*/ 30 w 38"/>
                <a:gd name="T33" fmla="*/ 12 h 19"/>
                <a:gd name="T34" fmla="*/ 32 w 38"/>
                <a:gd name="T35" fmla="*/ 11 h 19"/>
                <a:gd name="T36" fmla="*/ 34 w 38"/>
                <a:gd name="T37" fmla="*/ 11 h 19"/>
                <a:gd name="T38" fmla="*/ 35 w 38"/>
                <a:gd name="T39" fmla="*/ 8 h 19"/>
                <a:gd name="T40" fmla="*/ 38 w 38"/>
                <a:gd name="T41" fmla="*/ 6 h 19"/>
                <a:gd name="T42" fmla="*/ 38 w 38"/>
                <a:gd name="T43" fmla="*/ 2 h 19"/>
                <a:gd name="T44" fmla="*/ 37 w 38"/>
                <a:gd name="T45" fmla="*/ 0 h 19"/>
                <a:gd name="T46" fmla="*/ 35 w 38"/>
                <a:gd name="T47" fmla="*/ 0 h 19"/>
                <a:gd name="T48" fmla="*/ 33 w 38"/>
                <a:gd name="T49" fmla="*/ 0 h 19"/>
                <a:gd name="T50" fmla="*/ 31 w 38"/>
                <a:gd name="T51" fmla="*/ 3 h 19"/>
                <a:gd name="T52" fmla="*/ 31 w 38"/>
                <a:gd name="T53" fmla="*/ 5 h 19"/>
                <a:gd name="T54" fmla="*/ 30 w 38"/>
                <a:gd name="T55" fmla="*/ 5 h 19"/>
                <a:gd name="T56" fmla="*/ 27 w 38"/>
                <a:gd name="T57" fmla="*/ 7 h 19"/>
                <a:gd name="T58" fmla="*/ 24 w 38"/>
                <a:gd name="T59" fmla="*/ 11 h 19"/>
                <a:gd name="T60" fmla="*/ 20 w 38"/>
                <a:gd name="T61" fmla="*/ 11 h 19"/>
                <a:gd name="T62" fmla="*/ 20 w 38"/>
                <a:gd name="T63" fmla="*/ 12 h 19"/>
                <a:gd name="T64" fmla="*/ 17 w 38"/>
                <a:gd name="T65" fmla="*/ 12 h 19"/>
                <a:gd name="T66" fmla="*/ 16 w 38"/>
                <a:gd name="T67" fmla="*/ 10 h 19"/>
                <a:gd name="T68" fmla="*/ 15 w 38"/>
                <a:gd name="T69" fmla="*/ 8 h 19"/>
                <a:gd name="T70" fmla="*/ 14 w 38"/>
                <a:gd name="T71" fmla="*/ 10 h 19"/>
                <a:gd name="T72" fmla="*/ 13 w 38"/>
                <a:gd name="T73" fmla="*/ 12 h 19"/>
                <a:gd name="T74" fmla="*/ 12 w 38"/>
                <a:gd name="T75" fmla="*/ 12 h 19"/>
                <a:gd name="T76" fmla="*/ 11 w 38"/>
                <a:gd name="T77" fmla="*/ 12 h 19"/>
                <a:gd name="T78" fmla="*/ 8 w 38"/>
                <a:gd name="T79" fmla="*/ 11 h 19"/>
                <a:gd name="T80" fmla="*/ 4 w 38"/>
                <a:gd name="T8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19">
                  <a:moveTo>
                    <a:pt x="4" y="11"/>
                  </a:move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3" y="15"/>
                    <a:pt x="4" y="15"/>
                    <a:pt x="5" y="16"/>
                  </a:cubicBezTo>
                  <a:cubicBezTo>
                    <a:pt x="7" y="17"/>
                    <a:pt x="9" y="18"/>
                    <a:pt x="11" y="18"/>
                  </a:cubicBezTo>
                  <a:cubicBezTo>
                    <a:pt x="13" y="19"/>
                    <a:pt x="15" y="19"/>
                    <a:pt x="18" y="19"/>
                  </a:cubicBezTo>
                  <a:cubicBezTo>
                    <a:pt x="18" y="19"/>
                    <a:pt x="19" y="18"/>
                    <a:pt x="20" y="18"/>
                  </a:cubicBezTo>
                  <a:cubicBezTo>
                    <a:pt x="21" y="18"/>
                    <a:pt x="22" y="19"/>
                    <a:pt x="23" y="19"/>
                  </a:cubicBezTo>
                  <a:cubicBezTo>
                    <a:pt x="23" y="19"/>
                    <a:pt x="24" y="18"/>
                    <a:pt x="24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6"/>
                    <a:pt x="27" y="15"/>
                    <a:pt x="28" y="15"/>
                  </a:cubicBezTo>
                  <a:cubicBezTo>
                    <a:pt x="29" y="14"/>
                    <a:pt x="30" y="13"/>
                    <a:pt x="30" y="12"/>
                  </a:cubicBezTo>
                  <a:cubicBezTo>
                    <a:pt x="31" y="12"/>
                    <a:pt x="31" y="11"/>
                    <a:pt x="32" y="11"/>
                  </a:cubicBezTo>
                  <a:cubicBezTo>
                    <a:pt x="33" y="11"/>
                    <a:pt x="34" y="11"/>
                    <a:pt x="34" y="11"/>
                  </a:cubicBezTo>
                  <a:cubicBezTo>
                    <a:pt x="34" y="10"/>
                    <a:pt x="34" y="9"/>
                    <a:pt x="35" y="8"/>
                  </a:cubicBezTo>
                  <a:cubicBezTo>
                    <a:pt x="36" y="8"/>
                    <a:pt x="37" y="7"/>
                    <a:pt x="38" y="6"/>
                  </a:cubicBezTo>
                  <a:cubicBezTo>
                    <a:pt x="38" y="5"/>
                    <a:pt x="38" y="4"/>
                    <a:pt x="38" y="2"/>
                  </a:cubicBezTo>
                  <a:cubicBezTo>
                    <a:pt x="38" y="1"/>
                    <a:pt x="38" y="0"/>
                    <a:pt x="37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1" y="0"/>
                    <a:pt x="31" y="1"/>
                    <a:pt x="31" y="3"/>
                  </a:cubicBezTo>
                  <a:cubicBezTo>
                    <a:pt x="31" y="3"/>
                    <a:pt x="32" y="4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6"/>
                    <a:pt x="27" y="6"/>
                    <a:pt x="27" y="7"/>
                  </a:cubicBezTo>
                  <a:cubicBezTo>
                    <a:pt x="26" y="9"/>
                    <a:pt x="25" y="10"/>
                    <a:pt x="24" y="11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19" y="12"/>
                    <a:pt x="18" y="12"/>
                    <a:pt x="17" y="12"/>
                  </a:cubicBezTo>
                  <a:cubicBezTo>
                    <a:pt x="17" y="11"/>
                    <a:pt x="16" y="10"/>
                    <a:pt x="16" y="10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4" y="8"/>
                    <a:pt x="14" y="9"/>
                    <a:pt x="14" y="10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599" name="Freeform 307"/>
            <p:cNvSpPr>
              <a:spLocks/>
            </p:cNvSpPr>
            <p:nvPr/>
          </p:nvSpPr>
          <p:spPr bwMode="gray">
            <a:xfrm>
              <a:off x="7030117" y="2635917"/>
              <a:ext cx="7052" cy="8908"/>
            </a:xfrm>
            <a:custGeom>
              <a:avLst/>
              <a:gdLst>
                <a:gd name="T0" fmla="*/ 8 w 13"/>
                <a:gd name="T1" fmla="*/ 16 h 16"/>
                <a:gd name="T2" fmla="*/ 8 w 13"/>
                <a:gd name="T3" fmla="*/ 16 h 16"/>
                <a:gd name="T4" fmla="*/ 8 w 13"/>
                <a:gd name="T5" fmla="*/ 16 h 16"/>
                <a:gd name="T6" fmla="*/ 7 w 13"/>
                <a:gd name="T7" fmla="*/ 15 h 16"/>
                <a:gd name="T8" fmla="*/ 7 w 13"/>
                <a:gd name="T9" fmla="*/ 15 h 16"/>
                <a:gd name="T10" fmla="*/ 7 w 13"/>
                <a:gd name="T11" fmla="*/ 15 h 16"/>
                <a:gd name="T12" fmla="*/ 6 w 13"/>
                <a:gd name="T13" fmla="*/ 15 h 16"/>
                <a:gd name="T14" fmla="*/ 6 w 13"/>
                <a:gd name="T15" fmla="*/ 14 h 16"/>
                <a:gd name="T16" fmla="*/ 6 w 13"/>
                <a:gd name="T17" fmla="*/ 12 h 16"/>
                <a:gd name="T18" fmla="*/ 4 w 13"/>
                <a:gd name="T19" fmla="*/ 11 h 16"/>
                <a:gd name="T20" fmla="*/ 3 w 13"/>
                <a:gd name="T21" fmla="*/ 9 h 16"/>
                <a:gd name="T22" fmla="*/ 2 w 13"/>
                <a:gd name="T23" fmla="*/ 8 h 16"/>
                <a:gd name="T24" fmla="*/ 2 w 13"/>
                <a:gd name="T25" fmla="*/ 7 h 16"/>
                <a:gd name="T26" fmla="*/ 2 w 13"/>
                <a:gd name="T27" fmla="*/ 5 h 16"/>
                <a:gd name="T28" fmla="*/ 1 w 13"/>
                <a:gd name="T29" fmla="*/ 3 h 16"/>
                <a:gd name="T30" fmla="*/ 0 w 13"/>
                <a:gd name="T31" fmla="*/ 2 h 16"/>
                <a:gd name="T32" fmla="*/ 0 w 13"/>
                <a:gd name="T33" fmla="*/ 0 h 16"/>
                <a:gd name="T34" fmla="*/ 1 w 13"/>
                <a:gd name="T35" fmla="*/ 1 h 16"/>
                <a:gd name="T36" fmla="*/ 1 w 13"/>
                <a:gd name="T37" fmla="*/ 2 h 16"/>
                <a:gd name="T38" fmla="*/ 2 w 13"/>
                <a:gd name="T39" fmla="*/ 3 h 16"/>
                <a:gd name="T40" fmla="*/ 3 w 13"/>
                <a:gd name="T41" fmla="*/ 3 h 16"/>
                <a:gd name="T42" fmla="*/ 4 w 13"/>
                <a:gd name="T43" fmla="*/ 4 h 16"/>
                <a:gd name="T44" fmla="*/ 5 w 13"/>
                <a:gd name="T45" fmla="*/ 4 h 16"/>
                <a:gd name="T46" fmla="*/ 5 w 13"/>
                <a:gd name="T47" fmla="*/ 5 h 16"/>
                <a:gd name="T48" fmla="*/ 6 w 13"/>
                <a:gd name="T49" fmla="*/ 6 h 16"/>
                <a:gd name="T50" fmla="*/ 6 w 13"/>
                <a:gd name="T51" fmla="*/ 7 h 16"/>
                <a:gd name="T52" fmla="*/ 7 w 13"/>
                <a:gd name="T53" fmla="*/ 8 h 16"/>
                <a:gd name="T54" fmla="*/ 10 w 13"/>
                <a:gd name="T55" fmla="*/ 10 h 16"/>
                <a:gd name="T56" fmla="*/ 11 w 13"/>
                <a:gd name="T57" fmla="*/ 11 h 16"/>
                <a:gd name="T58" fmla="*/ 11 w 13"/>
                <a:gd name="T59" fmla="*/ 12 h 16"/>
                <a:gd name="T60" fmla="*/ 12 w 13"/>
                <a:gd name="T61" fmla="*/ 13 h 16"/>
                <a:gd name="T62" fmla="*/ 13 w 13"/>
                <a:gd name="T63" fmla="*/ 14 h 16"/>
                <a:gd name="T64" fmla="*/ 13 w 13"/>
                <a:gd name="T65" fmla="*/ 15 h 16"/>
                <a:gd name="T66" fmla="*/ 12 w 13"/>
                <a:gd name="T67" fmla="*/ 15 h 16"/>
                <a:gd name="T68" fmla="*/ 11 w 13"/>
                <a:gd name="T69" fmla="*/ 16 h 16"/>
                <a:gd name="T70" fmla="*/ 11 w 13"/>
                <a:gd name="T71" fmla="*/ 16 h 16"/>
                <a:gd name="T72" fmla="*/ 10 w 13"/>
                <a:gd name="T73" fmla="*/ 16 h 16"/>
                <a:gd name="T74" fmla="*/ 10 w 13"/>
                <a:gd name="T75" fmla="*/ 16 h 16"/>
                <a:gd name="T76" fmla="*/ 8 w 13"/>
                <a:gd name="T7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6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3"/>
                    <a:pt x="6" y="13"/>
                    <a:pt x="6" y="12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4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8"/>
                    <a:pt x="7" y="8"/>
                  </a:cubicBezTo>
                  <a:cubicBezTo>
                    <a:pt x="8" y="9"/>
                    <a:pt x="9" y="9"/>
                    <a:pt x="10" y="10"/>
                  </a:cubicBezTo>
                  <a:cubicBezTo>
                    <a:pt x="10" y="10"/>
                    <a:pt x="11" y="10"/>
                    <a:pt x="11" y="11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8" y="16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00" name="Freeform 308"/>
            <p:cNvSpPr>
              <a:spLocks/>
            </p:cNvSpPr>
            <p:nvPr/>
          </p:nvSpPr>
          <p:spPr bwMode="gray">
            <a:xfrm>
              <a:off x="7009703" y="2622556"/>
              <a:ext cx="12248" cy="11135"/>
            </a:xfrm>
            <a:custGeom>
              <a:avLst/>
              <a:gdLst>
                <a:gd name="T0" fmla="*/ 6 w 22"/>
                <a:gd name="T1" fmla="*/ 2 h 19"/>
                <a:gd name="T2" fmla="*/ 3 w 22"/>
                <a:gd name="T3" fmla="*/ 1 h 19"/>
                <a:gd name="T4" fmla="*/ 0 w 22"/>
                <a:gd name="T5" fmla="*/ 1 h 19"/>
                <a:gd name="T6" fmla="*/ 2 w 22"/>
                <a:gd name="T7" fmla="*/ 2 h 19"/>
                <a:gd name="T8" fmla="*/ 5 w 22"/>
                <a:gd name="T9" fmla="*/ 2 h 19"/>
                <a:gd name="T10" fmla="*/ 6 w 22"/>
                <a:gd name="T11" fmla="*/ 3 h 19"/>
                <a:gd name="T12" fmla="*/ 7 w 22"/>
                <a:gd name="T13" fmla="*/ 4 h 19"/>
                <a:gd name="T14" fmla="*/ 8 w 22"/>
                <a:gd name="T15" fmla="*/ 4 h 19"/>
                <a:gd name="T16" fmla="*/ 8 w 22"/>
                <a:gd name="T17" fmla="*/ 5 h 19"/>
                <a:gd name="T18" fmla="*/ 9 w 22"/>
                <a:gd name="T19" fmla="*/ 6 h 19"/>
                <a:gd name="T20" fmla="*/ 11 w 22"/>
                <a:gd name="T21" fmla="*/ 7 h 19"/>
                <a:gd name="T22" fmla="*/ 11 w 22"/>
                <a:gd name="T23" fmla="*/ 7 h 19"/>
                <a:gd name="T24" fmla="*/ 12 w 22"/>
                <a:gd name="T25" fmla="*/ 7 h 19"/>
                <a:gd name="T26" fmla="*/ 13 w 22"/>
                <a:gd name="T27" fmla="*/ 8 h 19"/>
                <a:gd name="T28" fmla="*/ 14 w 22"/>
                <a:gd name="T29" fmla="*/ 10 h 19"/>
                <a:gd name="T30" fmla="*/ 17 w 22"/>
                <a:gd name="T31" fmla="*/ 13 h 19"/>
                <a:gd name="T32" fmla="*/ 19 w 22"/>
                <a:gd name="T33" fmla="*/ 18 h 19"/>
                <a:gd name="T34" fmla="*/ 20 w 22"/>
                <a:gd name="T35" fmla="*/ 18 h 19"/>
                <a:gd name="T36" fmla="*/ 21 w 22"/>
                <a:gd name="T37" fmla="*/ 17 h 19"/>
                <a:gd name="T38" fmla="*/ 21 w 22"/>
                <a:gd name="T39" fmla="*/ 16 h 19"/>
                <a:gd name="T40" fmla="*/ 22 w 22"/>
                <a:gd name="T41" fmla="*/ 14 h 19"/>
                <a:gd name="T42" fmla="*/ 20 w 22"/>
                <a:gd name="T43" fmla="*/ 11 h 19"/>
                <a:gd name="T44" fmla="*/ 16 w 22"/>
                <a:gd name="T45" fmla="*/ 9 h 19"/>
                <a:gd name="T46" fmla="*/ 15 w 22"/>
                <a:gd name="T47" fmla="*/ 7 h 19"/>
                <a:gd name="T48" fmla="*/ 13 w 22"/>
                <a:gd name="T49" fmla="*/ 6 h 19"/>
                <a:gd name="T50" fmla="*/ 10 w 22"/>
                <a:gd name="T51" fmla="*/ 4 h 19"/>
                <a:gd name="T52" fmla="*/ 6 w 22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19">
                  <a:moveTo>
                    <a:pt x="6" y="2"/>
                  </a:moveTo>
                  <a:cubicBezTo>
                    <a:pt x="5" y="1"/>
                    <a:pt x="4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4" y="8"/>
                    <a:pt x="14" y="9"/>
                    <a:pt x="14" y="10"/>
                  </a:cubicBezTo>
                  <a:cubicBezTo>
                    <a:pt x="16" y="11"/>
                    <a:pt x="17" y="12"/>
                    <a:pt x="17" y="13"/>
                  </a:cubicBezTo>
                  <a:cubicBezTo>
                    <a:pt x="17" y="15"/>
                    <a:pt x="18" y="16"/>
                    <a:pt x="19" y="18"/>
                  </a:cubicBezTo>
                  <a:cubicBezTo>
                    <a:pt x="19" y="18"/>
                    <a:pt x="19" y="19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8" y="9"/>
                    <a:pt x="16" y="9"/>
                  </a:cubicBezTo>
                  <a:cubicBezTo>
                    <a:pt x="16" y="8"/>
                    <a:pt x="15" y="7"/>
                    <a:pt x="15" y="7"/>
                  </a:cubicBezTo>
                  <a:cubicBezTo>
                    <a:pt x="14" y="7"/>
                    <a:pt x="13" y="6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01" name="Freeform 309"/>
            <p:cNvSpPr>
              <a:spLocks/>
            </p:cNvSpPr>
            <p:nvPr/>
          </p:nvSpPr>
          <p:spPr bwMode="gray">
            <a:xfrm>
              <a:off x="7005250" y="2621071"/>
              <a:ext cx="2227" cy="1113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0 h 2"/>
                <a:gd name="T4" fmla="*/ 1 w 4"/>
                <a:gd name="T5" fmla="*/ 0 h 2"/>
                <a:gd name="T6" fmla="*/ 0 w 4"/>
                <a:gd name="T7" fmla="*/ 0 h 2"/>
                <a:gd name="T8" fmla="*/ 0 w 4"/>
                <a:gd name="T9" fmla="*/ 1 h 2"/>
                <a:gd name="T10" fmla="*/ 0 w 4"/>
                <a:gd name="T11" fmla="*/ 1 h 2"/>
                <a:gd name="T12" fmla="*/ 1 w 4"/>
                <a:gd name="T13" fmla="*/ 2 h 2"/>
                <a:gd name="T14" fmla="*/ 1 w 4"/>
                <a:gd name="T15" fmla="*/ 2 h 2"/>
                <a:gd name="T16" fmla="*/ 2 w 4"/>
                <a:gd name="T17" fmla="*/ 2 h 2"/>
                <a:gd name="T18" fmla="*/ 3 w 4"/>
                <a:gd name="T19" fmla="*/ 2 h 2"/>
                <a:gd name="T20" fmla="*/ 3 w 4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02" name="Freeform 310"/>
            <p:cNvSpPr>
              <a:spLocks/>
            </p:cNvSpPr>
            <p:nvPr/>
          </p:nvSpPr>
          <p:spPr bwMode="gray">
            <a:xfrm>
              <a:off x="6986321" y="2618473"/>
              <a:ext cx="4454" cy="742"/>
            </a:xfrm>
            <a:custGeom>
              <a:avLst/>
              <a:gdLst>
                <a:gd name="T0" fmla="*/ 2 w 8"/>
                <a:gd name="T1" fmla="*/ 2 h 2"/>
                <a:gd name="T2" fmla="*/ 3 w 8"/>
                <a:gd name="T3" fmla="*/ 2 h 2"/>
                <a:gd name="T4" fmla="*/ 4 w 8"/>
                <a:gd name="T5" fmla="*/ 2 h 2"/>
                <a:gd name="T6" fmla="*/ 5 w 8"/>
                <a:gd name="T7" fmla="*/ 2 h 2"/>
                <a:gd name="T8" fmla="*/ 8 w 8"/>
                <a:gd name="T9" fmla="*/ 1 h 2"/>
                <a:gd name="T10" fmla="*/ 8 w 8"/>
                <a:gd name="T11" fmla="*/ 1 h 2"/>
                <a:gd name="T12" fmla="*/ 6 w 8"/>
                <a:gd name="T13" fmla="*/ 0 h 2"/>
                <a:gd name="T14" fmla="*/ 4 w 8"/>
                <a:gd name="T15" fmla="*/ 0 h 2"/>
                <a:gd name="T16" fmla="*/ 2 w 8"/>
                <a:gd name="T17" fmla="*/ 0 h 2"/>
                <a:gd name="T18" fmla="*/ 0 w 8"/>
                <a:gd name="T19" fmla="*/ 2 h 2"/>
                <a:gd name="T20" fmla="*/ 0 w 8"/>
                <a:gd name="T21" fmla="*/ 2 h 2"/>
                <a:gd name="T22" fmla="*/ 1 w 8"/>
                <a:gd name="T23" fmla="*/ 2 h 2"/>
                <a:gd name="T24" fmla="*/ 1 w 8"/>
                <a:gd name="T25" fmla="*/ 2 h 2"/>
                <a:gd name="T26" fmla="*/ 1 w 8"/>
                <a:gd name="T27" fmla="*/ 2 h 2"/>
                <a:gd name="T28" fmla="*/ 1 w 8"/>
                <a:gd name="T29" fmla="*/ 2 h 2"/>
                <a:gd name="T30" fmla="*/ 2 w 8"/>
                <a:gd name="T31" fmla="*/ 2 h 2"/>
                <a:gd name="T32" fmla="*/ 2 w 8"/>
                <a:gd name="T3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03" name="Freeform 311"/>
            <p:cNvSpPr>
              <a:spLocks/>
            </p:cNvSpPr>
            <p:nvPr/>
          </p:nvSpPr>
          <p:spPr bwMode="gray">
            <a:xfrm>
              <a:off x="7006734" y="2658928"/>
              <a:ext cx="3340" cy="1856"/>
            </a:xfrm>
            <a:custGeom>
              <a:avLst/>
              <a:gdLst>
                <a:gd name="T0" fmla="*/ 4 w 6"/>
                <a:gd name="T1" fmla="*/ 1 h 3"/>
                <a:gd name="T2" fmla="*/ 3 w 6"/>
                <a:gd name="T3" fmla="*/ 0 h 3"/>
                <a:gd name="T4" fmla="*/ 3 w 6"/>
                <a:gd name="T5" fmla="*/ 0 h 3"/>
                <a:gd name="T6" fmla="*/ 2 w 6"/>
                <a:gd name="T7" fmla="*/ 0 h 3"/>
                <a:gd name="T8" fmla="*/ 2 w 6"/>
                <a:gd name="T9" fmla="*/ 0 h 3"/>
                <a:gd name="T10" fmla="*/ 1 w 6"/>
                <a:gd name="T11" fmla="*/ 0 h 3"/>
                <a:gd name="T12" fmla="*/ 1 w 6"/>
                <a:gd name="T13" fmla="*/ 0 h 3"/>
                <a:gd name="T14" fmla="*/ 1 w 6"/>
                <a:gd name="T15" fmla="*/ 1 h 3"/>
                <a:gd name="T16" fmla="*/ 0 w 6"/>
                <a:gd name="T17" fmla="*/ 1 h 3"/>
                <a:gd name="T18" fmla="*/ 1 w 6"/>
                <a:gd name="T19" fmla="*/ 2 h 3"/>
                <a:gd name="T20" fmla="*/ 2 w 6"/>
                <a:gd name="T21" fmla="*/ 3 h 3"/>
                <a:gd name="T22" fmla="*/ 3 w 6"/>
                <a:gd name="T23" fmla="*/ 3 h 3"/>
                <a:gd name="T24" fmla="*/ 5 w 6"/>
                <a:gd name="T25" fmla="*/ 2 h 3"/>
                <a:gd name="T26" fmla="*/ 5 w 6"/>
                <a:gd name="T27" fmla="*/ 2 h 3"/>
                <a:gd name="T28" fmla="*/ 5 w 6"/>
                <a:gd name="T29" fmla="*/ 1 h 3"/>
                <a:gd name="T30" fmla="*/ 4 w 6"/>
                <a:gd name="T3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04" name="Freeform 312"/>
            <p:cNvSpPr>
              <a:spLocks/>
            </p:cNvSpPr>
            <p:nvPr/>
          </p:nvSpPr>
          <p:spPr bwMode="gray">
            <a:xfrm>
              <a:off x="6884255" y="2622556"/>
              <a:ext cx="16702" cy="6309"/>
            </a:xfrm>
            <a:custGeom>
              <a:avLst/>
              <a:gdLst>
                <a:gd name="T0" fmla="*/ 15 w 29"/>
                <a:gd name="T1" fmla="*/ 6 h 11"/>
                <a:gd name="T2" fmla="*/ 18 w 29"/>
                <a:gd name="T3" fmla="*/ 5 h 11"/>
                <a:gd name="T4" fmla="*/ 20 w 29"/>
                <a:gd name="T5" fmla="*/ 5 h 11"/>
                <a:gd name="T6" fmla="*/ 21 w 29"/>
                <a:gd name="T7" fmla="*/ 6 h 11"/>
                <a:gd name="T8" fmla="*/ 22 w 29"/>
                <a:gd name="T9" fmla="*/ 7 h 11"/>
                <a:gd name="T10" fmla="*/ 23 w 29"/>
                <a:gd name="T11" fmla="*/ 8 h 11"/>
                <a:gd name="T12" fmla="*/ 24 w 29"/>
                <a:gd name="T13" fmla="*/ 9 h 11"/>
                <a:gd name="T14" fmla="*/ 26 w 29"/>
                <a:gd name="T15" fmla="*/ 9 h 11"/>
                <a:gd name="T16" fmla="*/ 28 w 29"/>
                <a:gd name="T17" fmla="*/ 11 h 11"/>
                <a:gd name="T18" fmla="*/ 29 w 29"/>
                <a:gd name="T19" fmla="*/ 9 h 11"/>
                <a:gd name="T20" fmla="*/ 29 w 29"/>
                <a:gd name="T21" fmla="*/ 7 h 11"/>
                <a:gd name="T22" fmla="*/ 27 w 29"/>
                <a:gd name="T23" fmla="*/ 5 h 11"/>
                <a:gd name="T24" fmla="*/ 26 w 29"/>
                <a:gd name="T25" fmla="*/ 4 h 11"/>
                <a:gd name="T26" fmla="*/ 24 w 29"/>
                <a:gd name="T27" fmla="*/ 3 h 11"/>
                <a:gd name="T28" fmla="*/ 21 w 29"/>
                <a:gd name="T29" fmla="*/ 3 h 11"/>
                <a:gd name="T30" fmla="*/ 20 w 29"/>
                <a:gd name="T31" fmla="*/ 2 h 11"/>
                <a:gd name="T32" fmla="*/ 17 w 29"/>
                <a:gd name="T33" fmla="*/ 0 h 11"/>
                <a:gd name="T34" fmla="*/ 15 w 29"/>
                <a:gd name="T35" fmla="*/ 1 h 11"/>
                <a:gd name="T36" fmla="*/ 14 w 29"/>
                <a:gd name="T37" fmla="*/ 2 h 11"/>
                <a:gd name="T38" fmla="*/ 12 w 29"/>
                <a:gd name="T39" fmla="*/ 1 h 11"/>
                <a:gd name="T40" fmla="*/ 5 w 29"/>
                <a:gd name="T41" fmla="*/ 1 h 11"/>
                <a:gd name="T42" fmla="*/ 3 w 29"/>
                <a:gd name="T43" fmla="*/ 2 h 11"/>
                <a:gd name="T44" fmla="*/ 2 w 29"/>
                <a:gd name="T45" fmla="*/ 3 h 11"/>
                <a:gd name="T46" fmla="*/ 0 w 29"/>
                <a:gd name="T47" fmla="*/ 4 h 11"/>
                <a:gd name="T48" fmla="*/ 1 w 29"/>
                <a:gd name="T49" fmla="*/ 7 h 11"/>
                <a:gd name="T50" fmla="*/ 2 w 29"/>
                <a:gd name="T51" fmla="*/ 6 h 11"/>
                <a:gd name="T52" fmla="*/ 2 w 29"/>
                <a:gd name="T53" fmla="*/ 5 h 11"/>
                <a:gd name="T54" fmla="*/ 3 w 29"/>
                <a:gd name="T55" fmla="*/ 4 h 11"/>
                <a:gd name="T56" fmla="*/ 4 w 29"/>
                <a:gd name="T57" fmla="*/ 5 h 11"/>
                <a:gd name="T58" fmla="*/ 5 w 29"/>
                <a:gd name="T59" fmla="*/ 5 h 11"/>
                <a:gd name="T60" fmla="*/ 5 w 29"/>
                <a:gd name="T61" fmla="*/ 6 h 11"/>
                <a:gd name="T62" fmla="*/ 5 w 29"/>
                <a:gd name="T63" fmla="*/ 6 h 11"/>
                <a:gd name="T64" fmla="*/ 6 w 29"/>
                <a:gd name="T65" fmla="*/ 7 h 11"/>
                <a:gd name="T66" fmla="*/ 7 w 29"/>
                <a:gd name="T67" fmla="*/ 7 h 11"/>
                <a:gd name="T68" fmla="*/ 8 w 29"/>
                <a:gd name="T69" fmla="*/ 7 h 11"/>
                <a:gd name="T70" fmla="*/ 9 w 29"/>
                <a:gd name="T71" fmla="*/ 6 h 11"/>
                <a:gd name="T72" fmla="*/ 9 w 29"/>
                <a:gd name="T73" fmla="*/ 5 h 11"/>
                <a:gd name="T74" fmla="*/ 11 w 29"/>
                <a:gd name="T75" fmla="*/ 5 h 11"/>
                <a:gd name="T76" fmla="*/ 12 w 29"/>
                <a:gd name="T77" fmla="*/ 6 h 11"/>
                <a:gd name="T78" fmla="*/ 13 w 29"/>
                <a:gd name="T79" fmla="*/ 6 h 11"/>
                <a:gd name="T80" fmla="*/ 15 w 29"/>
                <a:gd name="T8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11">
                  <a:moveTo>
                    <a:pt x="15" y="6"/>
                  </a:moveTo>
                  <a:cubicBezTo>
                    <a:pt x="16" y="6"/>
                    <a:pt x="17" y="6"/>
                    <a:pt x="18" y="5"/>
                  </a:cubicBezTo>
                  <a:cubicBezTo>
                    <a:pt x="18" y="5"/>
                    <a:pt x="19" y="5"/>
                    <a:pt x="20" y="5"/>
                  </a:cubicBezTo>
                  <a:cubicBezTo>
                    <a:pt x="20" y="6"/>
                    <a:pt x="20" y="6"/>
                    <a:pt x="21" y="6"/>
                  </a:cubicBezTo>
                  <a:cubicBezTo>
                    <a:pt x="21" y="6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6" y="10"/>
                    <a:pt x="27" y="10"/>
                    <a:pt x="28" y="11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29" y="8"/>
                    <a:pt x="29" y="8"/>
                    <a:pt x="29" y="7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6" y="0"/>
                    <a:pt x="16" y="0"/>
                    <a:pt x="15" y="1"/>
                  </a:cubicBezTo>
                  <a:cubicBezTo>
                    <a:pt x="15" y="1"/>
                    <a:pt x="14" y="1"/>
                    <a:pt x="14" y="2"/>
                  </a:cubicBezTo>
                  <a:cubicBezTo>
                    <a:pt x="13" y="2"/>
                    <a:pt x="13" y="2"/>
                    <a:pt x="12" y="1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4" y="6"/>
                    <a:pt x="14" y="7"/>
                    <a:pt x="15" y="6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05" name="Freeform 313"/>
            <p:cNvSpPr>
              <a:spLocks/>
            </p:cNvSpPr>
            <p:nvPr/>
          </p:nvSpPr>
          <p:spPr bwMode="gray">
            <a:xfrm>
              <a:off x="6902070" y="2647051"/>
              <a:ext cx="4083" cy="4082"/>
            </a:xfrm>
            <a:custGeom>
              <a:avLst/>
              <a:gdLst>
                <a:gd name="T0" fmla="*/ 1 w 9"/>
                <a:gd name="T1" fmla="*/ 6 h 9"/>
                <a:gd name="T2" fmla="*/ 0 w 9"/>
                <a:gd name="T3" fmla="*/ 9 h 9"/>
                <a:gd name="T4" fmla="*/ 2 w 9"/>
                <a:gd name="T5" fmla="*/ 9 h 9"/>
                <a:gd name="T6" fmla="*/ 4 w 9"/>
                <a:gd name="T7" fmla="*/ 7 h 9"/>
                <a:gd name="T8" fmla="*/ 6 w 9"/>
                <a:gd name="T9" fmla="*/ 5 h 9"/>
                <a:gd name="T10" fmla="*/ 7 w 9"/>
                <a:gd name="T11" fmla="*/ 4 h 9"/>
                <a:gd name="T12" fmla="*/ 7 w 9"/>
                <a:gd name="T13" fmla="*/ 1 h 9"/>
                <a:gd name="T14" fmla="*/ 9 w 9"/>
                <a:gd name="T15" fmla="*/ 0 h 9"/>
                <a:gd name="T16" fmla="*/ 5 w 9"/>
                <a:gd name="T17" fmla="*/ 0 h 9"/>
                <a:gd name="T18" fmla="*/ 4 w 9"/>
                <a:gd name="T19" fmla="*/ 4 h 9"/>
                <a:gd name="T20" fmla="*/ 1 w 9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4" y="4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06" name="Freeform 314"/>
            <p:cNvSpPr>
              <a:spLocks/>
            </p:cNvSpPr>
            <p:nvPr/>
          </p:nvSpPr>
          <p:spPr bwMode="gray">
            <a:xfrm>
              <a:off x="6918401" y="2642226"/>
              <a:ext cx="1484" cy="3340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0 w 4"/>
                <a:gd name="T5" fmla="*/ 2 h 7"/>
                <a:gd name="T6" fmla="*/ 3 w 4"/>
                <a:gd name="T7" fmla="*/ 0 h 7"/>
                <a:gd name="T8" fmla="*/ 4 w 4"/>
                <a:gd name="T9" fmla="*/ 2 h 7"/>
                <a:gd name="T10" fmla="*/ 4 w 4"/>
                <a:gd name="T11" fmla="*/ 3 h 7"/>
                <a:gd name="T12" fmla="*/ 4 w 4"/>
                <a:gd name="T13" fmla="*/ 6 h 7"/>
                <a:gd name="T14" fmla="*/ 1 w 4"/>
                <a:gd name="T15" fmla="*/ 7 h 7"/>
                <a:gd name="T16" fmla="*/ 0 w 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07" name="Freeform 315"/>
            <p:cNvSpPr>
              <a:spLocks/>
            </p:cNvSpPr>
            <p:nvPr/>
          </p:nvSpPr>
          <p:spPr bwMode="gray">
            <a:xfrm>
              <a:off x="6919885" y="2638144"/>
              <a:ext cx="1856" cy="3711"/>
            </a:xfrm>
            <a:custGeom>
              <a:avLst/>
              <a:gdLst>
                <a:gd name="T0" fmla="*/ 3 w 4"/>
                <a:gd name="T1" fmla="*/ 9 h 9"/>
                <a:gd name="T2" fmla="*/ 0 w 4"/>
                <a:gd name="T3" fmla="*/ 6 h 9"/>
                <a:gd name="T4" fmla="*/ 0 w 4"/>
                <a:gd name="T5" fmla="*/ 4 h 9"/>
                <a:gd name="T6" fmla="*/ 0 w 4"/>
                <a:gd name="T7" fmla="*/ 0 h 9"/>
                <a:gd name="T8" fmla="*/ 3 w 4"/>
                <a:gd name="T9" fmla="*/ 0 h 9"/>
                <a:gd name="T10" fmla="*/ 4 w 4"/>
                <a:gd name="T11" fmla="*/ 1 h 9"/>
                <a:gd name="T12" fmla="*/ 4 w 4"/>
                <a:gd name="T13" fmla="*/ 5 h 9"/>
                <a:gd name="T14" fmla="*/ 3 w 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">
                  <a:moveTo>
                    <a:pt x="3" y="9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5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08" name="Freeform 316"/>
            <p:cNvSpPr>
              <a:spLocks/>
            </p:cNvSpPr>
            <p:nvPr/>
          </p:nvSpPr>
          <p:spPr bwMode="gray">
            <a:xfrm>
              <a:off x="6895018" y="2616988"/>
              <a:ext cx="3711" cy="1856"/>
            </a:xfrm>
            <a:custGeom>
              <a:avLst/>
              <a:gdLst>
                <a:gd name="T0" fmla="*/ 3 w 8"/>
                <a:gd name="T1" fmla="*/ 4 h 4"/>
                <a:gd name="T2" fmla="*/ 5 w 8"/>
                <a:gd name="T3" fmla="*/ 4 h 4"/>
                <a:gd name="T4" fmla="*/ 8 w 8"/>
                <a:gd name="T5" fmla="*/ 3 h 4"/>
                <a:gd name="T6" fmla="*/ 8 w 8"/>
                <a:gd name="T7" fmla="*/ 1 h 4"/>
                <a:gd name="T8" fmla="*/ 4 w 8"/>
                <a:gd name="T9" fmla="*/ 1 h 4"/>
                <a:gd name="T10" fmla="*/ 1 w 8"/>
                <a:gd name="T11" fmla="*/ 0 h 4"/>
                <a:gd name="T12" fmla="*/ 0 w 8"/>
                <a:gd name="T13" fmla="*/ 3 h 4"/>
                <a:gd name="T14" fmla="*/ 3 w 8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lnTo>
                    <a:pt x="5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09" name="Rectangle 317"/>
            <p:cNvSpPr>
              <a:spLocks noChangeArrowheads="1"/>
            </p:cNvSpPr>
            <p:nvPr/>
          </p:nvSpPr>
          <p:spPr bwMode="gray">
            <a:xfrm>
              <a:off x="6893905" y="2650021"/>
              <a:ext cx="1113" cy="1113"/>
            </a:xfrm>
            <a:prstGeom prst="rect">
              <a:avLst/>
            </a:prstGeom>
            <a:solidFill>
              <a:srgbClr val="CED5DD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10" name="Freeform 318"/>
            <p:cNvSpPr>
              <a:spLocks/>
            </p:cNvSpPr>
            <p:nvPr/>
          </p:nvSpPr>
          <p:spPr bwMode="gray">
            <a:xfrm>
              <a:off x="6937329" y="2648165"/>
              <a:ext cx="7423" cy="5567"/>
            </a:xfrm>
            <a:custGeom>
              <a:avLst/>
              <a:gdLst>
                <a:gd name="T0" fmla="*/ 17 w 17"/>
                <a:gd name="T1" fmla="*/ 3 h 13"/>
                <a:gd name="T2" fmla="*/ 14 w 17"/>
                <a:gd name="T3" fmla="*/ 0 h 13"/>
                <a:gd name="T4" fmla="*/ 13 w 17"/>
                <a:gd name="T5" fmla="*/ 0 h 13"/>
                <a:gd name="T6" fmla="*/ 7 w 17"/>
                <a:gd name="T7" fmla="*/ 0 h 13"/>
                <a:gd name="T8" fmla="*/ 4 w 17"/>
                <a:gd name="T9" fmla="*/ 3 h 13"/>
                <a:gd name="T10" fmla="*/ 1 w 17"/>
                <a:gd name="T11" fmla="*/ 5 h 13"/>
                <a:gd name="T12" fmla="*/ 0 w 17"/>
                <a:gd name="T13" fmla="*/ 12 h 13"/>
                <a:gd name="T14" fmla="*/ 4 w 17"/>
                <a:gd name="T15" fmla="*/ 12 h 13"/>
                <a:gd name="T16" fmla="*/ 8 w 17"/>
                <a:gd name="T17" fmla="*/ 13 h 13"/>
                <a:gd name="T18" fmla="*/ 12 w 17"/>
                <a:gd name="T19" fmla="*/ 13 h 13"/>
                <a:gd name="T20" fmla="*/ 14 w 17"/>
                <a:gd name="T21" fmla="*/ 11 h 13"/>
                <a:gd name="T22" fmla="*/ 14 w 17"/>
                <a:gd name="T23" fmla="*/ 8 h 13"/>
                <a:gd name="T24" fmla="*/ 16 w 17"/>
                <a:gd name="T25" fmla="*/ 7 h 13"/>
                <a:gd name="T26" fmla="*/ 16 w 17"/>
                <a:gd name="T27" fmla="*/ 5 h 13"/>
                <a:gd name="T28" fmla="*/ 16 w 17"/>
                <a:gd name="T29" fmla="*/ 4 h 13"/>
                <a:gd name="T30" fmla="*/ 17 w 17"/>
                <a:gd name="T3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3">
                  <a:moveTo>
                    <a:pt x="17" y="3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11" name="Freeform 319"/>
            <p:cNvSpPr>
              <a:spLocks/>
            </p:cNvSpPr>
            <p:nvPr/>
          </p:nvSpPr>
          <p:spPr bwMode="gray">
            <a:xfrm>
              <a:off x="7010075" y="2662268"/>
              <a:ext cx="1484" cy="371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1 h 1"/>
                <a:gd name="T4" fmla="*/ 3 w 3"/>
                <a:gd name="T5" fmla="*/ 0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12" name="Freeform 320"/>
            <p:cNvSpPr>
              <a:spLocks/>
            </p:cNvSpPr>
            <p:nvPr/>
          </p:nvSpPr>
          <p:spPr bwMode="gray">
            <a:xfrm>
              <a:off x="6926937" y="2616617"/>
              <a:ext cx="5938" cy="1856"/>
            </a:xfrm>
            <a:custGeom>
              <a:avLst/>
              <a:gdLst>
                <a:gd name="T0" fmla="*/ 0 w 14"/>
                <a:gd name="T1" fmla="*/ 0 h 4"/>
                <a:gd name="T2" fmla="*/ 6 w 14"/>
                <a:gd name="T3" fmla="*/ 4 h 4"/>
                <a:gd name="T4" fmla="*/ 10 w 14"/>
                <a:gd name="T5" fmla="*/ 4 h 4"/>
                <a:gd name="T6" fmla="*/ 14 w 14"/>
                <a:gd name="T7" fmla="*/ 4 h 4"/>
                <a:gd name="T8" fmla="*/ 11 w 14"/>
                <a:gd name="T9" fmla="*/ 1 h 4"/>
                <a:gd name="T10" fmla="*/ 9 w 14"/>
                <a:gd name="T11" fmla="*/ 1 h 4"/>
                <a:gd name="T12" fmla="*/ 5 w 14"/>
                <a:gd name="T13" fmla="*/ 1 h 4"/>
                <a:gd name="T14" fmla="*/ 2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6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1" y="1"/>
                  </a:lnTo>
                  <a:lnTo>
                    <a:pt x="9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13" name="Freeform 321"/>
            <p:cNvSpPr>
              <a:spLocks/>
            </p:cNvSpPr>
            <p:nvPr/>
          </p:nvSpPr>
          <p:spPr bwMode="gray">
            <a:xfrm>
              <a:off x="6927680" y="2611792"/>
              <a:ext cx="2227" cy="2598"/>
            </a:xfrm>
            <a:custGeom>
              <a:avLst/>
              <a:gdLst>
                <a:gd name="T0" fmla="*/ 0 w 5"/>
                <a:gd name="T1" fmla="*/ 4 h 6"/>
                <a:gd name="T2" fmla="*/ 0 w 5"/>
                <a:gd name="T3" fmla="*/ 0 h 6"/>
                <a:gd name="T4" fmla="*/ 1 w 5"/>
                <a:gd name="T5" fmla="*/ 0 h 6"/>
                <a:gd name="T6" fmla="*/ 3 w 5"/>
                <a:gd name="T7" fmla="*/ 2 h 6"/>
                <a:gd name="T8" fmla="*/ 5 w 5"/>
                <a:gd name="T9" fmla="*/ 4 h 6"/>
                <a:gd name="T10" fmla="*/ 5 w 5"/>
                <a:gd name="T11" fmla="*/ 6 h 6"/>
                <a:gd name="T12" fmla="*/ 3 w 5"/>
                <a:gd name="T13" fmla="*/ 6 h 6"/>
                <a:gd name="T14" fmla="*/ 0 w 5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14" name="Freeform 322"/>
            <p:cNvSpPr>
              <a:spLocks/>
            </p:cNvSpPr>
            <p:nvPr/>
          </p:nvSpPr>
          <p:spPr bwMode="gray">
            <a:xfrm>
              <a:off x="6896874" y="2608081"/>
              <a:ext cx="5938" cy="2598"/>
            </a:xfrm>
            <a:custGeom>
              <a:avLst/>
              <a:gdLst>
                <a:gd name="T0" fmla="*/ 9 w 14"/>
                <a:gd name="T1" fmla="*/ 4 h 6"/>
                <a:gd name="T2" fmla="*/ 9 w 14"/>
                <a:gd name="T3" fmla="*/ 3 h 6"/>
                <a:gd name="T4" fmla="*/ 12 w 14"/>
                <a:gd name="T5" fmla="*/ 3 h 6"/>
                <a:gd name="T6" fmla="*/ 14 w 14"/>
                <a:gd name="T7" fmla="*/ 3 h 6"/>
                <a:gd name="T8" fmla="*/ 14 w 14"/>
                <a:gd name="T9" fmla="*/ 2 h 6"/>
                <a:gd name="T10" fmla="*/ 13 w 14"/>
                <a:gd name="T11" fmla="*/ 0 h 6"/>
                <a:gd name="T12" fmla="*/ 9 w 14"/>
                <a:gd name="T13" fmla="*/ 0 h 6"/>
                <a:gd name="T14" fmla="*/ 5 w 14"/>
                <a:gd name="T15" fmla="*/ 0 h 6"/>
                <a:gd name="T16" fmla="*/ 3 w 14"/>
                <a:gd name="T17" fmla="*/ 0 h 6"/>
                <a:gd name="T18" fmla="*/ 0 w 14"/>
                <a:gd name="T19" fmla="*/ 2 h 6"/>
                <a:gd name="T20" fmla="*/ 5 w 14"/>
                <a:gd name="T21" fmla="*/ 4 h 6"/>
                <a:gd name="T22" fmla="*/ 8 w 14"/>
                <a:gd name="T23" fmla="*/ 4 h 6"/>
                <a:gd name="T24" fmla="*/ 8 w 14"/>
                <a:gd name="T25" fmla="*/ 6 h 6"/>
                <a:gd name="T26" fmla="*/ 9 w 14"/>
                <a:gd name="T2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6">
                  <a:moveTo>
                    <a:pt x="9" y="4"/>
                  </a:move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15" name="Freeform 323"/>
            <p:cNvSpPr>
              <a:spLocks/>
            </p:cNvSpPr>
            <p:nvPr/>
          </p:nvSpPr>
          <p:spPr bwMode="gray">
            <a:xfrm>
              <a:off x="6899472" y="2612534"/>
              <a:ext cx="2598" cy="2227"/>
            </a:xfrm>
            <a:custGeom>
              <a:avLst/>
              <a:gdLst>
                <a:gd name="T0" fmla="*/ 0 w 6"/>
                <a:gd name="T1" fmla="*/ 1 h 5"/>
                <a:gd name="T2" fmla="*/ 3 w 6"/>
                <a:gd name="T3" fmla="*/ 4 h 5"/>
                <a:gd name="T4" fmla="*/ 4 w 6"/>
                <a:gd name="T5" fmla="*/ 5 h 5"/>
                <a:gd name="T6" fmla="*/ 6 w 6"/>
                <a:gd name="T7" fmla="*/ 4 h 5"/>
                <a:gd name="T8" fmla="*/ 6 w 6"/>
                <a:gd name="T9" fmla="*/ 1 h 5"/>
                <a:gd name="T10" fmla="*/ 4 w 6"/>
                <a:gd name="T11" fmla="*/ 0 h 5"/>
                <a:gd name="T12" fmla="*/ 3 w 6"/>
                <a:gd name="T13" fmla="*/ 0 h 5"/>
                <a:gd name="T14" fmla="*/ 0 w 6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lnTo>
                    <a:pt x="3" y="4"/>
                  </a:lnTo>
                  <a:lnTo>
                    <a:pt x="4" y="5"/>
                  </a:lnTo>
                  <a:lnTo>
                    <a:pt x="6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16" name="Freeform 324"/>
            <p:cNvSpPr>
              <a:spLocks/>
            </p:cNvSpPr>
            <p:nvPr/>
          </p:nvSpPr>
          <p:spPr bwMode="gray">
            <a:xfrm>
              <a:off x="6874234" y="2624040"/>
              <a:ext cx="7052" cy="4454"/>
            </a:xfrm>
            <a:custGeom>
              <a:avLst/>
              <a:gdLst>
                <a:gd name="T0" fmla="*/ 0 w 12"/>
                <a:gd name="T1" fmla="*/ 2 h 8"/>
                <a:gd name="T2" fmla="*/ 2 w 12"/>
                <a:gd name="T3" fmla="*/ 1 h 8"/>
                <a:gd name="T4" fmla="*/ 4 w 12"/>
                <a:gd name="T5" fmla="*/ 1 h 8"/>
                <a:gd name="T6" fmla="*/ 7 w 12"/>
                <a:gd name="T7" fmla="*/ 1 h 8"/>
                <a:gd name="T8" fmla="*/ 9 w 12"/>
                <a:gd name="T9" fmla="*/ 1 h 8"/>
                <a:gd name="T10" fmla="*/ 11 w 12"/>
                <a:gd name="T11" fmla="*/ 3 h 8"/>
                <a:gd name="T12" fmla="*/ 12 w 12"/>
                <a:gd name="T13" fmla="*/ 5 h 8"/>
                <a:gd name="T14" fmla="*/ 11 w 12"/>
                <a:gd name="T15" fmla="*/ 6 h 8"/>
                <a:gd name="T16" fmla="*/ 10 w 12"/>
                <a:gd name="T17" fmla="*/ 7 h 8"/>
                <a:gd name="T18" fmla="*/ 8 w 12"/>
                <a:gd name="T19" fmla="*/ 8 h 8"/>
                <a:gd name="T20" fmla="*/ 6 w 12"/>
                <a:gd name="T21" fmla="*/ 8 h 8"/>
                <a:gd name="T22" fmla="*/ 5 w 12"/>
                <a:gd name="T23" fmla="*/ 7 h 8"/>
                <a:gd name="T24" fmla="*/ 3 w 12"/>
                <a:gd name="T25" fmla="*/ 5 h 8"/>
                <a:gd name="T26" fmla="*/ 0 w 12"/>
                <a:gd name="T27" fmla="*/ 4 h 8"/>
                <a:gd name="T28" fmla="*/ 0 w 12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17" name="Freeform 325"/>
            <p:cNvSpPr>
              <a:spLocks/>
            </p:cNvSpPr>
            <p:nvPr/>
          </p:nvSpPr>
          <p:spPr bwMode="gray">
            <a:xfrm>
              <a:off x="6882028" y="2614761"/>
              <a:ext cx="3340" cy="2598"/>
            </a:xfrm>
            <a:custGeom>
              <a:avLst/>
              <a:gdLst>
                <a:gd name="T0" fmla="*/ 0 w 8"/>
                <a:gd name="T1" fmla="*/ 5 h 6"/>
                <a:gd name="T2" fmla="*/ 0 w 8"/>
                <a:gd name="T3" fmla="*/ 1 h 6"/>
                <a:gd name="T4" fmla="*/ 3 w 8"/>
                <a:gd name="T5" fmla="*/ 0 h 6"/>
                <a:gd name="T6" fmla="*/ 4 w 8"/>
                <a:gd name="T7" fmla="*/ 3 h 6"/>
                <a:gd name="T8" fmla="*/ 8 w 8"/>
                <a:gd name="T9" fmla="*/ 3 h 6"/>
                <a:gd name="T10" fmla="*/ 7 w 8"/>
                <a:gd name="T11" fmla="*/ 4 h 6"/>
                <a:gd name="T12" fmla="*/ 4 w 8"/>
                <a:gd name="T13" fmla="*/ 6 h 6"/>
                <a:gd name="T14" fmla="*/ 0 w 8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0" y="5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4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18" name="Freeform 326"/>
            <p:cNvSpPr>
              <a:spLocks/>
            </p:cNvSpPr>
            <p:nvPr/>
          </p:nvSpPr>
          <p:spPr bwMode="gray">
            <a:xfrm>
              <a:off x="6864955" y="2616617"/>
              <a:ext cx="5196" cy="1856"/>
            </a:xfrm>
            <a:custGeom>
              <a:avLst/>
              <a:gdLst>
                <a:gd name="T0" fmla="*/ 3 w 12"/>
                <a:gd name="T1" fmla="*/ 4 h 4"/>
                <a:gd name="T2" fmla="*/ 6 w 12"/>
                <a:gd name="T3" fmla="*/ 2 h 4"/>
                <a:gd name="T4" fmla="*/ 8 w 12"/>
                <a:gd name="T5" fmla="*/ 2 h 4"/>
                <a:gd name="T6" fmla="*/ 11 w 12"/>
                <a:gd name="T7" fmla="*/ 2 h 4"/>
                <a:gd name="T8" fmla="*/ 12 w 12"/>
                <a:gd name="T9" fmla="*/ 1 h 4"/>
                <a:gd name="T10" fmla="*/ 10 w 12"/>
                <a:gd name="T11" fmla="*/ 0 h 4"/>
                <a:gd name="T12" fmla="*/ 6 w 12"/>
                <a:gd name="T13" fmla="*/ 0 h 4"/>
                <a:gd name="T14" fmla="*/ 4 w 12"/>
                <a:gd name="T15" fmla="*/ 0 h 4"/>
                <a:gd name="T16" fmla="*/ 2 w 12"/>
                <a:gd name="T17" fmla="*/ 0 h 4"/>
                <a:gd name="T18" fmla="*/ 0 w 12"/>
                <a:gd name="T19" fmla="*/ 2 h 4"/>
                <a:gd name="T20" fmla="*/ 0 w 12"/>
                <a:gd name="T21" fmla="*/ 4 h 4"/>
                <a:gd name="T22" fmla="*/ 3 w 12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">
                  <a:moveTo>
                    <a:pt x="3" y="4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19" name="Freeform 327"/>
            <p:cNvSpPr>
              <a:spLocks/>
            </p:cNvSpPr>
            <p:nvPr/>
          </p:nvSpPr>
          <p:spPr bwMode="gray">
            <a:xfrm>
              <a:off x="6873492" y="2648907"/>
              <a:ext cx="5567" cy="2598"/>
            </a:xfrm>
            <a:custGeom>
              <a:avLst/>
              <a:gdLst>
                <a:gd name="T0" fmla="*/ 0 w 13"/>
                <a:gd name="T1" fmla="*/ 3 h 6"/>
                <a:gd name="T2" fmla="*/ 0 w 13"/>
                <a:gd name="T3" fmla="*/ 1 h 6"/>
                <a:gd name="T4" fmla="*/ 3 w 13"/>
                <a:gd name="T5" fmla="*/ 1 h 6"/>
                <a:gd name="T6" fmla="*/ 5 w 13"/>
                <a:gd name="T7" fmla="*/ 1 h 6"/>
                <a:gd name="T8" fmla="*/ 7 w 13"/>
                <a:gd name="T9" fmla="*/ 0 h 6"/>
                <a:gd name="T10" fmla="*/ 10 w 13"/>
                <a:gd name="T11" fmla="*/ 0 h 6"/>
                <a:gd name="T12" fmla="*/ 13 w 13"/>
                <a:gd name="T13" fmla="*/ 2 h 6"/>
                <a:gd name="T14" fmla="*/ 7 w 13"/>
                <a:gd name="T15" fmla="*/ 5 h 6"/>
                <a:gd name="T16" fmla="*/ 2 w 13"/>
                <a:gd name="T17" fmla="*/ 5 h 6"/>
                <a:gd name="T18" fmla="*/ 1 w 13"/>
                <a:gd name="T19" fmla="*/ 6 h 6"/>
                <a:gd name="T20" fmla="*/ 0 w 13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6">
                  <a:moveTo>
                    <a:pt x="0" y="3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20" name="Freeform 328"/>
            <p:cNvSpPr>
              <a:spLocks/>
            </p:cNvSpPr>
            <p:nvPr/>
          </p:nvSpPr>
          <p:spPr bwMode="gray">
            <a:xfrm>
              <a:off x="6880172" y="2609194"/>
              <a:ext cx="3340" cy="2598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3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0 h 5"/>
                <a:gd name="T10" fmla="*/ 2 w 5"/>
                <a:gd name="T11" fmla="*/ 1 h 5"/>
                <a:gd name="T12" fmla="*/ 5 w 5"/>
                <a:gd name="T13" fmla="*/ 1 h 5"/>
                <a:gd name="T14" fmla="*/ 5 w 5"/>
                <a:gd name="T15" fmla="*/ 3 h 5"/>
                <a:gd name="T16" fmla="*/ 5 w 5"/>
                <a:gd name="T17" fmla="*/ 5 h 5"/>
                <a:gd name="T18" fmla="*/ 4 w 5"/>
                <a:gd name="T19" fmla="*/ 5 h 5"/>
                <a:gd name="T20" fmla="*/ 3 w 5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2"/>
                    <a:pt x="5" y="1"/>
                  </a:cubicBezTo>
                  <a:cubicBezTo>
                    <a:pt x="5" y="1"/>
                    <a:pt x="5" y="3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21" name="Freeform 329"/>
            <p:cNvSpPr>
              <a:spLocks/>
            </p:cNvSpPr>
            <p:nvPr/>
          </p:nvSpPr>
          <p:spPr bwMode="gray">
            <a:xfrm>
              <a:off x="6882028" y="2596204"/>
              <a:ext cx="7423" cy="15217"/>
            </a:xfrm>
            <a:custGeom>
              <a:avLst/>
              <a:gdLst>
                <a:gd name="T0" fmla="*/ 8 w 17"/>
                <a:gd name="T1" fmla="*/ 34 h 35"/>
                <a:gd name="T2" fmla="*/ 3 w 17"/>
                <a:gd name="T3" fmla="*/ 30 h 35"/>
                <a:gd name="T4" fmla="*/ 3 w 17"/>
                <a:gd name="T5" fmla="*/ 24 h 35"/>
                <a:gd name="T6" fmla="*/ 0 w 17"/>
                <a:gd name="T7" fmla="*/ 21 h 35"/>
                <a:gd name="T8" fmla="*/ 2 w 17"/>
                <a:gd name="T9" fmla="*/ 18 h 35"/>
                <a:gd name="T10" fmla="*/ 2 w 17"/>
                <a:gd name="T11" fmla="*/ 16 h 35"/>
                <a:gd name="T12" fmla="*/ 2 w 17"/>
                <a:gd name="T13" fmla="*/ 14 h 35"/>
                <a:gd name="T14" fmla="*/ 0 w 17"/>
                <a:gd name="T15" fmla="*/ 12 h 35"/>
                <a:gd name="T16" fmla="*/ 2 w 17"/>
                <a:gd name="T17" fmla="*/ 8 h 35"/>
                <a:gd name="T18" fmla="*/ 3 w 17"/>
                <a:gd name="T19" fmla="*/ 3 h 35"/>
                <a:gd name="T20" fmla="*/ 5 w 17"/>
                <a:gd name="T21" fmla="*/ 0 h 35"/>
                <a:gd name="T22" fmla="*/ 7 w 17"/>
                <a:gd name="T23" fmla="*/ 0 h 35"/>
                <a:gd name="T24" fmla="*/ 8 w 17"/>
                <a:gd name="T25" fmla="*/ 4 h 35"/>
                <a:gd name="T26" fmla="*/ 8 w 17"/>
                <a:gd name="T27" fmla="*/ 7 h 35"/>
                <a:gd name="T28" fmla="*/ 7 w 17"/>
                <a:gd name="T29" fmla="*/ 11 h 35"/>
                <a:gd name="T30" fmla="*/ 5 w 17"/>
                <a:gd name="T31" fmla="*/ 12 h 35"/>
                <a:gd name="T32" fmla="*/ 4 w 17"/>
                <a:gd name="T33" fmla="*/ 13 h 35"/>
                <a:gd name="T34" fmla="*/ 4 w 17"/>
                <a:gd name="T35" fmla="*/ 17 h 35"/>
                <a:gd name="T36" fmla="*/ 5 w 17"/>
                <a:gd name="T37" fmla="*/ 14 h 35"/>
                <a:gd name="T38" fmla="*/ 9 w 17"/>
                <a:gd name="T39" fmla="*/ 13 h 35"/>
                <a:gd name="T40" fmla="*/ 11 w 17"/>
                <a:gd name="T41" fmla="*/ 9 h 35"/>
                <a:gd name="T42" fmla="*/ 13 w 17"/>
                <a:gd name="T43" fmla="*/ 7 h 35"/>
                <a:gd name="T44" fmla="*/ 16 w 17"/>
                <a:gd name="T45" fmla="*/ 7 h 35"/>
                <a:gd name="T46" fmla="*/ 16 w 17"/>
                <a:gd name="T47" fmla="*/ 9 h 35"/>
                <a:gd name="T48" fmla="*/ 16 w 17"/>
                <a:gd name="T49" fmla="*/ 12 h 35"/>
                <a:gd name="T50" fmla="*/ 13 w 17"/>
                <a:gd name="T51" fmla="*/ 14 h 35"/>
                <a:gd name="T52" fmla="*/ 13 w 17"/>
                <a:gd name="T53" fmla="*/ 16 h 35"/>
                <a:gd name="T54" fmla="*/ 12 w 17"/>
                <a:gd name="T55" fmla="*/ 17 h 35"/>
                <a:gd name="T56" fmla="*/ 12 w 17"/>
                <a:gd name="T57" fmla="*/ 18 h 35"/>
                <a:gd name="T58" fmla="*/ 15 w 17"/>
                <a:gd name="T59" fmla="*/ 20 h 35"/>
                <a:gd name="T60" fmla="*/ 17 w 17"/>
                <a:gd name="T61" fmla="*/ 22 h 35"/>
                <a:gd name="T62" fmla="*/ 17 w 17"/>
                <a:gd name="T63" fmla="*/ 22 h 35"/>
                <a:gd name="T64" fmla="*/ 13 w 17"/>
                <a:gd name="T65" fmla="*/ 22 h 35"/>
                <a:gd name="T66" fmla="*/ 12 w 17"/>
                <a:gd name="T67" fmla="*/ 21 h 35"/>
                <a:gd name="T68" fmla="*/ 8 w 17"/>
                <a:gd name="T69" fmla="*/ 21 h 35"/>
                <a:gd name="T70" fmla="*/ 7 w 17"/>
                <a:gd name="T71" fmla="*/ 22 h 35"/>
                <a:gd name="T72" fmla="*/ 7 w 17"/>
                <a:gd name="T73" fmla="*/ 25 h 35"/>
                <a:gd name="T74" fmla="*/ 7 w 17"/>
                <a:gd name="T75" fmla="*/ 30 h 35"/>
                <a:gd name="T76" fmla="*/ 9 w 17"/>
                <a:gd name="T77" fmla="*/ 33 h 35"/>
                <a:gd name="T78" fmla="*/ 12 w 17"/>
                <a:gd name="T79" fmla="*/ 35 h 35"/>
                <a:gd name="T80" fmla="*/ 8 w 17"/>
                <a:gd name="T8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" h="35">
                  <a:moveTo>
                    <a:pt x="8" y="34"/>
                  </a:moveTo>
                  <a:lnTo>
                    <a:pt x="3" y="30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7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9" y="13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5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2" y="35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22" name="Freeform 330"/>
            <p:cNvSpPr>
              <a:spLocks/>
            </p:cNvSpPr>
            <p:nvPr/>
          </p:nvSpPr>
          <p:spPr bwMode="gray">
            <a:xfrm>
              <a:off x="6886853" y="2593606"/>
              <a:ext cx="2227" cy="2969"/>
            </a:xfrm>
            <a:custGeom>
              <a:avLst/>
              <a:gdLst>
                <a:gd name="T0" fmla="*/ 0 w 5"/>
                <a:gd name="T1" fmla="*/ 5 h 7"/>
                <a:gd name="T2" fmla="*/ 0 w 5"/>
                <a:gd name="T3" fmla="*/ 7 h 7"/>
                <a:gd name="T4" fmla="*/ 2 w 5"/>
                <a:gd name="T5" fmla="*/ 6 h 7"/>
                <a:gd name="T6" fmla="*/ 5 w 5"/>
                <a:gd name="T7" fmla="*/ 4 h 7"/>
                <a:gd name="T8" fmla="*/ 5 w 5"/>
                <a:gd name="T9" fmla="*/ 1 h 7"/>
                <a:gd name="T10" fmla="*/ 4 w 5"/>
                <a:gd name="T11" fmla="*/ 0 h 7"/>
                <a:gd name="T12" fmla="*/ 1 w 5"/>
                <a:gd name="T13" fmla="*/ 2 h 7"/>
                <a:gd name="T14" fmla="*/ 0 w 5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5" y="4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23" name="Freeform 331"/>
            <p:cNvSpPr>
              <a:spLocks/>
            </p:cNvSpPr>
            <p:nvPr/>
          </p:nvSpPr>
          <p:spPr bwMode="gray">
            <a:xfrm>
              <a:off x="6872007" y="2617359"/>
              <a:ext cx="2598" cy="1113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2 h 2"/>
                <a:gd name="T4" fmla="*/ 4 w 6"/>
                <a:gd name="T5" fmla="*/ 2 h 2"/>
                <a:gd name="T6" fmla="*/ 6 w 6"/>
                <a:gd name="T7" fmla="*/ 0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24" name="Freeform 332"/>
            <p:cNvSpPr>
              <a:spLocks/>
            </p:cNvSpPr>
            <p:nvPr/>
          </p:nvSpPr>
          <p:spPr bwMode="gray">
            <a:xfrm>
              <a:off x="7022694" y="2669320"/>
              <a:ext cx="2598" cy="1856"/>
            </a:xfrm>
            <a:custGeom>
              <a:avLst/>
              <a:gdLst>
                <a:gd name="T0" fmla="*/ 0 w 6"/>
                <a:gd name="T1" fmla="*/ 2 h 4"/>
                <a:gd name="T2" fmla="*/ 1 w 6"/>
                <a:gd name="T3" fmla="*/ 3 h 4"/>
                <a:gd name="T4" fmla="*/ 2 w 6"/>
                <a:gd name="T5" fmla="*/ 4 h 4"/>
                <a:gd name="T6" fmla="*/ 5 w 6"/>
                <a:gd name="T7" fmla="*/ 4 h 4"/>
                <a:gd name="T8" fmla="*/ 6 w 6"/>
                <a:gd name="T9" fmla="*/ 3 h 4"/>
                <a:gd name="T10" fmla="*/ 4 w 6"/>
                <a:gd name="T11" fmla="*/ 0 h 4"/>
                <a:gd name="T12" fmla="*/ 0 w 6"/>
                <a:gd name="T13" fmla="*/ 0 h 4"/>
                <a:gd name="T14" fmla="*/ 0 w 6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1" y="3"/>
                  </a:lnTo>
                  <a:lnTo>
                    <a:pt x="2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25" name="Freeform 333"/>
            <p:cNvSpPr>
              <a:spLocks/>
            </p:cNvSpPr>
            <p:nvPr/>
          </p:nvSpPr>
          <p:spPr bwMode="gray">
            <a:xfrm>
              <a:off x="7042736" y="2651134"/>
              <a:ext cx="1484" cy="74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2 h 2"/>
                <a:gd name="T6" fmla="*/ 3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26" name="Freeform 334"/>
            <p:cNvSpPr>
              <a:spLocks/>
            </p:cNvSpPr>
            <p:nvPr/>
          </p:nvSpPr>
          <p:spPr bwMode="gray">
            <a:xfrm>
              <a:off x="7040880" y="2644082"/>
              <a:ext cx="5196" cy="4082"/>
            </a:xfrm>
            <a:custGeom>
              <a:avLst/>
              <a:gdLst>
                <a:gd name="T0" fmla="*/ 4 w 12"/>
                <a:gd name="T1" fmla="*/ 5 h 9"/>
                <a:gd name="T2" fmla="*/ 0 w 12"/>
                <a:gd name="T3" fmla="*/ 3 h 9"/>
                <a:gd name="T4" fmla="*/ 0 w 12"/>
                <a:gd name="T5" fmla="*/ 0 h 9"/>
                <a:gd name="T6" fmla="*/ 3 w 12"/>
                <a:gd name="T7" fmla="*/ 2 h 9"/>
                <a:gd name="T8" fmla="*/ 7 w 12"/>
                <a:gd name="T9" fmla="*/ 4 h 9"/>
                <a:gd name="T10" fmla="*/ 9 w 12"/>
                <a:gd name="T11" fmla="*/ 8 h 9"/>
                <a:gd name="T12" fmla="*/ 12 w 12"/>
                <a:gd name="T13" fmla="*/ 9 h 9"/>
                <a:gd name="T14" fmla="*/ 8 w 12"/>
                <a:gd name="T15" fmla="*/ 9 h 9"/>
                <a:gd name="T16" fmla="*/ 5 w 12"/>
                <a:gd name="T17" fmla="*/ 8 h 9"/>
                <a:gd name="T18" fmla="*/ 4 w 12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4"/>
                  </a:lnTo>
                  <a:lnTo>
                    <a:pt x="9" y="8"/>
                  </a:lnTo>
                  <a:lnTo>
                    <a:pt x="12" y="9"/>
                  </a:lnTo>
                  <a:lnTo>
                    <a:pt x="8" y="9"/>
                  </a:lnTo>
                  <a:lnTo>
                    <a:pt x="5" y="8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27" name="Freeform 335"/>
            <p:cNvSpPr>
              <a:spLocks/>
            </p:cNvSpPr>
            <p:nvPr/>
          </p:nvSpPr>
          <p:spPr bwMode="gray">
            <a:xfrm>
              <a:off x="7044592" y="2651505"/>
              <a:ext cx="2227" cy="2227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3 h 5"/>
                <a:gd name="T4" fmla="*/ 2 w 5"/>
                <a:gd name="T5" fmla="*/ 3 h 5"/>
                <a:gd name="T6" fmla="*/ 3 w 5"/>
                <a:gd name="T7" fmla="*/ 5 h 5"/>
                <a:gd name="T8" fmla="*/ 5 w 5"/>
                <a:gd name="T9" fmla="*/ 5 h 5"/>
                <a:gd name="T10" fmla="*/ 5 w 5"/>
                <a:gd name="T11" fmla="*/ 3 h 5"/>
                <a:gd name="T12" fmla="*/ 4 w 5"/>
                <a:gd name="T13" fmla="*/ 1 h 5"/>
                <a:gd name="T14" fmla="*/ 3 w 5"/>
                <a:gd name="T15" fmla="*/ 0 h 5"/>
                <a:gd name="T16" fmla="*/ 2 w 5"/>
                <a:gd name="T17" fmla="*/ 0 h 5"/>
                <a:gd name="T18" fmla="*/ 0 w 5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28" name="Freeform 336"/>
            <p:cNvSpPr>
              <a:spLocks/>
            </p:cNvSpPr>
            <p:nvPr/>
          </p:nvSpPr>
          <p:spPr bwMode="gray">
            <a:xfrm>
              <a:off x="7052015" y="2649278"/>
              <a:ext cx="6310" cy="4454"/>
            </a:xfrm>
            <a:custGeom>
              <a:avLst/>
              <a:gdLst>
                <a:gd name="T0" fmla="*/ 0 w 14"/>
                <a:gd name="T1" fmla="*/ 0 h 10"/>
                <a:gd name="T2" fmla="*/ 0 w 14"/>
                <a:gd name="T3" fmla="*/ 2 h 10"/>
                <a:gd name="T4" fmla="*/ 5 w 14"/>
                <a:gd name="T5" fmla="*/ 6 h 10"/>
                <a:gd name="T6" fmla="*/ 9 w 14"/>
                <a:gd name="T7" fmla="*/ 6 h 10"/>
                <a:gd name="T8" fmla="*/ 12 w 14"/>
                <a:gd name="T9" fmla="*/ 9 h 10"/>
                <a:gd name="T10" fmla="*/ 14 w 14"/>
                <a:gd name="T11" fmla="*/ 10 h 10"/>
                <a:gd name="T12" fmla="*/ 14 w 14"/>
                <a:gd name="T13" fmla="*/ 8 h 10"/>
                <a:gd name="T14" fmla="*/ 10 w 14"/>
                <a:gd name="T15" fmla="*/ 5 h 10"/>
                <a:gd name="T16" fmla="*/ 7 w 14"/>
                <a:gd name="T17" fmla="*/ 4 h 10"/>
                <a:gd name="T18" fmla="*/ 3 w 14"/>
                <a:gd name="T19" fmla="*/ 0 h 10"/>
                <a:gd name="T20" fmla="*/ 0 w 14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0" y="2"/>
                  </a:lnTo>
                  <a:lnTo>
                    <a:pt x="5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0" y="5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29" name="Freeform 337"/>
            <p:cNvSpPr>
              <a:spLocks/>
            </p:cNvSpPr>
            <p:nvPr/>
          </p:nvSpPr>
          <p:spPr bwMode="gray">
            <a:xfrm>
              <a:off x="7057211" y="2658557"/>
              <a:ext cx="6310" cy="2969"/>
            </a:xfrm>
            <a:custGeom>
              <a:avLst/>
              <a:gdLst>
                <a:gd name="T0" fmla="*/ 0 w 14"/>
                <a:gd name="T1" fmla="*/ 1 h 7"/>
                <a:gd name="T2" fmla="*/ 0 w 14"/>
                <a:gd name="T3" fmla="*/ 3 h 7"/>
                <a:gd name="T4" fmla="*/ 4 w 14"/>
                <a:gd name="T5" fmla="*/ 7 h 7"/>
                <a:gd name="T6" fmla="*/ 7 w 14"/>
                <a:gd name="T7" fmla="*/ 7 h 7"/>
                <a:gd name="T8" fmla="*/ 11 w 14"/>
                <a:gd name="T9" fmla="*/ 7 h 7"/>
                <a:gd name="T10" fmla="*/ 14 w 14"/>
                <a:gd name="T11" fmla="*/ 7 h 7"/>
                <a:gd name="T12" fmla="*/ 11 w 14"/>
                <a:gd name="T13" fmla="*/ 3 h 7"/>
                <a:gd name="T14" fmla="*/ 10 w 14"/>
                <a:gd name="T15" fmla="*/ 2 h 7"/>
                <a:gd name="T16" fmla="*/ 6 w 14"/>
                <a:gd name="T17" fmla="*/ 2 h 7"/>
                <a:gd name="T18" fmla="*/ 2 w 14"/>
                <a:gd name="T19" fmla="*/ 1 h 7"/>
                <a:gd name="T20" fmla="*/ 1 w 14"/>
                <a:gd name="T21" fmla="*/ 0 h 7"/>
                <a:gd name="T22" fmla="*/ 0 w 14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">
                  <a:moveTo>
                    <a:pt x="0" y="1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30" name="Freeform 338"/>
            <p:cNvSpPr>
              <a:spLocks/>
            </p:cNvSpPr>
            <p:nvPr/>
          </p:nvSpPr>
          <p:spPr bwMode="gray">
            <a:xfrm>
              <a:off x="7062778" y="2653361"/>
              <a:ext cx="3340" cy="5938"/>
            </a:xfrm>
            <a:custGeom>
              <a:avLst/>
              <a:gdLst>
                <a:gd name="T0" fmla="*/ 2 w 6"/>
                <a:gd name="T1" fmla="*/ 6 h 11"/>
                <a:gd name="T2" fmla="*/ 0 w 6"/>
                <a:gd name="T3" fmla="*/ 4 h 11"/>
                <a:gd name="T4" fmla="*/ 0 w 6"/>
                <a:gd name="T5" fmla="*/ 2 h 11"/>
                <a:gd name="T6" fmla="*/ 0 w 6"/>
                <a:gd name="T7" fmla="*/ 0 h 11"/>
                <a:gd name="T8" fmla="*/ 2 w 6"/>
                <a:gd name="T9" fmla="*/ 1 h 11"/>
                <a:gd name="T10" fmla="*/ 4 w 6"/>
                <a:gd name="T11" fmla="*/ 5 h 11"/>
                <a:gd name="T12" fmla="*/ 5 w 6"/>
                <a:gd name="T13" fmla="*/ 6 h 11"/>
                <a:gd name="T14" fmla="*/ 6 w 6"/>
                <a:gd name="T15" fmla="*/ 9 h 11"/>
                <a:gd name="T16" fmla="*/ 6 w 6"/>
                <a:gd name="T17" fmla="*/ 11 h 11"/>
                <a:gd name="T18" fmla="*/ 5 w 6"/>
                <a:gd name="T19" fmla="*/ 10 h 11"/>
                <a:gd name="T20" fmla="*/ 3 w 6"/>
                <a:gd name="T21" fmla="*/ 8 h 11"/>
                <a:gd name="T22" fmla="*/ 2 w 6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1">
                  <a:moveTo>
                    <a:pt x="2" y="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0"/>
                    <a:pt x="5" y="10"/>
                  </a:cubicBezTo>
                  <a:cubicBezTo>
                    <a:pt x="4" y="9"/>
                    <a:pt x="3" y="8"/>
                    <a:pt x="3" y="8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31" name="Freeform 339"/>
            <p:cNvSpPr>
              <a:spLocks/>
            </p:cNvSpPr>
            <p:nvPr/>
          </p:nvSpPr>
          <p:spPr bwMode="gray">
            <a:xfrm>
              <a:off x="7067603" y="2663382"/>
              <a:ext cx="3711" cy="2969"/>
            </a:xfrm>
            <a:custGeom>
              <a:avLst/>
              <a:gdLst>
                <a:gd name="T0" fmla="*/ 0 w 6"/>
                <a:gd name="T1" fmla="*/ 1 h 5"/>
                <a:gd name="T2" fmla="*/ 0 w 6"/>
                <a:gd name="T3" fmla="*/ 3 h 5"/>
                <a:gd name="T4" fmla="*/ 1 w 6"/>
                <a:gd name="T5" fmla="*/ 5 h 5"/>
                <a:gd name="T6" fmla="*/ 4 w 6"/>
                <a:gd name="T7" fmla="*/ 5 h 5"/>
                <a:gd name="T8" fmla="*/ 6 w 6"/>
                <a:gd name="T9" fmla="*/ 5 h 5"/>
                <a:gd name="T10" fmla="*/ 6 w 6"/>
                <a:gd name="T11" fmla="*/ 4 h 5"/>
                <a:gd name="T12" fmla="*/ 5 w 6"/>
                <a:gd name="T13" fmla="*/ 3 h 5"/>
                <a:gd name="T14" fmla="*/ 2 w 6"/>
                <a:gd name="T15" fmla="*/ 2 h 5"/>
                <a:gd name="T16" fmla="*/ 0 w 6"/>
                <a:gd name="T17" fmla="*/ 0 h 5"/>
                <a:gd name="T18" fmla="*/ 0 w 6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3"/>
                  </a:cubicBezTo>
                  <a:cubicBezTo>
                    <a:pt x="5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32" name="Freeform 340"/>
            <p:cNvSpPr>
              <a:spLocks/>
            </p:cNvSpPr>
            <p:nvPr/>
          </p:nvSpPr>
          <p:spPr bwMode="gray">
            <a:xfrm>
              <a:off x="6811510" y="2651505"/>
              <a:ext cx="6310" cy="4454"/>
            </a:xfrm>
            <a:custGeom>
              <a:avLst/>
              <a:gdLst>
                <a:gd name="T0" fmla="*/ 0 w 15"/>
                <a:gd name="T1" fmla="*/ 0 h 10"/>
                <a:gd name="T2" fmla="*/ 4 w 15"/>
                <a:gd name="T3" fmla="*/ 0 h 10"/>
                <a:gd name="T4" fmla="*/ 8 w 15"/>
                <a:gd name="T5" fmla="*/ 0 h 10"/>
                <a:gd name="T6" fmla="*/ 13 w 15"/>
                <a:gd name="T7" fmla="*/ 3 h 10"/>
                <a:gd name="T8" fmla="*/ 15 w 15"/>
                <a:gd name="T9" fmla="*/ 5 h 10"/>
                <a:gd name="T10" fmla="*/ 15 w 15"/>
                <a:gd name="T11" fmla="*/ 7 h 10"/>
                <a:gd name="T12" fmla="*/ 11 w 15"/>
                <a:gd name="T13" fmla="*/ 8 h 10"/>
                <a:gd name="T14" fmla="*/ 11 w 15"/>
                <a:gd name="T15" fmla="*/ 10 h 10"/>
                <a:gd name="T16" fmla="*/ 8 w 15"/>
                <a:gd name="T17" fmla="*/ 9 h 10"/>
                <a:gd name="T18" fmla="*/ 7 w 15"/>
                <a:gd name="T19" fmla="*/ 8 h 10"/>
                <a:gd name="T20" fmla="*/ 4 w 15"/>
                <a:gd name="T21" fmla="*/ 5 h 10"/>
                <a:gd name="T22" fmla="*/ 0 w 15"/>
                <a:gd name="T23" fmla="*/ 4 h 10"/>
                <a:gd name="T24" fmla="*/ 0 w 15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8" y="9"/>
                  </a:lnTo>
                  <a:lnTo>
                    <a:pt x="7" y="8"/>
                  </a:lnTo>
                  <a:lnTo>
                    <a:pt x="4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33" name="Freeform 341"/>
            <p:cNvSpPr>
              <a:spLocks/>
            </p:cNvSpPr>
            <p:nvPr/>
          </p:nvSpPr>
          <p:spPr bwMode="gray">
            <a:xfrm>
              <a:off x="6819675" y="2651505"/>
              <a:ext cx="4083" cy="4454"/>
            </a:xfrm>
            <a:custGeom>
              <a:avLst/>
              <a:gdLst>
                <a:gd name="T0" fmla="*/ 0 w 9"/>
                <a:gd name="T1" fmla="*/ 8 h 10"/>
                <a:gd name="T2" fmla="*/ 3 w 9"/>
                <a:gd name="T3" fmla="*/ 5 h 10"/>
                <a:gd name="T4" fmla="*/ 3 w 9"/>
                <a:gd name="T5" fmla="*/ 3 h 10"/>
                <a:gd name="T6" fmla="*/ 5 w 9"/>
                <a:gd name="T7" fmla="*/ 0 h 10"/>
                <a:gd name="T8" fmla="*/ 7 w 9"/>
                <a:gd name="T9" fmla="*/ 0 h 10"/>
                <a:gd name="T10" fmla="*/ 9 w 9"/>
                <a:gd name="T11" fmla="*/ 3 h 10"/>
                <a:gd name="T12" fmla="*/ 9 w 9"/>
                <a:gd name="T13" fmla="*/ 5 h 10"/>
                <a:gd name="T14" fmla="*/ 7 w 9"/>
                <a:gd name="T15" fmla="*/ 8 h 10"/>
                <a:gd name="T16" fmla="*/ 6 w 9"/>
                <a:gd name="T17" fmla="*/ 10 h 10"/>
                <a:gd name="T18" fmla="*/ 2 w 9"/>
                <a:gd name="T19" fmla="*/ 10 h 10"/>
                <a:gd name="T20" fmla="*/ 0 w 9"/>
                <a:gd name="T2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34" name="Freeform 342"/>
            <p:cNvSpPr>
              <a:spLocks/>
            </p:cNvSpPr>
            <p:nvPr/>
          </p:nvSpPr>
          <p:spPr bwMode="gray">
            <a:xfrm>
              <a:off x="6824500" y="2651505"/>
              <a:ext cx="12619" cy="5196"/>
            </a:xfrm>
            <a:custGeom>
              <a:avLst/>
              <a:gdLst>
                <a:gd name="T0" fmla="*/ 0 w 29"/>
                <a:gd name="T1" fmla="*/ 7 h 12"/>
                <a:gd name="T2" fmla="*/ 0 w 29"/>
                <a:gd name="T3" fmla="*/ 10 h 12"/>
                <a:gd name="T4" fmla="*/ 2 w 29"/>
                <a:gd name="T5" fmla="*/ 12 h 12"/>
                <a:gd name="T6" fmla="*/ 4 w 29"/>
                <a:gd name="T7" fmla="*/ 12 h 12"/>
                <a:gd name="T8" fmla="*/ 7 w 29"/>
                <a:gd name="T9" fmla="*/ 12 h 12"/>
                <a:gd name="T10" fmla="*/ 9 w 29"/>
                <a:gd name="T11" fmla="*/ 12 h 12"/>
                <a:gd name="T12" fmla="*/ 13 w 29"/>
                <a:gd name="T13" fmla="*/ 12 h 12"/>
                <a:gd name="T14" fmla="*/ 18 w 29"/>
                <a:gd name="T15" fmla="*/ 10 h 12"/>
                <a:gd name="T16" fmla="*/ 20 w 29"/>
                <a:gd name="T17" fmla="*/ 10 h 12"/>
                <a:gd name="T18" fmla="*/ 24 w 29"/>
                <a:gd name="T19" fmla="*/ 10 h 12"/>
                <a:gd name="T20" fmla="*/ 29 w 29"/>
                <a:gd name="T21" fmla="*/ 9 h 12"/>
                <a:gd name="T22" fmla="*/ 29 w 29"/>
                <a:gd name="T23" fmla="*/ 7 h 12"/>
                <a:gd name="T24" fmla="*/ 26 w 29"/>
                <a:gd name="T25" fmla="*/ 4 h 12"/>
                <a:gd name="T26" fmla="*/ 24 w 29"/>
                <a:gd name="T27" fmla="*/ 4 h 12"/>
                <a:gd name="T28" fmla="*/ 22 w 29"/>
                <a:gd name="T29" fmla="*/ 4 h 12"/>
                <a:gd name="T30" fmla="*/ 17 w 29"/>
                <a:gd name="T31" fmla="*/ 4 h 12"/>
                <a:gd name="T32" fmla="*/ 17 w 29"/>
                <a:gd name="T33" fmla="*/ 0 h 12"/>
                <a:gd name="T34" fmla="*/ 12 w 29"/>
                <a:gd name="T35" fmla="*/ 0 h 12"/>
                <a:gd name="T36" fmla="*/ 12 w 29"/>
                <a:gd name="T37" fmla="*/ 4 h 12"/>
                <a:gd name="T38" fmla="*/ 16 w 29"/>
                <a:gd name="T39" fmla="*/ 5 h 12"/>
                <a:gd name="T40" fmla="*/ 16 w 29"/>
                <a:gd name="T41" fmla="*/ 7 h 12"/>
                <a:gd name="T42" fmla="*/ 12 w 29"/>
                <a:gd name="T43" fmla="*/ 7 h 12"/>
                <a:gd name="T44" fmla="*/ 11 w 29"/>
                <a:gd name="T45" fmla="*/ 5 h 12"/>
                <a:gd name="T46" fmla="*/ 7 w 29"/>
                <a:gd name="T47" fmla="*/ 5 h 12"/>
                <a:gd name="T48" fmla="*/ 3 w 29"/>
                <a:gd name="T49" fmla="*/ 5 h 12"/>
                <a:gd name="T50" fmla="*/ 0 w 29"/>
                <a:gd name="T5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2">
                  <a:moveTo>
                    <a:pt x="0" y="7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1" y="5"/>
                  </a:lnTo>
                  <a:lnTo>
                    <a:pt x="7" y="5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35" name="Freeform 343"/>
            <p:cNvSpPr>
              <a:spLocks/>
            </p:cNvSpPr>
            <p:nvPr/>
          </p:nvSpPr>
          <p:spPr bwMode="gray">
            <a:xfrm>
              <a:off x="6836005" y="2658557"/>
              <a:ext cx="9279" cy="5567"/>
            </a:xfrm>
            <a:custGeom>
              <a:avLst/>
              <a:gdLst>
                <a:gd name="T0" fmla="*/ 0 w 17"/>
                <a:gd name="T1" fmla="*/ 2 h 10"/>
                <a:gd name="T2" fmla="*/ 0 w 17"/>
                <a:gd name="T3" fmla="*/ 4 h 10"/>
                <a:gd name="T4" fmla="*/ 2 w 17"/>
                <a:gd name="T5" fmla="*/ 4 h 10"/>
                <a:gd name="T6" fmla="*/ 4 w 17"/>
                <a:gd name="T7" fmla="*/ 4 h 10"/>
                <a:gd name="T8" fmla="*/ 8 w 17"/>
                <a:gd name="T9" fmla="*/ 6 h 10"/>
                <a:gd name="T10" fmla="*/ 10 w 17"/>
                <a:gd name="T11" fmla="*/ 8 h 10"/>
                <a:gd name="T12" fmla="*/ 13 w 17"/>
                <a:gd name="T13" fmla="*/ 10 h 10"/>
                <a:gd name="T14" fmla="*/ 16 w 17"/>
                <a:gd name="T15" fmla="*/ 10 h 10"/>
                <a:gd name="T16" fmla="*/ 17 w 17"/>
                <a:gd name="T17" fmla="*/ 8 h 10"/>
                <a:gd name="T18" fmla="*/ 17 w 17"/>
                <a:gd name="T19" fmla="*/ 7 h 10"/>
                <a:gd name="T20" fmla="*/ 17 w 17"/>
                <a:gd name="T21" fmla="*/ 5 h 10"/>
                <a:gd name="T22" fmla="*/ 15 w 17"/>
                <a:gd name="T23" fmla="*/ 3 h 10"/>
                <a:gd name="T24" fmla="*/ 12 w 17"/>
                <a:gd name="T25" fmla="*/ 3 h 10"/>
                <a:gd name="T26" fmla="*/ 9 w 17"/>
                <a:gd name="T27" fmla="*/ 0 h 10"/>
                <a:gd name="T28" fmla="*/ 6 w 17"/>
                <a:gd name="T29" fmla="*/ 1 h 10"/>
                <a:gd name="T30" fmla="*/ 3 w 17"/>
                <a:gd name="T31" fmla="*/ 1 h 10"/>
                <a:gd name="T32" fmla="*/ 0 w 17"/>
                <a:gd name="T3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10"/>
                    <a:pt x="13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36" name="Freeform 344"/>
            <p:cNvSpPr>
              <a:spLocks/>
            </p:cNvSpPr>
            <p:nvPr/>
          </p:nvSpPr>
          <p:spPr bwMode="gray">
            <a:xfrm>
              <a:off x="6840088" y="2653361"/>
              <a:ext cx="13361" cy="3340"/>
            </a:xfrm>
            <a:custGeom>
              <a:avLst/>
              <a:gdLst>
                <a:gd name="T0" fmla="*/ 0 w 23"/>
                <a:gd name="T1" fmla="*/ 2 h 6"/>
                <a:gd name="T2" fmla="*/ 0 w 23"/>
                <a:gd name="T3" fmla="*/ 4 h 6"/>
                <a:gd name="T4" fmla="*/ 4 w 23"/>
                <a:gd name="T5" fmla="*/ 5 h 6"/>
                <a:gd name="T6" fmla="*/ 7 w 23"/>
                <a:gd name="T7" fmla="*/ 5 h 6"/>
                <a:gd name="T8" fmla="*/ 12 w 23"/>
                <a:gd name="T9" fmla="*/ 5 h 6"/>
                <a:gd name="T10" fmla="*/ 14 w 23"/>
                <a:gd name="T11" fmla="*/ 5 h 6"/>
                <a:gd name="T12" fmla="*/ 18 w 23"/>
                <a:gd name="T13" fmla="*/ 6 h 6"/>
                <a:gd name="T14" fmla="*/ 20 w 23"/>
                <a:gd name="T15" fmla="*/ 6 h 6"/>
                <a:gd name="T16" fmla="*/ 21 w 23"/>
                <a:gd name="T17" fmla="*/ 4 h 6"/>
                <a:gd name="T18" fmla="*/ 23 w 23"/>
                <a:gd name="T19" fmla="*/ 3 h 6"/>
                <a:gd name="T20" fmla="*/ 21 w 23"/>
                <a:gd name="T21" fmla="*/ 1 h 6"/>
                <a:gd name="T22" fmla="*/ 18 w 23"/>
                <a:gd name="T23" fmla="*/ 1 h 6"/>
                <a:gd name="T24" fmla="*/ 16 w 23"/>
                <a:gd name="T25" fmla="*/ 1 h 6"/>
                <a:gd name="T26" fmla="*/ 14 w 23"/>
                <a:gd name="T27" fmla="*/ 1 h 6"/>
                <a:gd name="T28" fmla="*/ 12 w 23"/>
                <a:gd name="T29" fmla="*/ 1 h 6"/>
                <a:gd name="T30" fmla="*/ 10 w 23"/>
                <a:gd name="T31" fmla="*/ 1 h 6"/>
                <a:gd name="T32" fmla="*/ 6 w 23"/>
                <a:gd name="T33" fmla="*/ 1 h 6"/>
                <a:gd name="T34" fmla="*/ 4 w 23"/>
                <a:gd name="T35" fmla="*/ 0 h 6"/>
                <a:gd name="T36" fmla="*/ 2 w 23"/>
                <a:gd name="T37" fmla="*/ 2 h 6"/>
                <a:gd name="T38" fmla="*/ 0 w 23"/>
                <a:gd name="T3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6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4"/>
                    <a:pt x="14" y="5"/>
                  </a:cubicBezTo>
                  <a:cubicBezTo>
                    <a:pt x="15" y="6"/>
                    <a:pt x="18" y="6"/>
                    <a:pt x="18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7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37" name="Freeform 345"/>
            <p:cNvSpPr>
              <a:spLocks/>
            </p:cNvSpPr>
            <p:nvPr/>
          </p:nvSpPr>
          <p:spPr bwMode="gray">
            <a:xfrm>
              <a:off x="6854934" y="2653732"/>
              <a:ext cx="1856" cy="1856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4 h 4"/>
                <a:gd name="T4" fmla="*/ 4 w 4"/>
                <a:gd name="T5" fmla="*/ 2 h 4"/>
                <a:gd name="T6" fmla="*/ 4 w 4"/>
                <a:gd name="T7" fmla="*/ 0 h 4"/>
                <a:gd name="T8" fmla="*/ 1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1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38" name="Freeform 346"/>
            <p:cNvSpPr>
              <a:spLocks/>
            </p:cNvSpPr>
            <p:nvPr/>
          </p:nvSpPr>
          <p:spPr bwMode="gray">
            <a:xfrm>
              <a:off x="6860130" y="2652619"/>
              <a:ext cx="2227" cy="1113"/>
            </a:xfrm>
            <a:custGeom>
              <a:avLst/>
              <a:gdLst>
                <a:gd name="T0" fmla="*/ 0 w 5"/>
                <a:gd name="T1" fmla="*/ 1 h 2"/>
                <a:gd name="T2" fmla="*/ 0 w 5"/>
                <a:gd name="T3" fmla="*/ 2 h 2"/>
                <a:gd name="T4" fmla="*/ 2 w 5"/>
                <a:gd name="T5" fmla="*/ 2 h 2"/>
                <a:gd name="T6" fmla="*/ 5 w 5"/>
                <a:gd name="T7" fmla="*/ 0 h 2"/>
                <a:gd name="T8" fmla="*/ 2 w 5"/>
                <a:gd name="T9" fmla="*/ 0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39" name="Freeform 347"/>
            <p:cNvSpPr>
              <a:spLocks/>
            </p:cNvSpPr>
            <p:nvPr/>
          </p:nvSpPr>
          <p:spPr bwMode="gray">
            <a:xfrm>
              <a:off x="6866069" y="2651876"/>
              <a:ext cx="3340" cy="1856"/>
            </a:xfrm>
            <a:custGeom>
              <a:avLst/>
              <a:gdLst>
                <a:gd name="T0" fmla="*/ 0 w 8"/>
                <a:gd name="T1" fmla="*/ 4 h 4"/>
                <a:gd name="T2" fmla="*/ 4 w 8"/>
                <a:gd name="T3" fmla="*/ 4 h 4"/>
                <a:gd name="T4" fmla="*/ 8 w 8"/>
                <a:gd name="T5" fmla="*/ 4 h 4"/>
                <a:gd name="T6" fmla="*/ 8 w 8"/>
                <a:gd name="T7" fmla="*/ 0 h 4"/>
                <a:gd name="T8" fmla="*/ 2 w 8"/>
                <a:gd name="T9" fmla="*/ 0 h 4"/>
                <a:gd name="T10" fmla="*/ 1 w 8"/>
                <a:gd name="T11" fmla="*/ 3 h 4"/>
                <a:gd name="T12" fmla="*/ 0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40" name="Freeform 348"/>
            <p:cNvSpPr>
              <a:spLocks/>
            </p:cNvSpPr>
            <p:nvPr/>
          </p:nvSpPr>
          <p:spPr bwMode="gray">
            <a:xfrm>
              <a:off x="6861244" y="2653732"/>
              <a:ext cx="18929" cy="10392"/>
            </a:xfrm>
            <a:custGeom>
              <a:avLst/>
              <a:gdLst>
                <a:gd name="T0" fmla="*/ 2 w 34"/>
                <a:gd name="T1" fmla="*/ 9 h 18"/>
                <a:gd name="T2" fmla="*/ 0 w 34"/>
                <a:gd name="T3" fmla="*/ 12 h 18"/>
                <a:gd name="T4" fmla="*/ 0 w 34"/>
                <a:gd name="T5" fmla="*/ 16 h 18"/>
                <a:gd name="T6" fmla="*/ 0 w 34"/>
                <a:gd name="T7" fmla="*/ 18 h 18"/>
                <a:gd name="T8" fmla="*/ 3 w 34"/>
                <a:gd name="T9" fmla="*/ 18 h 18"/>
                <a:gd name="T10" fmla="*/ 6 w 34"/>
                <a:gd name="T11" fmla="*/ 17 h 18"/>
                <a:gd name="T12" fmla="*/ 9 w 34"/>
                <a:gd name="T13" fmla="*/ 15 h 18"/>
                <a:gd name="T14" fmla="*/ 11 w 34"/>
                <a:gd name="T15" fmla="*/ 13 h 18"/>
                <a:gd name="T16" fmla="*/ 14 w 34"/>
                <a:gd name="T17" fmla="*/ 11 h 18"/>
                <a:gd name="T18" fmla="*/ 15 w 34"/>
                <a:gd name="T19" fmla="*/ 9 h 18"/>
                <a:gd name="T20" fmla="*/ 19 w 34"/>
                <a:gd name="T21" fmla="*/ 7 h 18"/>
                <a:gd name="T22" fmla="*/ 23 w 34"/>
                <a:gd name="T23" fmla="*/ 7 h 18"/>
                <a:gd name="T24" fmla="*/ 25 w 34"/>
                <a:gd name="T25" fmla="*/ 5 h 18"/>
                <a:gd name="T26" fmla="*/ 28 w 34"/>
                <a:gd name="T27" fmla="*/ 5 h 18"/>
                <a:gd name="T28" fmla="*/ 30 w 34"/>
                <a:gd name="T29" fmla="*/ 3 h 18"/>
                <a:gd name="T30" fmla="*/ 32 w 34"/>
                <a:gd name="T31" fmla="*/ 2 h 18"/>
                <a:gd name="T32" fmla="*/ 34 w 34"/>
                <a:gd name="T33" fmla="*/ 0 h 18"/>
                <a:gd name="T34" fmla="*/ 28 w 34"/>
                <a:gd name="T35" fmla="*/ 0 h 18"/>
                <a:gd name="T36" fmla="*/ 26 w 34"/>
                <a:gd name="T37" fmla="*/ 1 h 18"/>
                <a:gd name="T38" fmla="*/ 23 w 34"/>
                <a:gd name="T39" fmla="*/ 1 h 18"/>
                <a:gd name="T40" fmla="*/ 21 w 34"/>
                <a:gd name="T41" fmla="*/ 1 h 18"/>
                <a:gd name="T42" fmla="*/ 17 w 34"/>
                <a:gd name="T43" fmla="*/ 1 h 18"/>
                <a:gd name="T44" fmla="*/ 16 w 34"/>
                <a:gd name="T45" fmla="*/ 3 h 18"/>
                <a:gd name="T46" fmla="*/ 14 w 34"/>
                <a:gd name="T47" fmla="*/ 3 h 18"/>
                <a:gd name="T48" fmla="*/ 12 w 34"/>
                <a:gd name="T49" fmla="*/ 5 h 18"/>
                <a:gd name="T50" fmla="*/ 8 w 34"/>
                <a:gd name="T51" fmla="*/ 7 h 18"/>
                <a:gd name="T52" fmla="*/ 4 w 34"/>
                <a:gd name="T53" fmla="*/ 8 h 18"/>
                <a:gd name="T54" fmla="*/ 2 w 34"/>
                <a:gd name="T5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18">
                  <a:moveTo>
                    <a:pt x="2" y="9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2" y="18"/>
                    <a:pt x="3" y="18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8" y="16"/>
                    <a:pt x="9" y="15"/>
                  </a:cubicBezTo>
                  <a:cubicBezTo>
                    <a:pt x="10" y="15"/>
                    <a:pt x="10" y="14"/>
                    <a:pt x="11" y="13"/>
                  </a:cubicBezTo>
                  <a:cubicBezTo>
                    <a:pt x="12" y="12"/>
                    <a:pt x="14" y="11"/>
                    <a:pt x="14" y="1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7" y="6"/>
                    <a:pt x="28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9" y="1"/>
                    <a:pt x="26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9" y="7"/>
                    <a:pt x="8" y="7"/>
                  </a:cubicBezTo>
                  <a:cubicBezTo>
                    <a:pt x="7" y="7"/>
                    <a:pt x="4" y="8"/>
                    <a:pt x="4" y="8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41" name="Freeform 349"/>
            <p:cNvSpPr>
              <a:spLocks/>
            </p:cNvSpPr>
            <p:nvPr/>
          </p:nvSpPr>
          <p:spPr bwMode="gray">
            <a:xfrm>
              <a:off x="6854563" y="2632205"/>
              <a:ext cx="2227" cy="4454"/>
            </a:xfrm>
            <a:custGeom>
              <a:avLst/>
              <a:gdLst>
                <a:gd name="T0" fmla="*/ 0 w 5"/>
                <a:gd name="T1" fmla="*/ 5 h 10"/>
                <a:gd name="T2" fmla="*/ 0 w 5"/>
                <a:gd name="T3" fmla="*/ 9 h 10"/>
                <a:gd name="T4" fmla="*/ 1 w 5"/>
                <a:gd name="T5" fmla="*/ 10 h 10"/>
                <a:gd name="T6" fmla="*/ 2 w 5"/>
                <a:gd name="T7" fmla="*/ 8 h 10"/>
                <a:gd name="T8" fmla="*/ 2 w 5"/>
                <a:gd name="T9" fmla="*/ 5 h 10"/>
                <a:gd name="T10" fmla="*/ 5 w 5"/>
                <a:gd name="T11" fmla="*/ 3 h 10"/>
                <a:gd name="T12" fmla="*/ 4 w 5"/>
                <a:gd name="T13" fmla="*/ 0 h 10"/>
                <a:gd name="T14" fmla="*/ 1 w 5"/>
                <a:gd name="T15" fmla="*/ 3 h 10"/>
                <a:gd name="T16" fmla="*/ 0 w 5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0" y="5"/>
                  </a:moveTo>
                  <a:lnTo>
                    <a:pt x="0" y="9"/>
                  </a:lnTo>
                  <a:lnTo>
                    <a:pt x="1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42" name="Freeform 350"/>
            <p:cNvSpPr>
              <a:spLocks/>
            </p:cNvSpPr>
            <p:nvPr/>
          </p:nvSpPr>
          <p:spPr bwMode="gray">
            <a:xfrm>
              <a:off x="6856790" y="2631834"/>
              <a:ext cx="1856" cy="6310"/>
            </a:xfrm>
            <a:custGeom>
              <a:avLst/>
              <a:gdLst>
                <a:gd name="T0" fmla="*/ 0 w 4"/>
                <a:gd name="T1" fmla="*/ 9 h 14"/>
                <a:gd name="T2" fmla="*/ 0 w 4"/>
                <a:gd name="T3" fmla="*/ 11 h 14"/>
                <a:gd name="T4" fmla="*/ 0 w 4"/>
                <a:gd name="T5" fmla="*/ 14 h 14"/>
                <a:gd name="T6" fmla="*/ 1 w 4"/>
                <a:gd name="T7" fmla="*/ 13 h 14"/>
                <a:gd name="T8" fmla="*/ 4 w 4"/>
                <a:gd name="T9" fmla="*/ 11 h 14"/>
                <a:gd name="T10" fmla="*/ 4 w 4"/>
                <a:gd name="T11" fmla="*/ 9 h 14"/>
                <a:gd name="T12" fmla="*/ 1 w 4"/>
                <a:gd name="T13" fmla="*/ 8 h 14"/>
                <a:gd name="T14" fmla="*/ 4 w 4"/>
                <a:gd name="T15" fmla="*/ 4 h 14"/>
                <a:gd name="T16" fmla="*/ 4 w 4"/>
                <a:gd name="T17" fmla="*/ 1 h 14"/>
                <a:gd name="T18" fmla="*/ 3 w 4"/>
                <a:gd name="T19" fmla="*/ 0 h 14"/>
                <a:gd name="T20" fmla="*/ 1 w 4"/>
                <a:gd name="T21" fmla="*/ 1 h 14"/>
                <a:gd name="T22" fmla="*/ 1 w 4"/>
                <a:gd name="T23" fmla="*/ 5 h 14"/>
                <a:gd name="T24" fmla="*/ 0 w 4"/>
                <a:gd name="T2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4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4" y="9"/>
                  </a:lnTo>
                  <a:lnTo>
                    <a:pt x="1" y="8"/>
                  </a:lnTo>
                  <a:lnTo>
                    <a:pt x="4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43" name="Freeform 351"/>
            <p:cNvSpPr>
              <a:spLocks/>
            </p:cNvSpPr>
            <p:nvPr/>
          </p:nvSpPr>
          <p:spPr bwMode="gray">
            <a:xfrm>
              <a:off x="6851223" y="2635917"/>
              <a:ext cx="1484" cy="742"/>
            </a:xfrm>
            <a:custGeom>
              <a:avLst/>
              <a:gdLst>
                <a:gd name="T0" fmla="*/ 0 w 4"/>
                <a:gd name="T1" fmla="*/ 0 h 2"/>
                <a:gd name="T2" fmla="*/ 3 w 4"/>
                <a:gd name="T3" fmla="*/ 2 h 2"/>
                <a:gd name="T4" fmla="*/ 4 w 4"/>
                <a:gd name="T5" fmla="*/ 2 h 2"/>
                <a:gd name="T6" fmla="*/ 4 w 4"/>
                <a:gd name="T7" fmla="*/ 0 h 2"/>
                <a:gd name="T8" fmla="*/ 3 w 4"/>
                <a:gd name="T9" fmla="*/ 0 h 2"/>
                <a:gd name="T10" fmla="*/ 1 w 4"/>
                <a:gd name="T11" fmla="*/ 0 h 2"/>
                <a:gd name="T12" fmla="*/ 0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44" name="Rectangle 352"/>
            <p:cNvSpPr>
              <a:spLocks noChangeArrowheads="1"/>
            </p:cNvSpPr>
            <p:nvPr/>
          </p:nvSpPr>
          <p:spPr bwMode="gray">
            <a:xfrm>
              <a:off x="6858646" y="2629607"/>
              <a:ext cx="371" cy="1113"/>
            </a:xfrm>
            <a:prstGeom prst="rect">
              <a:avLst/>
            </a:prstGeom>
            <a:solidFill>
              <a:srgbClr val="CED5DD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45" name="Freeform 353"/>
            <p:cNvSpPr>
              <a:spLocks/>
            </p:cNvSpPr>
            <p:nvPr/>
          </p:nvSpPr>
          <p:spPr bwMode="gray">
            <a:xfrm>
              <a:off x="6856790" y="2614390"/>
              <a:ext cx="4083" cy="2598"/>
            </a:xfrm>
            <a:custGeom>
              <a:avLst/>
              <a:gdLst>
                <a:gd name="T0" fmla="*/ 0 w 7"/>
                <a:gd name="T1" fmla="*/ 1 h 5"/>
                <a:gd name="T2" fmla="*/ 0 w 7"/>
                <a:gd name="T3" fmla="*/ 3 h 5"/>
                <a:gd name="T4" fmla="*/ 1 w 7"/>
                <a:gd name="T5" fmla="*/ 3 h 5"/>
                <a:gd name="T6" fmla="*/ 2 w 7"/>
                <a:gd name="T7" fmla="*/ 3 h 5"/>
                <a:gd name="T8" fmla="*/ 2 w 7"/>
                <a:gd name="T9" fmla="*/ 3 h 5"/>
                <a:gd name="T10" fmla="*/ 3 w 7"/>
                <a:gd name="T11" fmla="*/ 2 h 5"/>
                <a:gd name="T12" fmla="*/ 3 w 7"/>
                <a:gd name="T13" fmla="*/ 3 h 5"/>
                <a:gd name="T14" fmla="*/ 3 w 7"/>
                <a:gd name="T15" fmla="*/ 4 h 5"/>
                <a:gd name="T16" fmla="*/ 4 w 7"/>
                <a:gd name="T17" fmla="*/ 4 h 5"/>
                <a:gd name="T18" fmla="*/ 4 w 7"/>
                <a:gd name="T19" fmla="*/ 3 h 5"/>
                <a:gd name="T20" fmla="*/ 4 w 7"/>
                <a:gd name="T21" fmla="*/ 2 h 5"/>
                <a:gd name="T22" fmla="*/ 7 w 7"/>
                <a:gd name="T23" fmla="*/ 2 h 5"/>
                <a:gd name="T24" fmla="*/ 7 w 7"/>
                <a:gd name="T25" fmla="*/ 4 h 5"/>
                <a:gd name="T26" fmla="*/ 7 w 7"/>
                <a:gd name="T27" fmla="*/ 5 h 5"/>
                <a:gd name="T28" fmla="*/ 7 w 7"/>
                <a:gd name="T29" fmla="*/ 4 h 5"/>
                <a:gd name="T30" fmla="*/ 7 w 7"/>
                <a:gd name="T31" fmla="*/ 2 h 5"/>
                <a:gd name="T32" fmla="*/ 6 w 7"/>
                <a:gd name="T33" fmla="*/ 0 h 5"/>
                <a:gd name="T34" fmla="*/ 5 w 7"/>
                <a:gd name="T35" fmla="*/ 0 h 5"/>
                <a:gd name="T36" fmla="*/ 4 w 7"/>
                <a:gd name="T37" fmla="*/ 0 h 5"/>
                <a:gd name="T38" fmla="*/ 2 w 7"/>
                <a:gd name="T39" fmla="*/ 0 h 5"/>
                <a:gd name="T40" fmla="*/ 0 w 7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5">
                  <a:moveTo>
                    <a:pt x="0" y="1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46" name="Freeform 354"/>
            <p:cNvSpPr>
              <a:spLocks/>
            </p:cNvSpPr>
            <p:nvPr/>
          </p:nvSpPr>
          <p:spPr bwMode="gray">
            <a:xfrm>
              <a:off x="6835263" y="2598431"/>
              <a:ext cx="34517" cy="40084"/>
            </a:xfrm>
            <a:custGeom>
              <a:avLst/>
              <a:gdLst>
                <a:gd name="T0" fmla="*/ 24 w 61"/>
                <a:gd name="T1" fmla="*/ 27 h 71"/>
                <a:gd name="T2" fmla="*/ 21 w 61"/>
                <a:gd name="T3" fmla="*/ 30 h 71"/>
                <a:gd name="T4" fmla="*/ 17 w 61"/>
                <a:gd name="T5" fmla="*/ 29 h 71"/>
                <a:gd name="T6" fmla="*/ 16 w 61"/>
                <a:gd name="T7" fmla="*/ 26 h 71"/>
                <a:gd name="T8" fmla="*/ 13 w 61"/>
                <a:gd name="T9" fmla="*/ 24 h 71"/>
                <a:gd name="T10" fmla="*/ 11 w 61"/>
                <a:gd name="T11" fmla="*/ 18 h 71"/>
                <a:gd name="T12" fmla="*/ 16 w 61"/>
                <a:gd name="T13" fmla="*/ 11 h 71"/>
                <a:gd name="T14" fmla="*/ 22 w 61"/>
                <a:gd name="T15" fmla="*/ 11 h 71"/>
                <a:gd name="T16" fmla="*/ 29 w 61"/>
                <a:gd name="T17" fmla="*/ 11 h 71"/>
                <a:gd name="T18" fmla="*/ 39 w 61"/>
                <a:gd name="T19" fmla="*/ 11 h 71"/>
                <a:gd name="T20" fmla="*/ 48 w 61"/>
                <a:gd name="T21" fmla="*/ 14 h 71"/>
                <a:gd name="T22" fmla="*/ 55 w 61"/>
                <a:gd name="T23" fmla="*/ 11 h 71"/>
                <a:gd name="T24" fmla="*/ 60 w 61"/>
                <a:gd name="T25" fmla="*/ 5 h 71"/>
                <a:gd name="T26" fmla="*/ 59 w 61"/>
                <a:gd name="T27" fmla="*/ 0 h 71"/>
                <a:gd name="T28" fmla="*/ 56 w 61"/>
                <a:gd name="T29" fmla="*/ 3 h 71"/>
                <a:gd name="T30" fmla="*/ 54 w 61"/>
                <a:gd name="T31" fmla="*/ 5 h 71"/>
                <a:gd name="T32" fmla="*/ 49 w 61"/>
                <a:gd name="T33" fmla="*/ 8 h 71"/>
                <a:gd name="T34" fmla="*/ 43 w 61"/>
                <a:gd name="T35" fmla="*/ 7 h 71"/>
                <a:gd name="T36" fmla="*/ 36 w 61"/>
                <a:gd name="T37" fmla="*/ 7 h 71"/>
                <a:gd name="T38" fmla="*/ 27 w 61"/>
                <a:gd name="T39" fmla="*/ 6 h 71"/>
                <a:gd name="T40" fmla="*/ 21 w 61"/>
                <a:gd name="T41" fmla="*/ 4 h 71"/>
                <a:gd name="T42" fmla="*/ 20 w 61"/>
                <a:gd name="T43" fmla="*/ 4 h 71"/>
                <a:gd name="T44" fmla="*/ 18 w 61"/>
                <a:gd name="T45" fmla="*/ 8 h 71"/>
                <a:gd name="T46" fmla="*/ 9 w 61"/>
                <a:gd name="T47" fmla="*/ 12 h 71"/>
                <a:gd name="T48" fmla="*/ 8 w 61"/>
                <a:gd name="T49" fmla="*/ 23 h 71"/>
                <a:gd name="T50" fmla="*/ 4 w 61"/>
                <a:gd name="T51" fmla="*/ 29 h 71"/>
                <a:gd name="T52" fmla="*/ 3 w 61"/>
                <a:gd name="T53" fmla="*/ 35 h 71"/>
                <a:gd name="T54" fmla="*/ 1 w 61"/>
                <a:gd name="T55" fmla="*/ 43 h 71"/>
                <a:gd name="T56" fmla="*/ 2 w 61"/>
                <a:gd name="T57" fmla="*/ 51 h 71"/>
                <a:gd name="T58" fmla="*/ 8 w 61"/>
                <a:gd name="T59" fmla="*/ 60 h 71"/>
                <a:gd name="T60" fmla="*/ 6 w 61"/>
                <a:gd name="T61" fmla="*/ 67 h 71"/>
                <a:gd name="T62" fmla="*/ 7 w 61"/>
                <a:gd name="T63" fmla="*/ 70 h 71"/>
                <a:gd name="T64" fmla="*/ 10 w 61"/>
                <a:gd name="T65" fmla="*/ 71 h 71"/>
                <a:gd name="T66" fmla="*/ 16 w 61"/>
                <a:gd name="T67" fmla="*/ 69 h 71"/>
                <a:gd name="T68" fmla="*/ 15 w 61"/>
                <a:gd name="T69" fmla="*/ 61 h 71"/>
                <a:gd name="T70" fmla="*/ 15 w 61"/>
                <a:gd name="T71" fmla="*/ 54 h 71"/>
                <a:gd name="T72" fmla="*/ 15 w 61"/>
                <a:gd name="T73" fmla="*/ 45 h 71"/>
                <a:gd name="T74" fmla="*/ 21 w 61"/>
                <a:gd name="T75" fmla="*/ 42 h 71"/>
                <a:gd name="T76" fmla="*/ 20 w 61"/>
                <a:gd name="T77" fmla="*/ 51 h 71"/>
                <a:gd name="T78" fmla="*/ 26 w 61"/>
                <a:gd name="T79" fmla="*/ 55 h 71"/>
                <a:gd name="T80" fmla="*/ 28 w 61"/>
                <a:gd name="T81" fmla="*/ 63 h 71"/>
                <a:gd name="T82" fmla="*/ 33 w 61"/>
                <a:gd name="T83" fmla="*/ 59 h 71"/>
                <a:gd name="T84" fmla="*/ 39 w 61"/>
                <a:gd name="T85" fmla="*/ 56 h 71"/>
                <a:gd name="T86" fmla="*/ 34 w 61"/>
                <a:gd name="T87" fmla="*/ 51 h 71"/>
                <a:gd name="T88" fmla="*/ 34 w 61"/>
                <a:gd name="T89" fmla="*/ 44 h 71"/>
                <a:gd name="T90" fmla="*/ 29 w 61"/>
                <a:gd name="T91" fmla="*/ 39 h 71"/>
                <a:gd name="T92" fmla="*/ 24 w 61"/>
                <a:gd name="T93" fmla="*/ 36 h 71"/>
                <a:gd name="T94" fmla="*/ 28 w 61"/>
                <a:gd name="T95" fmla="*/ 34 h 71"/>
                <a:gd name="T96" fmla="*/ 31 w 61"/>
                <a:gd name="T97" fmla="*/ 32 h 71"/>
                <a:gd name="T98" fmla="*/ 34 w 61"/>
                <a:gd name="T99" fmla="*/ 31 h 71"/>
                <a:gd name="T100" fmla="*/ 36 w 61"/>
                <a:gd name="T101" fmla="*/ 30 h 71"/>
                <a:gd name="T102" fmla="*/ 36 w 61"/>
                <a:gd name="T103" fmla="*/ 29 h 71"/>
                <a:gd name="T104" fmla="*/ 38 w 61"/>
                <a:gd name="T105" fmla="*/ 27 h 71"/>
                <a:gd name="T106" fmla="*/ 41 w 61"/>
                <a:gd name="T107" fmla="*/ 25 h 71"/>
                <a:gd name="T108" fmla="*/ 44 w 61"/>
                <a:gd name="T109" fmla="*/ 26 h 71"/>
                <a:gd name="T110" fmla="*/ 42 w 61"/>
                <a:gd name="T111" fmla="*/ 22 h 71"/>
                <a:gd name="T112" fmla="*/ 38 w 61"/>
                <a:gd name="T113" fmla="*/ 24 h 71"/>
                <a:gd name="T114" fmla="*/ 33 w 61"/>
                <a:gd name="T115" fmla="*/ 23 h 71"/>
                <a:gd name="T116" fmla="*/ 30 w 61"/>
                <a:gd name="T117" fmla="*/ 26 h 71"/>
                <a:gd name="T118" fmla="*/ 25 w 61"/>
                <a:gd name="T119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25" y="26"/>
                  </a:moveTo>
                  <a:cubicBezTo>
                    <a:pt x="25" y="26"/>
                    <a:pt x="25" y="26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9"/>
                    <a:pt x="17" y="28"/>
                    <a:pt x="17" y="28"/>
                  </a:cubicBezTo>
                  <a:cubicBezTo>
                    <a:pt x="17" y="28"/>
                    <a:pt x="16" y="28"/>
                    <a:pt x="16" y="27"/>
                  </a:cubicBezTo>
                  <a:cubicBezTo>
                    <a:pt x="16" y="27"/>
                    <a:pt x="16" y="27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9" y="11"/>
                  </a:cubicBezTo>
                  <a:cubicBezTo>
                    <a:pt x="31" y="11"/>
                    <a:pt x="33" y="11"/>
                    <a:pt x="33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2"/>
                    <a:pt x="57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5"/>
                    <a:pt x="54" y="5"/>
                  </a:cubicBezTo>
                  <a:cubicBezTo>
                    <a:pt x="54" y="5"/>
                    <a:pt x="54" y="6"/>
                    <a:pt x="53" y="6"/>
                  </a:cubicBezTo>
                  <a:cubicBezTo>
                    <a:pt x="53" y="6"/>
                    <a:pt x="52" y="7"/>
                    <a:pt x="51" y="7"/>
                  </a:cubicBezTo>
                  <a:cubicBezTo>
                    <a:pt x="50" y="7"/>
                    <a:pt x="50" y="8"/>
                    <a:pt x="49" y="8"/>
                  </a:cubicBezTo>
                  <a:cubicBezTo>
                    <a:pt x="48" y="8"/>
                    <a:pt x="47" y="8"/>
                    <a:pt x="47" y="8"/>
                  </a:cubicBezTo>
                  <a:cubicBezTo>
                    <a:pt x="46" y="8"/>
                    <a:pt x="45" y="8"/>
                    <a:pt x="45" y="8"/>
                  </a:cubicBezTo>
                  <a:cubicBezTo>
                    <a:pt x="44" y="8"/>
                    <a:pt x="44" y="8"/>
                    <a:pt x="43" y="7"/>
                  </a:cubicBezTo>
                  <a:cubicBezTo>
                    <a:pt x="43" y="7"/>
                    <a:pt x="43" y="7"/>
                    <a:pt x="42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2" y="4"/>
                    <a:pt x="22" y="4"/>
                    <a:pt x="21" y="4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7" y="9"/>
                    <a:pt x="13" y="8"/>
                    <a:pt x="13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0" y="42"/>
                    <a:pt x="0" y="44"/>
                  </a:cubicBezTo>
                  <a:cubicBezTo>
                    <a:pt x="0" y="46"/>
                    <a:pt x="0" y="49"/>
                    <a:pt x="0" y="49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7" y="51"/>
                    <a:pt x="7" y="53"/>
                  </a:cubicBezTo>
                  <a:cubicBezTo>
                    <a:pt x="7" y="54"/>
                    <a:pt x="8" y="60"/>
                    <a:pt x="8" y="60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5"/>
                    <a:pt x="6" y="65"/>
                  </a:cubicBezTo>
                  <a:cubicBezTo>
                    <a:pt x="6" y="66"/>
                    <a:pt x="6" y="66"/>
                    <a:pt x="6" y="67"/>
                  </a:cubicBezTo>
                  <a:cubicBezTo>
                    <a:pt x="5" y="67"/>
                    <a:pt x="5" y="68"/>
                    <a:pt x="5" y="68"/>
                  </a:cubicBezTo>
                  <a:cubicBezTo>
                    <a:pt x="5" y="69"/>
                    <a:pt x="6" y="69"/>
                    <a:pt x="6" y="69"/>
                  </a:cubicBezTo>
                  <a:cubicBezTo>
                    <a:pt x="6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0"/>
                    <a:pt x="8" y="71"/>
                    <a:pt x="8" y="71"/>
                  </a:cubicBezTo>
                  <a:cubicBezTo>
                    <a:pt x="9" y="71"/>
                    <a:pt x="9" y="71"/>
                    <a:pt x="10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3" y="71"/>
                    <a:pt x="14" y="71"/>
                    <a:pt x="15" y="70"/>
                  </a:cubicBezTo>
                  <a:cubicBezTo>
                    <a:pt x="15" y="70"/>
                    <a:pt x="16" y="70"/>
                    <a:pt x="16" y="69"/>
                  </a:cubicBezTo>
                  <a:cubicBezTo>
                    <a:pt x="16" y="68"/>
                    <a:pt x="15" y="64"/>
                    <a:pt x="15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3" y="61"/>
                    <a:pt x="15" y="61"/>
                  </a:cubicBezTo>
                  <a:cubicBezTo>
                    <a:pt x="16" y="61"/>
                    <a:pt x="16" y="58"/>
                    <a:pt x="16" y="5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40" y="56"/>
                    <a:pt x="39" y="56"/>
                  </a:cubicBezTo>
                  <a:cubicBezTo>
                    <a:pt x="37" y="56"/>
                    <a:pt x="38" y="57"/>
                    <a:pt x="37" y="56"/>
                  </a:cubicBezTo>
                  <a:cubicBezTo>
                    <a:pt x="36" y="55"/>
                    <a:pt x="35" y="53"/>
                    <a:pt x="35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1" y="41"/>
                    <a:pt x="31" y="41"/>
                  </a:cubicBezTo>
                  <a:cubicBezTo>
                    <a:pt x="30" y="40"/>
                    <a:pt x="29" y="39"/>
                    <a:pt x="29" y="3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4" y="38"/>
                    <a:pt x="24" y="36"/>
                  </a:cubicBezTo>
                  <a:cubicBezTo>
                    <a:pt x="24" y="34"/>
                    <a:pt x="23" y="33"/>
                    <a:pt x="23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7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1"/>
                    <a:pt x="34" y="31"/>
                  </a:cubicBezTo>
                  <a:cubicBezTo>
                    <a:pt x="34" y="31"/>
                    <a:pt x="34" y="31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7"/>
                  </a:cubicBezTo>
                  <a:cubicBezTo>
                    <a:pt x="37" y="27"/>
                    <a:pt x="38" y="27"/>
                    <a:pt x="38" y="27"/>
                  </a:cubicBezTo>
                  <a:cubicBezTo>
                    <a:pt x="38" y="26"/>
                    <a:pt x="39" y="26"/>
                    <a:pt x="39" y="26"/>
                  </a:cubicBezTo>
                  <a:cubicBezTo>
                    <a:pt x="40" y="26"/>
                    <a:pt x="40" y="25"/>
                    <a:pt x="40" y="25"/>
                  </a:cubicBezTo>
                  <a:cubicBezTo>
                    <a:pt x="40" y="25"/>
                    <a:pt x="41" y="25"/>
                    <a:pt x="41" y="25"/>
                  </a:cubicBezTo>
                  <a:cubicBezTo>
                    <a:pt x="41" y="25"/>
                    <a:pt x="42" y="25"/>
                    <a:pt x="42" y="25"/>
                  </a:cubicBezTo>
                  <a:cubicBezTo>
                    <a:pt x="42" y="25"/>
                    <a:pt x="42" y="26"/>
                    <a:pt x="43" y="26"/>
                  </a:cubicBezTo>
                  <a:cubicBezTo>
                    <a:pt x="43" y="26"/>
                    <a:pt x="43" y="26"/>
                    <a:pt x="44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21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3"/>
                    <a:pt x="40" y="23"/>
                  </a:cubicBezTo>
                  <a:cubicBezTo>
                    <a:pt x="40" y="23"/>
                    <a:pt x="39" y="24"/>
                    <a:pt x="38" y="24"/>
                  </a:cubicBezTo>
                  <a:cubicBezTo>
                    <a:pt x="38" y="24"/>
                    <a:pt x="37" y="24"/>
                    <a:pt x="36" y="24"/>
                  </a:cubicBezTo>
                  <a:cubicBezTo>
                    <a:pt x="36" y="24"/>
                    <a:pt x="36" y="24"/>
                    <a:pt x="35" y="24"/>
                  </a:cubicBezTo>
                  <a:cubicBezTo>
                    <a:pt x="35" y="23"/>
                    <a:pt x="34" y="23"/>
                    <a:pt x="33" y="23"/>
                  </a:cubicBezTo>
                  <a:cubicBezTo>
                    <a:pt x="33" y="23"/>
                    <a:pt x="33" y="24"/>
                    <a:pt x="32" y="24"/>
                  </a:cubicBezTo>
                  <a:cubicBezTo>
                    <a:pt x="32" y="24"/>
                    <a:pt x="31" y="25"/>
                    <a:pt x="31" y="25"/>
                  </a:cubicBezTo>
                  <a:cubicBezTo>
                    <a:pt x="31" y="25"/>
                    <a:pt x="30" y="26"/>
                    <a:pt x="30" y="26"/>
                  </a:cubicBezTo>
                  <a:cubicBezTo>
                    <a:pt x="30" y="26"/>
                    <a:pt x="28" y="26"/>
                    <a:pt x="28" y="26"/>
                  </a:cubicBezTo>
                  <a:cubicBezTo>
                    <a:pt x="27" y="24"/>
                    <a:pt x="27" y="24"/>
                    <a:pt x="27" y="24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47" name="Freeform 355"/>
            <p:cNvSpPr>
              <a:spLocks/>
            </p:cNvSpPr>
            <p:nvPr/>
          </p:nvSpPr>
          <p:spPr bwMode="gray">
            <a:xfrm>
              <a:off x="6857161" y="2665609"/>
              <a:ext cx="2598" cy="1484"/>
            </a:xfrm>
            <a:custGeom>
              <a:avLst/>
              <a:gdLst>
                <a:gd name="T0" fmla="*/ 2 w 4"/>
                <a:gd name="T1" fmla="*/ 1 h 3"/>
                <a:gd name="T2" fmla="*/ 1 w 4"/>
                <a:gd name="T3" fmla="*/ 1 h 3"/>
                <a:gd name="T4" fmla="*/ 0 w 4"/>
                <a:gd name="T5" fmla="*/ 2 h 3"/>
                <a:gd name="T6" fmla="*/ 0 w 4"/>
                <a:gd name="T7" fmla="*/ 3 h 3"/>
                <a:gd name="T8" fmla="*/ 1 w 4"/>
                <a:gd name="T9" fmla="*/ 3 h 3"/>
                <a:gd name="T10" fmla="*/ 3 w 4"/>
                <a:gd name="T11" fmla="*/ 2 h 3"/>
                <a:gd name="T12" fmla="*/ 3 w 4"/>
                <a:gd name="T13" fmla="*/ 2 h 3"/>
                <a:gd name="T14" fmla="*/ 4 w 4"/>
                <a:gd name="T15" fmla="*/ 1 h 3"/>
                <a:gd name="T16" fmla="*/ 4 w 4"/>
                <a:gd name="T17" fmla="*/ 0 h 3"/>
                <a:gd name="T18" fmla="*/ 2 w 4"/>
                <a:gd name="T19" fmla="*/ 0 h 3"/>
                <a:gd name="T20" fmla="*/ 2 w 4"/>
                <a:gd name="T21" fmla="*/ 0 h 3"/>
                <a:gd name="T22" fmla="*/ 2 w 4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48" name="Freeform 356"/>
            <p:cNvSpPr>
              <a:spLocks/>
            </p:cNvSpPr>
            <p:nvPr/>
          </p:nvSpPr>
          <p:spPr bwMode="gray">
            <a:xfrm>
              <a:off x="6780333" y="2596575"/>
              <a:ext cx="38600" cy="30434"/>
            </a:xfrm>
            <a:custGeom>
              <a:avLst/>
              <a:gdLst>
                <a:gd name="T0" fmla="*/ 70 w 88"/>
                <a:gd name="T1" fmla="*/ 63 h 70"/>
                <a:gd name="T2" fmla="*/ 77 w 88"/>
                <a:gd name="T3" fmla="*/ 54 h 70"/>
                <a:gd name="T4" fmla="*/ 86 w 88"/>
                <a:gd name="T5" fmla="*/ 45 h 70"/>
                <a:gd name="T6" fmla="*/ 84 w 88"/>
                <a:gd name="T7" fmla="*/ 38 h 70"/>
                <a:gd name="T8" fmla="*/ 82 w 88"/>
                <a:gd name="T9" fmla="*/ 28 h 70"/>
                <a:gd name="T10" fmla="*/ 78 w 88"/>
                <a:gd name="T11" fmla="*/ 23 h 70"/>
                <a:gd name="T12" fmla="*/ 75 w 88"/>
                <a:gd name="T13" fmla="*/ 16 h 70"/>
                <a:gd name="T14" fmla="*/ 64 w 88"/>
                <a:gd name="T15" fmla="*/ 17 h 70"/>
                <a:gd name="T16" fmla="*/ 68 w 88"/>
                <a:gd name="T17" fmla="*/ 10 h 70"/>
                <a:gd name="T18" fmla="*/ 62 w 88"/>
                <a:gd name="T19" fmla="*/ 11 h 70"/>
                <a:gd name="T20" fmla="*/ 51 w 88"/>
                <a:gd name="T21" fmla="*/ 6 h 70"/>
                <a:gd name="T22" fmla="*/ 43 w 88"/>
                <a:gd name="T23" fmla="*/ 8 h 70"/>
                <a:gd name="T24" fmla="*/ 36 w 88"/>
                <a:gd name="T25" fmla="*/ 15 h 70"/>
                <a:gd name="T26" fmla="*/ 25 w 88"/>
                <a:gd name="T27" fmla="*/ 15 h 70"/>
                <a:gd name="T28" fmla="*/ 16 w 88"/>
                <a:gd name="T29" fmla="*/ 10 h 70"/>
                <a:gd name="T30" fmla="*/ 9 w 88"/>
                <a:gd name="T31" fmla="*/ 4 h 70"/>
                <a:gd name="T32" fmla="*/ 7 w 88"/>
                <a:gd name="T33" fmla="*/ 4 h 70"/>
                <a:gd name="T34" fmla="*/ 4 w 88"/>
                <a:gd name="T35" fmla="*/ 10 h 70"/>
                <a:gd name="T36" fmla="*/ 0 w 88"/>
                <a:gd name="T37" fmla="*/ 16 h 70"/>
                <a:gd name="T38" fmla="*/ 4 w 88"/>
                <a:gd name="T39" fmla="*/ 24 h 70"/>
                <a:gd name="T40" fmla="*/ 7 w 88"/>
                <a:gd name="T41" fmla="*/ 33 h 70"/>
                <a:gd name="T42" fmla="*/ 8 w 88"/>
                <a:gd name="T43" fmla="*/ 37 h 70"/>
                <a:gd name="T44" fmla="*/ 13 w 88"/>
                <a:gd name="T45" fmla="*/ 37 h 70"/>
                <a:gd name="T46" fmla="*/ 16 w 88"/>
                <a:gd name="T47" fmla="*/ 46 h 70"/>
                <a:gd name="T48" fmla="*/ 20 w 88"/>
                <a:gd name="T49" fmla="*/ 56 h 70"/>
                <a:gd name="T50" fmla="*/ 24 w 88"/>
                <a:gd name="T51" fmla="*/ 61 h 70"/>
                <a:gd name="T52" fmla="*/ 31 w 88"/>
                <a:gd name="T53" fmla="*/ 63 h 70"/>
                <a:gd name="T54" fmla="*/ 36 w 88"/>
                <a:gd name="T55" fmla="*/ 63 h 70"/>
                <a:gd name="T56" fmla="*/ 38 w 88"/>
                <a:gd name="T57" fmla="*/ 67 h 70"/>
                <a:gd name="T58" fmla="*/ 42 w 88"/>
                <a:gd name="T59" fmla="*/ 68 h 70"/>
                <a:gd name="T60" fmla="*/ 48 w 88"/>
                <a:gd name="T61" fmla="*/ 68 h 70"/>
                <a:gd name="T62" fmla="*/ 53 w 88"/>
                <a:gd name="T63" fmla="*/ 64 h 70"/>
                <a:gd name="T64" fmla="*/ 61 w 88"/>
                <a:gd name="T65" fmla="*/ 67 h 70"/>
                <a:gd name="T66" fmla="*/ 64 w 88"/>
                <a:gd name="T6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70">
                  <a:moveTo>
                    <a:pt x="70" y="68"/>
                  </a:moveTo>
                  <a:lnTo>
                    <a:pt x="70" y="63"/>
                  </a:lnTo>
                  <a:lnTo>
                    <a:pt x="77" y="63"/>
                  </a:lnTo>
                  <a:lnTo>
                    <a:pt x="77" y="54"/>
                  </a:lnTo>
                  <a:lnTo>
                    <a:pt x="82" y="54"/>
                  </a:lnTo>
                  <a:lnTo>
                    <a:pt x="86" y="45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84" y="30"/>
                  </a:lnTo>
                  <a:lnTo>
                    <a:pt x="82" y="28"/>
                  </a:lnTo>
                  <a:lnTo>
                    <a:pt x="78" y="28"/>
                  </a:lnTo>
                  <a:lnTo>
                    <a:pt x="78" y="23"/>
                  </a:lnTo>
                  <a:lnTo>
                    <a:pt x="78" y="20"/>
                  </a:lnTo>
                  <a:lnTo>
                    <a:pt x="75" y="16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65" y="12"/>
                  </a:lnTo>
                  <a:lnTo>
                    <a:pt x="68" y="10"/>
                  </a:lnTo>
                  <a:lnTo>
                    <a:pt x="65" y="7"/>
                  </a:lnTo>
                  <a:lnTo>
                    <a:pt x="62" y="11"/>
                  </a:lnTo>
                  <a:lnTo>
                    <a:pt x="57" y="11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3" y="8"/>
                  </a:lnTo>
                  <a:lnTo>
                    <a:pt x="40" y="11"/>
                  </a:lnTo>
                  <a:lnTo>
                    <a:pt x="36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3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3" y="37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52"/>
                  </a:lnTo>
                  <a:lnTo>
                    <a:pt x="20" y="56"/>
                  </a:lnTo>
                  <a:lnTo>
                    <a:pt x="18" y="61"/>
                  </a:lnTo>
                  <a:lnTo>
                    <a:pt x="24" y="61"/>
                  </a:lnTo>
                  <a:lnTo>
                    <a:pt x="26" y="63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8" y="61"/>
                  </a:lnTo>
                  <a:lnTo>
                    <a:pt x="38" y="67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6" y="67"/>
                  </a:lnTo>
                  <a:lnTo>
                    <a:pt x="61" y="67"/>
                  </a:lnTo>
                  <a:lnTo>
                    <a:pt x="61" y="69"/>
                  </a:lnTo>
                  <a:lnTo>
                    <a:pt x="64" y="69"/>
                  </a:lnTo>
                  <a:lnTo>
                    <a:pt x="70" y="6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49" name="Freeform 357"/>
            <p:cNvSpPr>
              <a:spLocks/>
            </p:cNvSpPr>
            <p:nvPr/>
          </p:nvSpPr>
          <p:spPr bwMode="gray">
            <a:xfrm>
              <a:off x="6808540" y="2584327"/>
              <a:ext cx="28950" cy="45652"/>
            </a:xfrm>
            <a:custGeom>
              <a:avLst/>
              <a:gdLst>
                <a:gd name="T0" fmla="*/ 38 w 52"/>
                <a:gd name="T1" fmla="*/ 0 h 81"/>
                <a:gd name="T2" fmla="*/ 22 w 52"/>
                <a:gd name="T3" fmla="*/ 0 h 81"/>
                <a:gd name="T4" fmla="*/ 18 w 52"/>
                <a:gd name="T5" fmla="*/ 4 h 81"/>
                <a:gd name="T6" fmla="*/ 15 w 52"/>
                <a:gd name="T7" fmla="*/ 12 h 81"/>
                <a:gd name="T8" fmla="*/ 13 w 52"/>
                <a:gd name="T9" fmla="*/ 17 h 81"/>
                <a:gd name="T10" fmla="*/ 9 w 52"/>
                <a:gd name="T11" fmla="*/ 23 h 81"/>
                <a:gd name="T12" fmla="*/ 3 w 52"/>
                <a:gd name="T13" fmla="*/ 29 h 81"/>
                <a:gd name="T14" fmla="*/ 0 w 52"/>
                <a:gd name="T15" fmla="*/ 35 h 81"/>
                <a:gd name="T16" fmla="*/ 9 w 52"/>
                <a:gd name="T17" fmla="*/ 34 h 81"/>
                <a:gd name="T18" fmla="*/ 11 w 52"/>
                <a:gd name="T19" fmla="*/ 43 h 81"/>
                <a:gd name="T20" fmla="*/ 16 w 52"/>
                <a:gd name="T21" fmla="*/ 45 h 81"/>
                <a:gd name="T22" fmla="*/ 19 w 52"/>
                <a:gd name="T23" fmla="*/ 54 h 81"/>
                <a:gd name="T24" fmla="*/ 14 w 52"/>
                <a:gd name="T25" fmla="*/ 63 h 81"/>
                <a:gd name="T26" fmla="*/ 10 w 52"/>
                <a:gd name="T27" fmla="*/ 70 h 81"/>
                <a:gd name="T28" fmla="*/ 5 w 52"/>
                <a:gd name="T29" fmla="*/ 74 h 81"/>
                <a:gd name="T30" fmla="*/ 6 w 52"/>
                <a:gd name="T31" fmla="*/ 79 h 81"/>
                <a:gd name="T32" fmla="*/ 10 w 52"/>
                <a:gd name="T33" fmla="*/ 81 h 81"/>
                <a:gd name="T34" fmla="*/ 16 w 52"/>
                <a:gd name="T35" fmla="*/ 78 h 81"/>
                <a:gd name="T36" fmla="*/ 23 w 52"/>
                <a:gd name="T37" fmla="*/ 71 h 81"/>
                <a:gd name="T38" fmla="*/ 25 w 52"/>
                <a:gd name="T39" fmla="*/ 66 h 81"/>
                <a:gd name="T40" fmla="*/ 25 w 52"/>
                <a:gd name="T41" fmla="*/ 63 h 81"/>
                <a:gd name="T42" fmla="*/ 26 w 52"/>
                <a:gd name="T43" fmla="*/ 58 h 81"/>
                <a:gd name="T44" fmla="*/ 29 w 52"/>
                <a:gd name="T45" fmla="*/ 53 h 81"/>
                <a:gd name="T46" fmla="*/ 34 w 52"/>
                <a:gd name="T47" fmla="*/ 51 h 81"/>
                <a:gd name="T48" fmla="*/ 36 w 52"/>
                <a:gd name="T49" fmla="*/ 45 h 81"/>
                <a:gd name="T50" fmla="*/ 35 w 52"/>
                <a:gd name="T51" fmla="*/ 40 h 81"/>
                <a:gd name="T52" fmla="*/ 38 w 52"/>
                <a:gd name="T53" fmla="*/ 34 h 81"/>
                <a:gd name="T54" fmla="*/ 44 w 52"/>
                <a:gd name="T55" fmla="*/ 32 h 81"/>
                <a:gd name="T56" fmla="*/ 49 w 52"/>
                <a:gd name="T57" fmla="*/ 30 h 81"/>
                <a:gd name="T58" fmla="*/ 42 w 52"/>
                <a:gd name="T59" fmla="*/ 26 h 81"/>
                <a:gd name="T60" fmla="*/ 38 w 52"/>
                <a:gd name="T61" fmla="*/ 21 h 81"/>
                <a:gd name="T62" fmla="*/ 38 w 52"/>
                <a:gd name="T63" fmla="*/ 14 h 81"/>
                <a:gd name="T64" fmla="*/ 35 w 52"/>
                <a:gd name="T65" fmla="*/ 12 h 81"/>
                <a:gd name="T66" fmla="*/ 32 w 52"/>
                <a:gd name="T67" fmla="*/ 6 h 81"/>
                <a:gd name="T68" fmla="*/ 35 w 52"/>
                <a:gd name="T69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81">
                  <a:moveTo>
                    <a:pt x="4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52" y="30"/>
                    <a:pt x="49" y="30"/>
                  </a:cubicBezTo>
                  <a:cubicBezTo>
                    <a:pt x="47" y="30"/>
                    <a:pt x="44" y="28"/>
                    <a:pt x="44" y="28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5" y="3"/>
                    <a:pt x="35" y="3"/>
                    <a:pt x="35" y="3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50" name="Freeform 358"/>
            <p:cNvSpPr>
              <a:spLocks/>
            </p:cNvSpPr>
            <p:nvPr/>
          </p:nvSpPr>
          <p:spPr bwMode="gray">
            <a:xfrm>
              <a:off x="6784416" y="2569481"/>
              <a:ext cx="53445" cy="33775"/>
            </a:xfrm>
            <a:custGeom>
              <a:avLst/>
              <a:gdLst>
                <a:gd name="T0" fmla="*/ 2 w 95"/>
                <a:gd name="T1" fmla="*/ 49 h 59"/>
                <a:gd name="T2" fmla="*/ 10 w 95"/>
                <a:gd name="T3" fmla="*/ 52 h 59"/>
                <a:gd name="T4" fmla="*/ 15 w 95"/>
                <a:gd name="T5" fmla="*/ 53 h 59"/>
                <a:gd name="T6" fmla="*/ 16 w 95"/>
                <a:gd name="T7" fmla="*/ 53 h 59"/>
                <a:gd name="T8" fmla="*/ 16 w 95"/>
                <a:gd name="T9" fmla="*/ 50 h 59"/>
                <a:gd name="T10" fmla="*/ 16 w 95"/>
                <a:gd name="T11" fmla="*/ 46 h 59"/>
                <a:gd name="T12" fmla="*/ 18 w 95"/>
                <a:gd name="T13" fmla="*/ 44 h 59"/>
                <a:gd name="T14" fmla="*/ 19 w 95"/>
                <a:gd name="T15" fmla="*/ 42 h 59"/>
                <a:gd name="T16" fmla="*/ 24 w 95"/>
                <a:gd name="T17" fmla="*/ 40 h 59"/>
                <a:gd name="T18" fmla="*/ 32 w 95"/>
                <a:gd name="T19" fmla="*/ 37 h 59"/>
                <a:gd name="T20" fmla="*/ 38 w 95"/>
                <a:gd name="T21" fmla="*/ 33 h 59"/>
                <a:gd name="T22" fmla="*/ 41 w 95"/>
                <a:gd name="T23" fmla="*/ 27 h 59"/>
                <a:gd name="T24" fmla="*/ 44 w 95"/>
                <a:gd name="T25" fmla="*/ 25 h 59"/>
                <a:gd name="T26" fmla="*/ 47 w 95"/>
                <a:gd name="T27" fmla="*/ 23 h 59"/>
                <a:gd name="T28" fmla="*/ 52 w 95"/>
                <a:gd name="T29" fmla="*/ 20 h 59"/>
                <a:gd name="T30" fmla="*/ 56 w 95"/>
                <a:gd name="T31" fmla="*/ 18 h 59"/>
                <a:gd name="T32" fmla="*/ 58 w 95"/>
                <a:gd name="T33" fmla="*/ 17 h 59"/>
                <a:gd name="T34" fmla="*/ 58 w 95"/>
                <a:gd name="T35" fmla="*/ 14 h 59"/>
                <a:gd name="T36" fmla="*/ 62 w 95"/>
                <a:gd name="T37" fmla="*/ 10 h 59"/>
                <a:gd name="T38" fmla="*/ 63 w 95"/>
                <a:gd name="T39" fmla="*/ 7 h 59"/>
                <a:gd name="T40" fmla="*/ 66 w 95"/>
                <a:gd name="T41" fmla="*/ 5 h 59"/>
                <a:gd name="T42" fmla="*/ 68 w 95"/>
                <a:gd name="T43" fmla="*/ 2 h 59"/>
                <a:gd name="T44" fmla="*/ 70 w 95"/>
                <a:gd name="T45" fmla="*/ 1 h 59"/>
                <a:gd name="T46" fmla="*/ 73 w 95"/>
                <a:gd name="T47" fmla="*/ 0 h 59"/>
                <a:gd name="T48" fmla="*/ 75 w 95"/>
                <a:gd name="T49" fmla="*/ 2 h 59"/>
                <a:gd name="T50" fmla="*/ 77 w 95"/>
                <a:gd name="T51" fmla="*/ 4 h 59"/>
                <a:gd name="T52" fmla="*/ 78 w 95"/>
                <a:gd name="T53" fmla="*/ 6 h 59"/>
                <a:gd name="T54" fmla="*/ 80 w 95"/>
                <a:gd name="T55" fmla="*/ 9 h 59"/>
                <a:gd name="T56" fmla="*/ 82 w 95"/>
                <a:gd name="T57" fmla="*/ 10 h 59"/>
                <a:gd name="T58" fmla="*/ 84 w 95"/>
                <a:gd name="T59" fmla="*/ 12 h 59"/>
                <a:gd name="T60" fmla="*/ 87 w 95"/>
                <a:gd name="T61" fmla="*/ 12 h 59"/>
                <a:gd name="T62" fmla="*/ 91 w 95"/>
                <a:gd name="T63" fmla="*/ 14 h 59"/>
                <a:gd name="T64" fmla="*/ 94 w 95"/>
                <a:gd name="T65" fmla="*/ 16 h 59"/>
                <a:gd name="T66" fmla="*/ 91 w 95"/>
                <a:gd name="T67" fmla="*/ 19 h 59"/>
                <a:gd name="T68" fmla="*/ 85 w 95"/>
                <a:gd name="T69" fmla="*/ 19 h 59"/>
                <a:gd name="T70" fmla="*/ 84 w 95"/>
                <a:gd name="T71" fmla="*/ 22 h 59"/>
                <a:gd name="T72" fmla="*/ 86 w 95"/>
                <a:gd name="T73" fmla="*/ 24 h 59"/>
                <a:gd name="T74" fmla="*/ 82 w 95"/>
                <a:gd name="T75" fmla="*/ 26 h 59"/>
                <a:gd name="T76" fmla="*/ 60 w 95"/>
                <a:gd name="T77" fmla="*/ 26 h 59"/>
                <a:gd name="T78" fmla="*/ 57 w 95"/>
                <a:gd name="T79" fmla="*/ 38 h 59"/>
                <a:gd name="T80" fmla="*/ 55 w 95"/>
                <a:gd name="T81" fmla="*/ 43 h 59"/>
                <a:gd name="T82" fmla="*/ 51 w 95"/>
                <a:gd name="T83" fmla="*/ 49 h 59"/>
                <a:gd name="T84" fmla="*/ 43 w 95"/>
                <a:gd name="T85" fmla="*/ 53 h 59"/>
                <a:gd name="T86" fmla="*/ 37 w 95"/>
                <a:gd name="T87" fmla="*/ 56 h 59"/>
                <a:gd name="T88" fmla="*/ 29 w 95"/>
                <a:gd name="T89" fmla="*/ 52 h 59"/>
                <a:gd name="T90" fmla="*/ 12 w 95"/>
                <a:gd name="T91" fmla="*/ 59 h 59"/>
                <a:gd name="T92" fmla="*/ 0 w 95"/>
                <a:gd name="T93" fmla="*/ 51 h 59"/>
                <a:gd name="T94" fmla="*/ 1 w 95"/>
                <a:gd name="T9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59">
                  <a:moveTo>
                    <a:pt x="1" y="48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6"/>
                    <a:pt x="17" y="45"/>
                  </a:cubicBezTo>
                  <a:cubicBezTo>
                    <a:pt x="17" y="44"/>
                    <a:pt x="18" y="45"/>
                    <a:pt x="18" y="44"/>
                  </a:cubicBezTo>
                  <a:cubicBezTo>
                    <a:pt x="19" y="44"/>
                    <a:pt x="19" y="44"/>
                    <a:pt x="18" y="43"/>
                  </a:cubicBezTo>
                  <a:cubicBezTo>
                    <a:pt x="17" y="42"/>
                    <a:pt x="19" y="42"/>
                    <a:pt x="19" y="4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5" y="23"/>
                    <a:pt x="47" y="2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60" y="13"/>
                  </a:cubicBezTo>
                  <a:cubicBezTo>
                    <a:pt x="62" y="11"/>
                    <a:pt x="62" y="10"/>
                    <a:pt x="62" y="1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5" y="2"/>
                    <a:pt x="75" y="2"/>
                  </a:cubicBezTo>
                  <a:cubicBezTo>
                    <a:pt x="76" y="3"/>
                    <a:pt x="76" y="3"/>
                    <a:pt x="76" y="4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8"/>
                    <a:pt x="79" y="9"/>
                  </a:cubicBezTo>
                  <a:cubicBezTo>
                    <a:pt x="81" y="11"/>
                    <a:pt x="80" y="9"/>
                    <a:pt x="80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2" y="9"/>
                    <a:pt x="82" y="10"/>
                  </a:cubicBezTo>
                  <a:cubicBezTo>
                    <a:pt x="82" y="11"/>
                    <a:pt x="82" y="12"/>
                    <a:pt x="82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6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9" y="14"/>
                    <a:pt x="91" y="14"/>
                  </a:cubicBezTo>
                  <a:cubicBezTo>
                    <a:pt x="92" y="14"/>
                    <a:pt x="91" y="14"/>
                    <a:pt x="92" y="15"/>
                  </a:cubicBezTo>
                  <a:cubicBezTo>
                    <a:pt x="92" y="16"/>
                    <a:pt x="92" y="16"/>
                    <a:pt x="94" y="16"/>
                  </a:cubicBezTo>
                  <a:cubicBezTo>
                    <a:pt x="95" y="16"/>
                    <a:pt x="94" y="17"/>
                    <a:pt x="93" y="18"/>
                  </a:cubicBezTo>
                  <a:cubicBezTo>
                    <a:pt x="92" y="18"/>
                    <a:pt x="92" y="19"/>
                    <a:pt x="91" y="19"/>
                  </a:cubicBezTo>
                  <a:cubicBezTo>
                    <a:pt x="90" y="19"/>
                    <a:pt x="88" y="19"/>
                    <a:pt x="88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6" y="23"/>
                  </a:cubicBezTo>
                  <a:cubicBezTo>
                    <a:pt x="88" y="23"/>
                    <a:pt x="86" y="24"/>
                    <a:pt x="86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" y="4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51" name="Freeform 360"/>
            <p:cNvSpPr>
              <a:spLocks/>
            </p:cNvSpPr>
            <p:nvPr/>
          </p:nvSpPr>
          <p:spPr bwMode="gray">
            <a:xfrm>
              <a:off x="6852400" y="2553753"/>
              <a:ext cx="24803" cy="23522"/>
            </a:xfrm>
            <a:custGeom>
              <a:avLst/>
              <a:gdLst>
                <a:gd name="T0" fmla="*/ 20 w 44"/>
                <a:gd name="T1" fmla="*/ 34 h 42"/>
                <a:gd name="T2" fmla="*/ 20 w 44"/>
                <a:gd name="T3" fmla="*/ 30 h 42"/>
                <a:gd name="T4" fmla="*/ 20 w 44"/>
                <a:gd name="T5" fmla="*/ 26 h 42"/>
                <a:gd name="T6" fmla="*/ 21 w 44"/>
                <a:gd name="T7" fmla="*/ 25 h 42"/>
                <a:gd name="T8" fmla="*/ 20 w 44"/>
                <a:gd name="T9" fmla="*/ 22 h 42"/>
                <a:gd name="T10" fmla="*/ 18 w 44"/>
                <a:gd name="T11" fmla="*/ 21 h 42"/>
                <a:gd name="T12" fmla="*/ 16 w 44"/>
                <a:gd name="T13" fmla="*/ 20 h 42"/>
                <a:gd name="T14" fmla="*/ 15 w 44"/>
                <a:gd name="T15" fmla="*/ 23 h 42"/>
                <a:gd name="T16" fmla="*/ 13 w 44"/>
                <a:gd name="T17" fmla="*/ 23 h 42"/>
                <a:gd name="T18" fmla="*/ 11 w 44"/>
                <a:gd name="T19" fmla="*/ 21 h 42"/>
                <a:gd name="T20" fmla="*/ 9 w 44"/>
                <a:gd name="T21" fmla="*/ 22 h 42"/>
                <a:gd name="T22" fmla="*/ 7 w 44"/>
                <a:gd name="T23" fmla="*/ 20 h 42"/>
                <a:gd name="T24" fmla="*/ 5 w 44"/>
                <a:gd name="T25" fmla="*/ 23 h 42"/>
                <a:gd name="T26" fmla="*/ 3 w 44"/>
                <a:gd name="T27" fmla="*/ 25 h 42"/>
                <a:gd name="T28" fmla="*/ 2 w 44"/>
                <a:gd name="T29" fmla="*/ 28 h 42"/>
                <a:gd name="T30" fmla="*/ 0 w 44"/>
                <a:gd name="T31" fmla="*/ 25 h 42"/>
                <a:gd name="T32" fmla="*/ 2 w 44"/>
                <a:gd name="T33" fmla="*/ 23 h 42"/>
                <a:gd name="T34" fmla="*/ 2 w 44"/>
                <a:gd name="T35" fmla="*/ 19 h 42"/>
                <a:gd name="T36" fmla="*/ 5 w 44"/>
                <a:gd name="T37" fmla="*/ 17 h 42"/>
                <a:gd name="T38" fmla="*/ 9 w 44"/>
                <a:gd name="T39" fmla="*/ 17 h 42"/>
                <a:gd name="T40" fmla="*/ 11 w 44"/>
                <a:gd name="T41" fmla="*/ 15 h 42"/>
                <a:gd name="T42" fmla="*/ 14 w 44"/>
                <a:gd name="T43" fmla="*/ 13 h 42"/>
                <a:gd name="T44" fmla="*/ 18 w 44"/>
                <a:gd name="T45" fmla="*/ 13 h 42"/>
                <a:gd name="T46" fmla="*/ 19 w 44"/>
                <a:gd name="T47" fmla="*/ 16 h 42"/>
                <a:gd name="T48" fmla="*/ 24 w 44"/>
                <a:gd name="T49" fmla="*/ 14 h 42"/>
                <a:gd name="T50" fmla="*/ 26 w 44"/>
                <a:gd name="T51" fmla="*/ 13 h 42"/>
                <a:gd name="T52" fmla="*/ 28 w 44"/>
                <a:gd name="T53" fmla="*/ 11 h 42"/>
                <a:gd name="T54" fmla="*/ 30 w 44"/>
                <a:gd name="T55" fmla="*/ 9 h 42"/>
                <a:gd name="T56" fmla="*/ 31 w 44"/>
                <a:gd name="T57" fmla="*/ 8 h 42"/>
                <a:gd name="T58" fmla="*/ 35 w 44"/>
                <a:gd name="T59" fmla="*/ 8 h 42"/>
                <a:gd name="T60" fmla="*/ 34 w 44"/>
                <a:gd name="T61" fmla="*/ 2 h 42"/>
                <a:gd name="T62" fmla="*/ 36 w 44"/>
                <a:gd name="T63" fmla="*/ 2 h 42"/>
                <a:gd name="T64" fmla="*/ 40 w 44"/>
                <a:gd name="T65" fmla="*/ 6 h 42"/>
                <a:gd name="T66" fmla="*/ 42 w 44"/>
                <a:gd name="T67" fmla="*/ 10 h 42"/>
                <a:gd name="T68" fmla="*/ 43 w 44"/>
                <a:gd name="T69" fmla="*/ 14 h 42"/>
                <a:gd name="T70" fmla="*/ 43 w 44"/>
                <a:gd name="T71" fmla="*/ 20 h 42"/>
                <a:gd name="T72" fmla="*/ 44 w 44"/>
                <a:gd name="T73" fmla="*/ 24 h 42"/>
                <a:gd name="T74" fmla="*/ 43 w 44"/>
                <a:gd name="T75" fmla="*/ 28 h 42"/>
                <a:gd name="T76" fmla="*/ 42 w 44"/>
                <a:gd name="T77" fmla="*/ 32 h 42"/>
                <a:gd name="T78" fmla="*/ 41 w 44"/>
                <a:gd name="T79" fmla="*/ 34 h 42"/>
                <a:gd name="T80" fmla="*/ 39 w 44"/>
                <a:gd name="T81" fmla="*/ 30 h 42"/>
                <a:gd name="T82" fmla="*/ 38 w 44"/>
                <a:gd name="T83" fmla="*/ 27 h 42"/>
                <a:gd name="T84" fmla="*/ 37 w 44"/>
                <a:gd name="T85" fmla="*/ 25 h 42"/>
                <a:gd name="T86" fmla="*/ 35 w 44"/>
                <a:gd name="T87" fmla="*/ 28 h 42"/>
                <a:gd name="T88" fmla="*/ 34 w 44"/>
                <a:gd name="T89" fmla="*/ 30 h 42"/>
                <a:gd name="T90" fmla="*/ 35 w 44"/>
                <a:gd name="T91" fmla="*/ 33 h 42"/>
                <a:gd name="T92" fmla="*/ 37 w 44"/>
                <a:gd name="T93" fmla="*/ 37 h 42"/>
                <a:gd name="T94" fmla="*/ 35 w 44"/>
                <a:gd name="T95" fmla="*/ 40 h 42"/>
                <a:gd name="T96" fmla="*/ 32 w 44"/>
                <a:gd name="T97" fmla="*/ 41 h 42"/>
                <a:gd name="T98" fmla="*/ 32 w 44"/>
                <a:gd name="T99" fmla="*/ 37 h 42"/>
                <a:gd name="T100" fmla="*/ 29 w 44"/>
                <a:gd name="T101" fmla="*/ 38 h 42"/>
                <a:gd name="T102" fmla="*/ 25 w 44"/>
                <a:gd name="T103" fmla="*/ 37 h 42"/>
                <a:gd name="T104" fmla="*/ 22 w 44"/>
                <a:gd name="T10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42">
                  <a:moveTo>
                    <a:pt x="22" y="36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1" y="26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6" y="23"/>
                    <a:pt x="15" y="23"/>
                  </a:cubicBezTo>
                  <a:cubicBezTo>
                    <a:pt x="14" y="23"/>
                    <a:pt x="13" y="24"/>
                    <a:pt x="13" y="23"/>
                  </a:cubicBezTo>
                  <a:cubicBezTo>
                    <a:pt x="13" y="23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9" y="23"/>
                    <a:pt x="9" y="22"/>
                  </a:cubicBezTo>
                  <a:cubicBezTo>
                    <a:pt x="9" y="22"/>
                    <a:pt x="8" y="21"/>
                    <a:pt x="8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18"/>
                    <a:pt x="6" y="2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2" y="19"/>
                    <a:pt x="2" y="19"/>
                    <a:pt x="3" y="18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1" y="17"/>
                    <a:pt x="22" y="16"/>
                  </a:cubicBezTo>
                  <a:cubicBezTo>
                    <a:pt x="22" y="16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5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9"/>
                    <a:pt x="28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5" y="9"/>
                    <a:pt x="35" y="8"/>
                  </a:cubicBezTo>
                  <a:cubicBezTo>
                    <a:pt x="35" y="6"/>
                    <a:pt x="34" y="5"/>
                    <a:pt x="34" y="4"/>
                  </a:cubicBezTo>
                  <a:cubicBezTo>
                    <a:pt x="34" y="4"/>
                    <a:pt x="34" y="2"/>
                    <a:pt x="34" y="2"/>
                  </a:cubicBezTo>
                  <a:cubicBezTo>
                    <a:pt x="34" y="2"/>
                    <a:pt x="34" y="0"/>
                    <a:pt x="35" y="1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3"/>
                    <a:pt x="43" y="16"/>
                  </a:cubicBezTo>
                  <a:cubicBezTo>
                    <a:pt x="43" y="18"/>
                    <a:pt x="43" y="20"/>
                    <a:pt x="43" y="2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4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1" y="35"/>
                    <a:pt x="41" y="34"/>
                  </a:cubicBezTo>
                  <a:cubicBezTo>
                    <a:pt x="41" y="33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4"/>
                    <a:pt x="37" y="25"/>
                  </a:cubicBezTo>
                  <a:cubicBezTo>
                    <a:pt x="36" y="25"/>
                    <a:pt x="35" y="26"/>
                    <a:pt x="35" y="26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7" y="38"/>
                  </a:cubicBezTo>
                  <a:cubicBezTo>
                    <a:pt x="26" y="38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52" name="Freeform 361"/>
            <p:cNvSpPr>
              <a:spLocks/>
            </p:cNvSpPr>
            <p:nvPr/>
          </p:nvSpPr>
          <p:spPr bwMode="gray">
            <a:xfrm>
              <a:off x="6846743" y="2575097"/>
              <a:ext cx="2176" cy="87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0 h 2"/>
                <a:gd name="T4" fmla="*/ 5 w 5"/>
                <a:gd name="T5" fmla="*/ 0 h 2"/>
                <a:gd name="T6" fmla="*/ 5 w 5"/>
                <a:gd name="T7" fmla="*/ 2 h 2"/>
                <a:gd name="T8" fmla="*/ 1 w 5"/>
                <a:gd name="T9" fmla="*/ 2 h 2"/>
                <a:gd name="T10" fmla="*/ 0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53" name="Freeform 362"/>
            <p:cNvSpPr>
              <a:spLocks/>
            </p:cNvSpPr>
            <p:nvPr/>
          </p:nvSpPr>
          <p:spPr bwMode="gray">
            <a:xfrm>
              <a:off x="6852400" y="2570741"/>
              <a:ext cx="1741" cy="1742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3"/>
                    <a:pt x="3" y="3"/>
                  </a:cubicBezTo>
                  <a:cubicBezTo>
                    <a:pt x="2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54" name="Freeform 363"/>
            <p:cNvSpPr>
              <a:spLocks/>
            </p:cNvSpPr>
            <p:nvPr/>
          </p:nvSpPr>
          <p:spPr bwMode="gray">
            <a:xfrm>
              <a:off x="6871546" y="2551139"/>
              <a:ext cx="870" cy="2178"/>
            </a:xfrm>
            <a:custGeom>
              <a:avLst/>
              <a:gdLst>
                <a:gd name="T0" fmla="*/ 0 w 2"/>
                <a:gd name="T1" fmla="*/ 4 h 5"/>
                <a:gd name="T2" fmla="*/ 1 w 2"/>
                <a:gd name="T3" fmla="*/ 2 h 5"/>
                <a:gd name="T4" fmla="*/ 2 w 2"/>
                <a:gd name="T5" fmla="*/ 0 h 5"/>
                <a:gd name="T6" fmla="*/ 2 w 2"/>
                <a:gd name="T7" fmla="*/ 5 h 5"/>
                <a:gd name="T8" fmla="*/ 1 w 2"/>
                <a:gd name="T9" fmla="*/ 5 h 5"/>
                <a:gd name="T10" fmla="*/ 0 w 2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55" name="Freeform 364"/>
            <p:cNvSpPr>
              <a:spLocks/>
            </p:cNvSpPr>
            <p:nvPr/>
          </p:nvSpPr>
          <p:spPr bwMode="gray">
            <a:xfrm>
              <a:off x="6874157" y="2552881"/>
              <a:ext cx="1305" cy="1307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56" name="Freeform 365"/>
            <p:cNvSpPr>
              <a:spLocks/>
            </p:cNvSpPr>
            <p:nvPr/>
          </p:nvSpPr>
          <p:spPr bwMode="gray">
            <a:xfrm>
              <a:off x="6862408" y="2552010"/>
              <a:ext cx="3916" cy="3485"/>
            </a:xfrm>
            <a:custGeom>
              <a:avLst/>
              <a:gdLst>
                <a:gd name="T0" fmla="*/ 6 w 9"/>
                <a:gd name="T1" fmla="*/ 7 h 8"/>
                <a:gd name="T2" fmla="*/ 9 w 9"/>
                <a:gd name="T3" fmla="*/ 7 h 8"/>
                <a:gd name="T4" fmla="*/ 9 w 9"/>
                <a:gd name="T5" fmla="*/ 2 h 8"/>
                <a:gd name="T6" fmla="*/ 8 w 9"/>
                <a:gd name="T7" fmla="*/ 0 h 8"/>
                <a:gd name="T8" fmla="*/ 5 w 9"/>
                <a:gd name="T9" fmla="*/ 0 h 8"/>
                <a:gd name="T10" fmla="*/ 3 w 9"/>
                <a:gd name="T11" fmla="*/ 0 h 8"/>
                <a:gd name="T12" fmla="*/ 1 w 9"/>
                <a:gd name="T13" fmla="*/ 3 h 8"/>
                <a:gd name="T14" fmla="*/ 0 w 9"/>
                <a:gd name="T15" fmla="*/ 4 h 8"/>
                <a:gd name="T16" fmla="*/ 0 w 9"/>
                <a:gd name="T17" fmla="*/ 5 h 8"/>
                <a:gd name="T18" fmla="*/ 1 w 9"/>
                <a:gd name="T19" fmla="*/ 8 h 8"/>
                <a:gd name="T20" fmla="*/ 4 w 9"/>
                <a:gd name="T21" fmla="*/ 8 h 8"/>
                <a:gd name="T22" fmla="*/ 5 w 9"/>
                <a:gd name="T23" fmla="*/ 7 h 8"/>
                <a:gd name="T24" fmla="*/ 6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6" y="7"/>
                  </a:moveTo>
                  <a:lnTo>
                    <a:pt x="9" y="7"/>
                  </a:lnTo>
                  <a:lnTo>
                    <a:pt x="9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57" name="Freeform 366"/>
            <p:cNvSpPr>
              <a:spLocks/>
            </p:cNvSpPr>
            <p:nvPr/>
          </p:nvSpPr>
          <p:spPr bwMode="gray">
            <a:xfrm>
              <a:off x="6860233" y="2546347"/>
              <a:ext cx="3916" cy="9148"/>
            </a:xfrm>
            <a:custGeom>
              <a:avLst/>
              <a:gdLst>
                <a:gd name="T0" fmla="*/ 0 w 7"/>
                <a:gd name="T1" fmla="*/ 16 h 16"/>
                <a:gd name="T2" fmla="*/ 2 w 7"/>
                <a:gd name="T3" fmla="*/ 14 h 16"/>
                <a:gd name="T4" fmla="*/ 2 w 7"/>
                <a:gd name="T5" fmla="*/ 11 h 16"/>
                <a:gd name="T6" fmla="*/ 3 w 7"/>
                <a:gd name="T7" fmla="*/ 10 h 16"/>
                <a:gd name="T8" fmla="*/ 5 w 7"/>
                <a:gd name="T9" fmla="*/ 9 h 16"/>
                <a:gd name="T10" fmla="*/ 6 w 7"/>
                <a:gd name="T11" fmla="*/ 8 h 16"/>
                <a:gd name="T12" fmla="*/ 6 w 7"/>
                <a:gd name="T13" fmla="*/ 6 h 16"/>
                <a:gd name="T14" fmla="*/ 7 w 7"/>
                <a:gd name="T15" fmla="*/ 5 h 16"/>
                <a:gd name="T16" fmla="*/ 6 w 7"/>
                <a:gd name="T17" fmla="*/ 2 h 16"/>
                <a:gd name="T18" fmla="*/ 6 w 7"/>
                <a:gd name="T19" fmla="*/ 0 h 16"/>
                <a:gd name="T20" fmla="*/ 5 w 7"/>
                <a:gd name="T21" fmla="*/ 2 h 16"/>
                <a:gd name="T22" fmla="*/ 4 w 7"/>
                <a:gd name="T23" fmla="*/ 3 h 16"/>
                <a:gd name="T24" fmla="*/ 3 w 7"/>
                <a:gd name="T25" fmla="*/ 5 h 16"/>
                <a:gd name="T26" fmla="*/ 2 w 7"/>
                <a:gd name="T27" fmla="*/ 7 h 16"/>
                <a:gd name="T28" fmla="*/ 1 w 7"/>
                <a:gd name="T29" fmla="*/ 9 h 16"/>
                <a:gd name="T30" fmla="*/ 1 w 7"/>
                <a:gd name="T31" fmla="*/ 11 h 16"/>
                <a:gd name="T32" fmla="*/ 0 w 7"/>
                <a:gd name="T33" fmla="*/ 11 h 16"/>
                <a:gd name="T34" fmla="*/ 0 w 7"/>
                <a:gd name="T35" fmla="*/ 13 h 16"/>
                <a:gd name="T36" fmla="*/ 0 w 7"/>
                <a:gd name="T37" fmla="*/ 14 h 16"/>
                <a:gd name="T38" fmla="*/ 0 w 7"/>
                <a:gd name="T39" fmla="*/ 15 h 16"/>
                <a:gd name="T40" fmla="*/ 0 w 7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58" name="Freeform 367"/>
            <p:cNvSpPr>
              <a:spLocks/>
            </p:cNvSpPr>
            <p:nvPr/>
          </p:nvSpPr>
          <p:spPr bwMode="gray">
            <a:xfrm>
              <a:off x="6855011" y="2547654"/>
              <a:ext cx="5657" cy="10019"/>
            </a:xfrm>
            <a:custGeom>
              <a:avLst/>
              <a:gdLst>
                <a:gd name="T0" fmla="*/ 7 w 10"/>
                <a:gd name="T1" fmla="*/ 17 h 18"/>
                <a:gd name="T2" fmla="*/ 7 w 10"/>
                <a:gd name="T3" fmla="*/ 16 h 18"/>
                <a:gd name="T4" fmla="*/ 7 w 10"/>
                <a:gd name="T5" fmla="*/ 14 h 18"/>
                <a:gd name="T6" fmla="*/ 6 w 10"/>
                <a:gd name="T7" fmla="*/ 13 h 18"/>
                <a:gd name="T8" fmla="*/ 6 w 10"/>
                <a:gd name="T9" fmla="*/ 11 h 18"/>
                <a:gd name="T10" fmla="*/ 8 w 10"/>
                <a:gd name="T11" fmla="*/ 8 h 18"/>
                <a:gd name="T12" fmla="*/ 8 w 10"/>
                <a:gd name="T13" fmla="*/ 7 h 18"/>
                <a:gd name="T14" fmla="*/ 9 w 10"/>
                <a:gd name="T15" fmla="*/ 5 h 18"/>
                <a:gd name="T16" fmla="*/ 9 w 10"/>
                <a:gd name="T17" fmla="*/ 4 h 18"/>
                <a:gd name="T18" fmla="*/ 10 w 10"/>
                <a:gd name="T19" fmla="*/ 2 h 18"/>
                <a:gd name="T20" fmla="*/ 10 w 10"/>
                <a:gd name="T21" fmla="*/ 1 h 18"/>
                <a:gd name="T22" fmla="*/ 7 w 10"/>
                <a:gd name="T23" fmla="*/ 0 h 18"/>
                <a:gd name="T24" fmla="*/ 6 w 10"/>
                <a:gd name="T25" fmla="*/ 0 h 18"/>
                <a:gd name="T26" fmla="*/ 5 w 10"/>
                <a:gd name="T27" fmla="*/ 2 h 18"/>
                <a:gd name="T28" fmla="*/ 4 w 10"/>
                <a:gd name="T29" fmla="*/ 4 h 18"/>
                <a:gd name="T30" fmla="*/ 4 w 10"/>
                <a:gd name="T31" fmla="*/ 7 h 18"/>
                <a:gd name="T32" fmla="*/ 3 w 10"/>
                <a:gd name="T33" fmla="*/ 9 h 18"/>
                <a:gd name="T34" fmla="*/ 2 w 10"/>
                <a:gd name="T35" fmla="*/ 9 h 18"/>
                <a:gd name="T36" fmla="*/ 0 w 10"/>
                <a:gd name="T37" fmla="*/ 10 h 18"/>
                <a:gd name="T38" fmla="*/ 0 w 10"/>
                <a:gd name="T39" fmla="*/ 12 h 18"/>
                <a:gd name="T40" fmla="*/ 0 w 10"/>
                <a:gd name="T41" fmla="*/ 13 h 18"/>
                <a:gd name="T42" fmla="*/ 0 w 10"/>
                <a:gd name="T43" fmla="*/ 14 h 18"/>
                <a:gd name="T44" fmla="*/ 0 w 10"/>
                <a:gd name="T45" fmla="*/ 15 h 18"/>
                <a:gd name="T46" fmla="*/ 3 w 10"/>
                <a:gd name="T47" fmla="*/ 17 h 18"/>
                <a:gd name="T48" fmla="*/ 5 w 10"/>
                <a:gd name="T49" fmla="*/ 17 h 18"/>
                <a:gd name="T50" fmla="*/ 6 w 10"/>
                <a:gd name="T51" fmla="*/ 18 h 18"/>
                <a:gd name="T52" fmla="*/ 7 w 10"/>
                <a:gd name="T5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" h="18">
                  <a:moveTo>
                    <a:pt x="7" y="17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6" y="18"/>
                    <a:pt x="6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59" name="Freeform 368"/>
            <p:cNvSpPr>
              <a:spLocks/>
            </p:cNvSpPr>
            <p:nvPr/>
          </p:nvSpPr>
          <p:spPr bwMode="gray">
            <a:xfrm>
              <a:off x="6826727" y="2545476"/>
              <a:ext cx="13054" cy="16117"/>
            </a:xfrm>
            <a:custGeom>
              <a:avLst/>
              <a:gdLst>
                <a:gd name="T0" fmla="*/ 1 w 23"/>
                <a:gd name="T1" fmla="*/ 29 h 29"/>
                <a:gd name="T2" fmla="*/ 3 w 23"/>
                <a:gd name="T3" fmla="*/ 27 h 29"/>
                <a:gd name="T4" fmla="*/ 4 w 23"/>
                <a:gd name="T5" fmla="*/ 26 h 29"/>
                <a:gd name="T6" fmla="*/ 7 w 23"/>
                <a:gd name="T7" fmla="*/ 26 h 29"/>
                <a:gd name="T8" fmla="*/ 8 w 23"/>
                <a:gd name="T9" fmla="*/ 24 h 29"/>
                <a:gd name="T10" fmla="*/ 9 w 23"/>
                <a:gd name="T11" fmla="*/ 22 h 29"/>
                <a:gd name="T12" fmla="*/ 11 w 23"/>
                <a:gd name="T13" fmla="*/ 21 h 29"/>
                <a:gd name="T14" fmla="*/ 11 w 23"/>
                <a:gd name="T15" fmla="*/ 19 h 29"/>
                <a:gd name="T16" fmla="*/ 14 w 23"/>
                <a:gd name="T17" fmla="*/ 18 h 29"/>
                <a:gd name="T18" fmla="*/ 14 w 23"/>
                <a:gd name="T19" fmla="*/ 17 h 29"/>
                <a:gd name="T20" fmla="*/ 14 w 23"/>
                <a:gd name="T21" fmla="*/ 14 h 29"/>
                <a:gd name="T22" fmla="*/ 16 w 23"/>
                <a:gd name="T23" fmla="*/ 14 h 29"/>
                <a:gd name="T24" fmla="*/ 17 w 23"/>
                <a:gd name="T25" fmla="*/ 13 h 29"/>
                <a:gd name="T26" fmla="*/ 19 w 23"/>
                <a:gd name="T27" fmla="*/ 12 h 29"/>
                <a:gd name="T28" fmla="*/ 21 w 23"/>
                <a:gd name="T29" fmla="*/ 11 h 29"/>
                <a:gd name="T30" fmla="*/ 21 w 23"/>
                <a:gd name="T31" fmla="*/ 9 h 29"/>
                <a:gd name="T32" fmla="*/ 23 w 23"/>
                <a:gd name="T33" fmla="*/ 8 h 29"/>
                <a:gd name="T34" fmla="*/ 22 w 23"/>
                <a:gd name="T35" fmla="*/ 6 h 29"/>
                <a:gd name="T36" fmla="*/ 22 w 23"/>
                <a:gd name="T37" fmla="*/ 5 h 29"/>
                <a:gd name="T38" fmla="*/ 22 w 23"/>
                <a:gd name="T39" fmla="*/ 4 h 29"/>
                <a:gd name="T40" fmla="*/ 22 w 23"/>
                <a:gd name="T41" fmla="*/ 0 h 29"/>
                <a:gd name="T42" fmla="*/ 20 w 23"/>
                <a:gd name="T43" fmla="*/ 3 h 29"/>
                <a:gd name="T44" fmla="*/ 20 w 23"/>
                <a:gd name="T45" fmla="*/ 5 h 29"/>
                <a:gd name="T46" fmla="*/ 20 w 23"/>
                <a:gd name="T47" fmla="*/ 6 h 29"/>
                <a:gd name="T48" fmla="*/ 18 w 23"/>
                <a:gd name="T49" fmla="*/ 8 h 29"/>
                <a:gd name="T50" fmla="*/ 17 w 23"/>
                <a:gd name="T51" fmla="*/ 10 h 29"/>
                <a:gd name="T52" fmla="*/ 16 w 23"/>
                <a:gd name="T53" fmla="*/ 11 h 29"/>
                <a:gd name="T54" fmla="*/ 15 w 23"/>
                <a:gd name="T55" fmla="*/ 12 h 29"/>
                <a:gd name="T56" fmla="*/ 13 w 23"/>
                <a:gd name="T57" fmla="*/ 13 h 29"/>
                <a:gd name="T58" fmla="*/ 12 w 23"/>
                <a:gd name="T59" fmla="*/ 15 h 29"/>
                <a:gd name="T60" fmla="*/ 11 w 23"/>
                <a:gd name="T61" fmla="*/ 17 h 29"/>
                <a:gd name="T62" fmla="*/ 10 w 23"/>
                <a:gd name="T63" fmla="*/ 18 h 29"/>
                <a:gd name="T64" fmla="*/ 8 w 23"/>
                <a:gd name="T65" fmla="*/ 20 h 29"/>
                <a:gd name="T66" fmla="*/ 7 w 23"/>
                <a:gd name="T67" fmla="*/ 20 h 29"/>
                <a:gd name="T68" fmla="*/ 5 w 23"/>
                <a:gd name="T69" fmla="*/ 20 h 29"/>
                <a:gd name="T70" fmla="*/ 5 w 23"/>
                <a:gd name="T71" fmla="*/ 21 h 29"/>
                <a:gd name="T72" fmla="*/ 3 w 23"/>
                <a:gd name="T73" fmla="*/ 23 h 29"/>
                <a:gd name="T74" fmla="*/ 1 w 23"/>
                <a:gd name="T75" fmla="*/ 25 h 29"/>
                <a:gd name="T76" fmla="*/ 0 w 23"/>
                <a:gd name="T77" fmla="*/ 28 h 29"/>
                <a:gd name="T78" fmla="*/ 0 w 23"/>
                <a:gd name="T79" fmla="*/ 29 h 29"/>
                <a:gd name="T80" fmla="*/ 1 w 23"/>
                <a:gd name="T8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29">
                  <a:moveTo>
                    <a:pt x="1" y="29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4"/>
                    <a:pt x="22" y="4"/>
                  </a:cubicBezTo>
                  <a:cubicBezTo>
                    <a:pt x="22" y="3"/>
                    <a:pt x="22" y="0"/>
                    <a:pt x="22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60" name="Freeform 369"/>
            <p:cNvSpPr>
              <a:spLocks/>
            </p:cNvSpPr>
            <p:nvPr/>
          </p:nvSpPr>
          <p:spPr bwMode="gray">
            <a:xfrm>
              <a:off x="6865889" y="2545476"/>
              <a:ext cx="3916" cy="7405"/>
            </a:xfrm>
            <a:custGeom>
              <a:avLst/>
              <a:gdLst>
                <a:gd name="T0" fmla="*/ 4 w 7"/>
                <a:gd name="T1" fmla="*/ 12 h 13"/>
                <a:gd name="T2" fmla="*/ 4 w 7"/>
                <a:gd name="T3" fmla="*/ 10 h 13"/>
                <a:gd name="T4" fmla="*/ 4 w 7"/>
                <a:gd name="T5" fmla="*/ 8 h 13"/>
                <a:gd name="T6" fmla="*/ 4 w 7"/>
                <a:gd name="T7" fmla="*/ 6 h 13"/>
                <a:gd name="T8" fmla="*/ 3 w 7"/>
                <a:gd name="T9" fmla="*/ 5 h 13"/>
                <a:gd name="T10" fmla="*/ 0 w 7"/>
                <a:gd name="T11" fmla="*/ 4 h 13"/>
                <a:gd name="T12" fmla="*/ 0 w 7"/>
                <a:gd name="T13" fmla="*/ 1 h 13"/>
                <a:gd name="T14" fmla="*/ 1 w 7"/>
                <a:gd name="T15" fmla="*/ 0 h 13"/>
                <a:gd name="T16" fmla="*/ 4 w 7"/>
                <a:gd name="T17" fmla="*/ 0 h 13"/>
                <a:gd name="T18" fmla="*/ 5 w 7"/>
                <a:gd name="T19" fmla="*/ 0 h 13"/>
                <a:gd name="T20" fmla="*/ 5 w 7"/>
                <a:gd name="T21" fmla="*/ 2 h 13"/>
                <a:gd name="T22" fmla="*/ 6 w 7"/>
                <a:gd name="T23" fmla="*/ 3 h 13"/>
                <a:gd name="T24" fmla="*/ 6 w 7"/>
                <a:gd name="T25" fmla="*/ 6 h 13"/>
                <a:gd name="T26" fmla="*/ 7 w 7"/>
                <a:gd name="T27" fmla="*/ 10 h 13"/>
                <a:gd name="T28" fmla="*/ 6 w 7"/>
                <a:gd name="T29" fmla="*/ 12 h 13"/>
                <a:gd name="T30" fmla="*/ 4 w 7"/>
                <a:gd name="T31" fmla="*/ 13 h 13"/>
                <a:gd name="T32" fmla="*/ 4 w 7"/>
                <a:gd name="T3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3">
                  <a:moveTo>
                    <a:pt x="4" y="12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61" name="Freeform 370"/>
            <p:cNvSpPr>
              <a:spLocks/>
            </p:cNvSpPr>
            <p:nvPr/>
          </p:nvSpPr>
          <p:spPr bwMode="gray">
            <a:xfrm>
              <a:off x="6864584" y="2538507"/>
              <a:ext cx="7833" cy="8712"/>
            </a:xfrm>
            <a:custGeom>
              <a:avLst/>
              <a:gdLst>
                <a:gd name="T0" fmla="*/ 10 w 14"/>
                <a:gd name="T1" fmla="*/ 15 h 15"/>
                <a:gd name="T2" fmla="*/ 13 w 14"/>
                <a:gd name="T3" fmla="*/ 15 h 15"/>
                <a:gd name="T4" fmla="*/ 13 w 14"/>
                <a:gd name="T5" fmla="*/ 14 h 15"/>
                <a:gd name="T6" fmla="*/ 13 w 14"/>
                <a:gd name="T7" fmla="*/ 12 h 15"/>
                <a:gd name="T8" fmla="*/ 12 w 14"/>
                <a:gd name="T9" fmla="*/ 9 h 15"/>
                <a:gd name="T10" fmla="*/ 12 w 14"/>
                <a:gd name="T11" fmla="*/ 6 h 15"/>
                <a:gd name="T12" fmla="*/ 12 w 14"/>
                <a:gd name="T13" fmla="*/ 4 h 15"/>
                <a:gd name="T14" fmla="*/ 11 w 14"/>
                <a:gd name="T15" fmla="*/ 3 h 15"/>
                <a:gd name="T16" fmla="*/ 10 w 14"/>
                <a:gd name="T17" fmla="*/ 2 h 15"/>
                <a:gd name="T18" fmla="*/ 8 w 14"/>
                <a:gd name="T19" fmla="*/ 0 h 15"/>
                <a:gd name="T20" fmla="*/ 6 w 14"/>
                <a:gd name="T21" fmla="*/ 0 h 15"/>
                <a:gd name="T22" fmla="*/ 4 w 14"/>
                <a:gd name="T23" fmla="*/ 0 h 15"/>
                <a:gd name="T24" fmla="*/ 2 w 14"/>
                <a:gd name="T25" fmla="*/ 0 h 15"/>
                <a:gd name="T26" fmla="*/ 1 w 14"/>
                <a:gd name="T27" fmla="*/ 1 h 15"/>
                <a:gd name="T28" fmla="*/ 1 w 14"/>
                <a:gd name="T29" fmla="*/ 4 h 15"/>
                <a:gd name="T30" fmla="*/ 2 w 14"/>
                <a:gd name="T31" fmla="*/ 4 h 15"/>
                <a:gd name="T32" fmla="*/ 4 w 14"/>
                <a:gd name="T33" fmla="*/ 6 h 15"/>
                <a:gd name="T34" fmla="*/ 4 w 14"/>
                <a:gd name="T35" fmla="*/ 7 h 15"/>
                <a:gd name="T36" fmla="*/ 6 w 14"/>
                <a:gd name="T37" fmla="*/ 9 h 15"/>
                <a:gd name="T38" fmla="*/ 7 w 14"/>
                <a:gd name="T39" fmla="*/ 9 h 15"/>
                <a:gd name="T40" fmla="*/ 7 w 14"/>
                <a:gd name="T41" fmla="*/ 12 h 15"/>
                <a:gd name="T42" fmla="*/ 8 w 14"/>
                <a:gd name="T43" fmla="*/ 13 h 15"/>
                <a:gd name="T44" fmla="*/ 10 w 14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5">
                  <a:moveTo>
                    <a:pt x="10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2"/>
                    <a:pt x="13" y="12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2" y="8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5"/>
                    <a:pt x="10" y="15"/>
                    <a:pt x="10" y="15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62" name="Freeform 371"/>
            <p:cNvSpPr>
              <a:spLocks/>
            </p:cNvSpPr>
            <p:nvPr/>
          </p:nvSpPr>
          <p:spPr bwMode="gray">
            <a:xfrm>
              <a:off x="6852400" y="2542427"/>
              <a:ext cx="6092" cy="7841"/>
            </a:xfrm>
            <a:custGeom>
              <a:avLst/>
              <a:gdLst>
                <a:gd name="T0" fmla="*/ 7 w 11"/>
                <a:gd name="T1" fmla="*/ 11 h 14"/>
                <a:gd name="T2" fmla="*/ 9 w 11"/>
                <a:gd name="T3" fmla="*/ 9 h 14"/>
                <a:gd name="T4" fmla="*/ 11 w 11"/>
                <a:gd name="T5" fmla="*/ 7 h 14"/>
                <a:gd name="T6" fmla="*/ 11 w 11"/>
                <a:gd name="T7" fmla="*/ 5 h 14"/>
                <a:gd name="T8" fmla="*/ 10 w 11"/>
                <a:gd name="T9" fmla="*/ 4 h 14"/>
                <a:gd name="T10" fmla="*/ 8 w 11"/>
                <a:gd name="T11" fmla="*/ 4 h 14"/>
                <a:gd name="T12" fmla="*/ 6 w 11"/>
                <a:gd name="T13" fmla="*/ 2 h 14"/>
                <a:gd name="T14" fmla="*/ 4 w 11"/>
                <a:gd name="T15" fmla="*/ 1 h 14"/>
                <a:gd name="T16" fmla="*/ 3 w 11"/>
                <a:gd name="T17" fmla="*/ 0 h 14"/>
                <a:gd name="T18" fmla="*/ 1 w 11"/>
                <a:gd name="T19" fmla="*/ 1 h 14"/>
                <a:gd name="T20" fmla="*/ 1 w 11"/>
                <a:gd name="T21" fmla="*/ 3 h 14"/>
                <a:gd name="T22" fmla="*/ 1 w 11"/>
                <a:gd name="T23" fmla="*/ 5 h 14"/>
                <a:gd name="T24" fmla="*/ 1 w 11"/>
                <a:gd name="T25" fmla="*/ 7 h 14"/>
                <a:gd name="T26" fmla="*/ 0 w 11"/>
                <a:gd name="T27" fmla="*/ 9 h 14"/>
                <a:gd name="T28" fmla="*/ 0 w 11"/>
                <a:gd name="T29" fmla="*/ 10 h 14"/>
                <a:gd name="T30" fmla="*/ 0 w 11"/>
                <a:gd name="T31" fmla="*/ 14 h 14"/>
                <a:gd name="T32" fmla="*/ 1 w 11"/>
                <a:gd name="T33" fmla="*/ 14 h 14"/>
                <a:gd name="T34" fmla="*/ 3 w 11"/>
                <a:gd name="T35" fmla="*/ 12 h 14"/>
                <a:gd name="T36" fmla="*/ 5 w 11"/>
                <a:gd name="T37" fmla="*/ 11 h 14"/>
                <a:gd name="T38" fmla="*/ 6 w 11"/>
                <a:gd name="T39" fmla="*/ 11 h 14"/>
                <a:gd name="T40" fmla="*/ 7 w 11"/>
                <a:gd name="T4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4">
                  <a:moveTo>
                    <a:pt x="7" y="1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1" y="8"/>
                    <a:pt x="11" y="7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8" y="2"/>
                    <a:pt x="6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10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" y="13"/>
                    <a:pt x="3" y="12"/>
                    <a:pt x="3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63" name="Freeform 372"/>
            <p:cNvSpPr>
              <a:spLocks/>
            </p:cNvSpPr>
            <p:nvPr/>
          </p:nvSpPr>
          <p:spPr bwMode="gray">
            <a:xfrm>
              <a:off x="6858927" y="2537636"/>
              <a:ext cx="5222" cy="4792"/>
            </a:xfrm>
            <a:custGeom>
              <a:avLst/>
              <a:gdLst>
                <a:gd name="T0" fmla="*/ 6 w 9"/>
                <a:gd name="T1" fmla="*/ 9 h 9"/>
                <a:gd name="T2" fmla="*/ 6 w 9"/>
                <a:gd name="T3" fmla="*/ 8 h 9"/>
                <a:gd name="T4" fmla="*/ 4 w 9"/>
                <a:gd name="T5" fmla="*/ 6 h 9"/>
                <a:gd name="T6" fmla="*/ 3 w 9"/>
                <a:gd name="T7" fmla="*/ 7 h 9"/>
                <a:gd name="T8" fmla="*/ 0 w 9"/>
                <a:gd name="T9" fmla="*/ 7 h 9"/>
                <a:gd name="T10" fmla="*/ 1 w 9"/>
                <a:gd name="T11" fmla="*/ 3 h 9"/>
                <a:gd name="T12" fmla="*/ 1 w 9"/>
                <a:gd name="T13" fmla="*/ 2 h 9"/>
                <a:gd name="T14" fmla="*/ 0 w 9"/>
                <a:gd name="T15" fmla="*/ 0 h 9"/>
                <a:gd name="T16" fmla="*/ 2 w 9"/>
                <a:gd name="T17" fmla="*/ 1 h 9"/>
                <a:gd name="T18" fmla="*/ 4 w 9"/>
                <a:gd name="T19" fmla="*/ 3 h 9"/>
                <a:gd name="T20" fmla="*/ 6 w 9"/>
                <a:gd name="T21" fmla="*/ 4 h 9"/>
                <a:gd name="T22" fmla="*/ 8 w 9"/>
                <a:gd name="T23" fmla="*/ 6 h 9"/>
                <a:gd name="T24" fmla="*/ 8 w 9"/>
                <a:gd name="T25" fmla="*/ 7 h 9"/>
                <a:gd name="T26" fmla="*/ 7 w 9"/>
                <a:gd name="T27" fmla="*/ 8 h 9"/>
                <a:gd name="T28" fmla="*/ 6 w 9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7"/>
                    <a:pt x="3" y="7"/>
                  </a:cubicBezTo>
                  <a:cubicBezTo>
                    <a:pt x="2" y="7"/>
                    <a:pt x="0" y="7"/>
                    <a:pt x="0" y="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2"/>
                    <a:pt x="4" y="3"/>
                  </a:cubicBezTo>
                  <a:cubicBezTo>
                    <a:pt x="5" y="3"/>
                    <a:pt x="5" y="3"/>
                    <a:pt x="6" y="4"/>
                  </a:cubicBezTo>
                  <a:cubicBezTo>
                    <a:pt x="6" y="4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64" name="Freeform 373"/>
            <p:cNvSpPr>
              <a:spLocks/>
            </p:cNvSpPr>
            <p:nvPr/>
          </p:nvSpPr>
          <p:spPr bwMode="gray">
            <a:xfrm>
              <a:off x="6840216" y="2504530"/>
              <a:ext cx="23933" cy="34413"/>
            </a:xfrm>
            <a:custGeom>
              <a:avLst/>
              <a:gdLst>
                <a:gd name="T0" fmla="*/ 39 w 42"/>
                <a:gd name="T1" fmla="*/ 58 h 61"/>
                <a:gd name="T2" fmla="*/ 35 w 42"/>
                <a:gd name="T3" fmla="*/ 56 h 61"/>
                <a:gd name="T4" fmla="*/ 34 w 42"/>
                <a:gd name="T5" fmla="*/ 53 h 61"/>
                <a:gd name="T6" fmla="*/ 32 w 42"/>
                <a:gd name="T7" fmla="*/ 51 h 61"/>
                <a:gd name="T8" fmla="*/ 30 w 42"/>
                <a:gd name="T9" fmla="*/ 50 h 61"/>
                <a:gd name="T10" fmla="*/ 26 w 42"/>
                <a:gd name="T11" fmla="*/ 48 h 61"/>
                <a:gd name="T12" fmla="*/ 27 w 42"/>
                <a:gd name="T13" fmla="*/ 51 h 61"/>
                <a:gd name="T14" fmla="*/ 27 w 42"/>
                <a:gd name="T15" fmla="*/ 54 h 61"/>
                <a:gd name="T16" fmla="*/ 26 w 42"/>
                <a:gd name="T17" fmla="*/ 51 h 61"/>
                <a:gd name="T18" fmla="*/ 22 w 42"/>
                <a:gd name="T19" fmla="*/ 49 h 61"/>
                <a:gd name="T20" fmla="*/ 19 w 42"/>
                <a:gd name="T21" fmla="*/ 47 h 61"/>
                <a:gd name="T22" fmla="*/ 17 w 42"/>
                <a:gd name="T23" fmla="*/ 48 h 61"/>
                <a:gd name="T24" fmla="*/ 13 w 42"/>
                <a:gd name="T25" fmla="*/ 50 h 61"/>
                <a:gd name="T26" fmla="*/ 11 w 42"/>
                <a:gd name="T27" fmla="*/ 48 h 61"/>
                <a:gd name="T28" fmla="*/ 9 w 42"/>
                <a:gd name="T29" fmla="*/ 44 h 61"/>
                <a:gd name="T30" fmla="*/ 12 w 42"/>
                <a:gd name="T31" fmla="*/ 41 h 61"/>
                <a:gd name="T32" fmla="*/ 7 w 42"/>
                <a:gd name="T33" fmla="*/ 39 h 61"/>
                <a:gd name="T34" fmla="*/ 7 w 42"/>
                <a:gd name="T35" fmla="*/ 42 h 61"/>
                <a:gd name="T36" fmla="*/ 2 w 42"/>
                <a:gd name="T37" fmla="*/ 37 h 61"/>
                <a:gd name="T38" fmla="*/ 2 w 42"/>
                <a:gd name="T39" fmla="*/ 31 h 61"/>
                <a:gd name="T40" fmla="*/ 0 w 42"/>
                <a:gd name="T41" fmla="*/ 26 h 61"/>
                <a:gd name="T42" fmla="*/ 2 w 42"/>
                <a:gd name="T43" fmla="*/ 25 h 61"/>
                <a:gd name="T44" fmla="*/ 7 w 42"/>
                <a:gd name="T45" fmla="*/ 23 h 61"/>
                <a:gd name="T46" fmla="*/ 6 w 42"/>
                <a:gd name="T47" fmla="*/ 19 h 61"/>
                <a:gd name="T48" fmla="*/ 6 w 42"/>
                <a:gd name="T49" fmla="*/ 14 h 61"/>
                <a:gd name="T50" fmla="*/ 7 w 42"/>
                <a:gd name="T51" fmla="*/ 6 h 61"/>
                <a:gd name="T52" fmla="*/ 9 w 42"/>
                <a:gd name="T53" fmla="*/ 2 h 61"/>
                <a:gd name="T54" fmla="*/ 14 w 42"/>
                <a:gd name="T55" fmla="*/ 1 h 61"/>
                <a:gd name="T56" fmla="*/ 18 w 42"/>
                <a:gd name="T57" fmla="*/ 4 h 61"/>
                <a:gd name="T58" fmla="*/ 20 w 42"/>
                <a:gd name="T59" fmla="*/ 4 h 61"/>
                <a:gd name="T60" fmla="*/ 24 w 42"/>
                <a:gd name="T61" fmla="*/ 4 h 61"/>
                <a:gd name="T62" fmla="*/ 23 w 42"/>
                <a:gd name="T63" fmla="*/ 9 h 61"/>
                <a:gd name="T64" fmla="*/ 25 w 42"/>
                <a:gd name="T65" fmla="*/ 14 h 61"/>
                <a:gd name="T66" fmla="*/ 27 w 42"/>
                <a:gd name="T67" fmla="*/ 16 h 61"/>
                <a:gd name="T68" fmla="*/ 24 w 42"/>
                <a:gd name="T69" fmla="*/ 22 h 61"/>
                <a:gd name="T70" fmla="*/ 22 w 42"/>
                <a:gd name="T71" fmla="*/ 26 h 61"/>
                <a:gd name="T72" fmla="*/ 19 w 42"/>
                <a:gd name="T73" fmla="*/ 27 h 61"/>
                <a:gd name="T74" fmla="*/ 18 w 42"/>
                <a:gd name="T75" fmla="*/ 30 h 61"/>
                <a:gd name="T76" fmla="*/ 16 w 42"/>
                <a:gd name="T77" fmla="*/ 36 h 61"/>
                <a:gd name="T78" fmla="*/ 19 w 42"/>
                <a:gd name="T79" fmla="*/ 44 h 61"/>
                <a:gd name="T80" fmla="*/ 24 w 42"/>
                <a:gd name="T81" fmla="*/ 47 h 61"/>
                <a:gd name="T82" fmla="*/ 26 w 42"/>
                <a:gd name="T83" fmla="*/ 44 h 61"/>
                <a:gd name="T84" fmla="*/ 31 w 42"/>
                <a:gd name="T85" fmla="*/ 45 h 61"/>
                <a:gd name="T86" fmla="*/ 32 w 42"/>
                <a:gd name="T87" fmla="*/ 49 h 61"/>
                <a:gd name="T88" fmla="*/ 34 w 42"/>
                <a:gd name="T89" fmla="*/ 46 h 61"/>
                <a:gd name="T90" fmla="*/ 39 w 42"/>
                <a:gd name="T91" fmla="*/ 48 h 61"/>
                <a:gd name="T92" fmla="*/ 37 w 42"/>
                <a:gd name="T93" fmla="*/ 50 h 61"/>
                <a:gd name="T94" fmla="*/ 38 w 42"/>
                <a:gd name="T95" fmla="*/ 53 h 61"/>
                <a:gd name="T96" fmla="*/ 40 w 42"/>
                <a:gd name="T97" fmla="*/ 55 h 61"/>
                <a:gd name="T98" fmla="*/ 42 w 42"/>
                <a:gd name="T99" fmla="*/ 59 h 61"/>
                <a:gd name="T100" fmla="*/ 40 w 42"/>
                <a:gd name="T101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61">
                  <a:moveTo>
                    <a:pt x="40" y="59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6" y="54"/>
                    <a:pt x="26" y="53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50"/>
                    <a:pt x="15" y="50"/>
                  </a:cubicBezTo>
                  <a:cubicBezTo>
                    <a:pt x="14" y="50"/>
                    <a:pt x="13" y="50"/>
                    <a:pt x="13" y="50"/>
                  </a:cubicBezTo>
                  <a:cubicBezTo>
                    <a:pt x="13" y="50"/>
                    <a:pt x="13" y="49"/>
                    <a:pt x="12" y="49"/>
                  </a:cubicBezTo>
                  <a:cubicBezTo>
                    <a:pt x="12" y="49"/>
                    <a:pt x="11" y="48"/>
                    <a:pt x="11" y="48"/>
                  </a:cubicBezTo>
                  <a:cubicBezTo>
                    <a:pt x="11" y="47"/>
                    <a:pt x="10" y="46"/>
                    <a:pt x="9" y="46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8" y="42"/>
                    <a:pt x="7" y="42"/>
                  </a:cubicBezTo>
                  <a:cubicBezTo>
                    <a:pt x="7" y="42"/>
                    <a:pt x="5" y="40"/>
                    <a:pt x="5" y="40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1" y="30"/>
                    <a:pt x="1" y="29"/>
                  </a:cubicBezTo>
                  <a:cubicBezTo>
                    <a:pt x="1" y="28"/>
                    <a:pt x="0" y="26"/>
                    <a:pt x="0" y="2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5"/>
                    <a:pt x="5" y="25"/>
                    <a:pt x="5" y="25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2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20" y="4"/>
                  </a:cubicBezTo>
                  <a:cubicBezTo>
                    <a:pt x="21" y="4"/>
                    <a:pt x="24" y="3"/>
                    <a:pt x="24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4" y="11"/>
                    <a:pt x="24" y="12"/>
                  </a:cubicBezTo>
                  <a:cubicBezTo>
                    <a:pt x="25" y="12"/>
                    <a:pt x="25" y="14"/>
                    <a:pt x="25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6" y="30"/>
                    <a:pt x="16" y="31"/>
                  </a:cubicBezTo>
                  <a:cubicBezTo>
                    <a:pt x="16" y="32"/>
                    <a:pt x="16" y="36"/>
                    <a:pt x="16" y="3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6" y="44"/>
                    <a:pt x="26" y="44"/>
                  </a:cubicBezTo>
                  <a:cubicBezTo>
                    <a:pt x="27" y="44"/>
                    <a:pt x="28" y="44"/>
                    <a:pt x="28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40" y="54"/>
                    <a:pt x="40" y="55"/>
                  </a:cubicBezTo>
                  <a:cubicBezTo>
                    <a:pt x="41" y="56"/>
                    <a:pt x="42" y="57"/>
                    <a:pt x="42" y="57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0" y="60"/>
                    <a:pt x="40" y="60"/>
                    <a:pt x="40" y="60"/>
                  </a:cubicBezTo>
                  <a:lnTo>
                    <a:pt x="40" y="59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65" name="Freeform 374"/>
            <p:cNvSpPr>
              <a:spLocks/>
            </p:cNvSpPr>
            <p:nvPr/>
          </p:nvSpPr>
          <p:spPr bwMode="gray">
            <a:xfrm>
              <a:off x="6864149" y="2530666"/>
              <a:ext cx="1741" cy="3049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5 h 7"/>
                <a:gd name="T4" fmla="*/ 1 w 4"/>
                <a:gd name="T5" fmla="*/ 3 h 7"/>
                <a:gd name="T6" fmla="*/ 1 w 4"/>
                <a:gd name="T7" fmla="*/ 0 h 7"/>
                <a:gd name="T8" fmla="*/ 4 w 4"/>
                <a:gd name="T9" fmla="*/ 3 h 7"/>
                <a:gd name="T10" fmla="*/ 4 w 4"/>
                <a:gd name="T11" fmla="*/ 5 h 7"/>
                <a:gd name="T12" fmla="*/ 1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66" name="Freeform 375"/>
            <p:cNvSpPr>
              <a:spLocks/>
            </p:cNvSpPr>
            <p:nvPr/>
          </p:nvSpPr>
          <p:spPr bwMode="gray">
            <a:xfrm>
              <a:off x="6851530" y="2533715"/>
              <a:ext cx="1741" cy="1307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2 h 3"/>
                <a:gd name="T4" fmla="*/ 3 w 4"/>
                <a:gd name="T5" fmla="*/ 0 h 3"/>
                <a:gd name="T6" fmla="*/ 0 w 4"/>
                <a:gd name="T7" fmla="*/ 1 h 3"/>
                <a:gd name="T8" fmla="*/ 3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67" name="Freeform 376"/>
            <p:cNvSpPr>
              <a:spLocks/>
            </p:cNvSpPr>
            <p:nvPr/>
          </p:nvSpPr>
          <p:spPr bwMode="gray">
            <a:xfrm>
              <a:off x="6843697" y="2533715"/>
              <a:ext cx="6527" cy="6098"/>
            </a:xfrm>
            <a:custGeom>
              <a:avLst/>
              <a:gdLst>
                <a:gd name="T0" fmla="*/ 11 w 11"/>
                <a:gd name="T1" fmla="*/ 8 h 11"/>
                <a:gd name="T2" fmla="*/ 11 w 11"/>
                <a:gd name="T3" fmla="*/ 5 h 11"/>
                <a:gd name="T4" fmla="*/ 8 w 11"/>
                <a:gd name="T5" fmla="*/ 2 h 11"/>
                <a:gd name="T6" fmla="*/ 6 w 11"/>
                <a:gd name="T7" fmla="*/ 0 h 11"/>
                <a:gd name="T8" fmla="*/ 2 w 11"/>
                <a:gd name="T9" fmla="*/ 1 h 11"/>
                <a:gd name="T10" fmla="*/ 0 w 11"/>
                <a:gd name="T11" fmla="*/ 1 h 11"/>
                <a:gd name="T12" fmla="*/ 3 w 11"/>
                <a:gd name="T13" fmla="*/ 3 h 11"/>
                <a:gd name="T14" fmla="*/ 4 w 11"/>
                <a:gd name="T15" fmla="*/ 5 h 11"/>
                <a:gd name="T16" fmla="*/ 4 w 11"/>
                <a:gd name="T17" fmla="*/ 7 h 11"/>
                <a:gd name="T18" fmla="*/ 6 w 11"/>
                <a:gd name="T19" fmla="*/ 10 h 11"/>
                <a:gd name="T20" fmla="*/ 8 w 11"/>
                <a:gd name="T21" fmla="*/ 11 h 11"/>
                <a:gd name="T22" fmla="*/ 9 w 11"/>
                <a:gd name="T23" fmla="*/ 10 h 11"/>
                <a:gd name="T24" fmla="*/ 11 w 11"/>
                <a:gd name="T2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1">
                  <a:moveTo>
                    <a:pt x="11" y="8"/>
                  </a:moveTo>
                  <a:cubicBezTo>
                    <a:pt x="11" y="6"/>
                    <a:pt x="11" y="5"/>
                    <a:pt x="11" y="5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68" name="Rectangle 377"/>
            <p:cNvSpPr>
              <a:spLocks noChangeArrowheads="1"/>
            </p:cNvSpPr>
            <p:nvPr/>
          </p:nvSpPr>
          <p:spPr bwMode="gray">
            <a:xfrm>
              <a:off x="6841957" y="2540685"/>
              <a:ext cx="1305" cy="871"/>
            </a:xfrm>
            <a:prstGeom prst="rect">
              <a:avLst/>
            </a:prstGeom>
            <a:solidFill>
              <a:srgbClr val="006BA6"/>
            </a:solidFill>
            <a:ln w="3175">
              <a:noFill/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669" name="Freeform 378"/>
            <p:cNvSpPr>
              <a:spLocks/>
            </p:cNvSpPr>
            <p:nvPr/>
          </p:nvSpPr>
          <p:spPr bwMode="gray">
            <a:xfrm>
              <a:off x="6762518" y="2639628"/>
              <a:ext cx="48992" cy="15959"/>
            </a:xfrm>
            <a:custGeom>
              <a:avLst/>
              <a:gdLst>
                <a:gd name="T0" fmla="*/ 87 w 87"/>
                <a:gd name="T1" fmla="*/ 21 h 28"/>
                <a:gd name="T2" fmla="*/ 82 w 87"/>
                <a:gd name="T3" fmla="*/ 19 h 28"/>
                <a:gd name="T4" fmla="*/ 73 w 87"/>
                <a:gd name="T5" fmla="*/ 19 h 28"/>
                <a:gd name="T6" fmla="*/ 70 w 87"/>
                <a:gd name="T7" fmla="*/ 14 h 28"/>
                <a:gd name="T8" fmla="*/ 66 w 87"/>
                <a:gd name="T9" fmla="*/ 10 h 28"/>
                <a:gd name="T10" fmla="*/ 62 w 87"/>
                <a:gd name="T11" fmla="*/ 10 h 28"/>
                <a:gd name="T12" fmla="*/ 57 w 87"/>
                <a:gd name="T13" fmla="*/ 7 h 28"/>
                <a:gd name="T14" fmla="*/ 52 w 87"/>
                <a:gd name="T15" fmla="*/ 5 h 28"/>
                <a:gd name="T16" fmla="*/ 50 w 87"/>
                <a:gd name="T17" fmla="*/ 8 h 28"/>
                <a:gd name="T18" fmla="*/ 47 w 87"/>
                <a:gd name="T19" fmla="*/ 10 h 28"/>
                <a:gd name="T20" fmla="*/ 36 w 87"/>
                <a:gd name="T21" fmla="*/ 9 h 28"/>
                <a:gd name="T22" fmla="*/ 29 w 87"/>
                <a:gd name="T23" fmla="*/ 6 h 28"/>
                <a:gd name="T24" fmla="*/ 25 w 87"/>
                <a:gd name="T25" fmla="*/ 4 h 28"/>
                <a:gd name="T26" fmla="*/ 20 w 87"/>
                <a:gd name="T27" fmla="*/ 1 h 28"/>
                <a:gd name="T28" fmla="*/ 16 w 87"/>
                <a:gd name="T29" fmla="*/ 0 h 28"/>
                <a:gd name="T30" fmla="*/ 13 w 87"/>
                <a:gd name="T31" fmla="*/ 2 h 28"/>
                <a:gd name="T32" fmla="*/ 6 w 87"/>
                <a:gd name="T33" fmla="*/ 1 h 28"/>
                <a:gd name="T34" fmla="*/ 4 w 87"/>
                <a:gd name="T35" fmla="*/ 3 h 28"/>
                <a:gd name="T36" fmla="*/ 1 w 87"/>
                <a:gd name="T37" fmla="*/ 6 h 28"/>
                <a:gd name="T38" fmla="*/ 4 w 87"/>
                <a:gd name="T39" fmla="*/ 9 h 28"/>
                <a:gd name="T40" fmla="*/ 9 w 87"/>
                <a:gd name="T41" fmla="*/ 11 h 28"/>
                <a:gd name="T42" fmla="*/ 11 w 87"/>
                <a:gd name="T43" fmla="*/ 15 h 28"/>
                <a:gd name="T44" fmla="*/ 16 w 87"/>
                <a:gd name="T45" fmla="*/ 17 h 28"/>
                <a:gd name="T46" fmla="*/ 22 w 87"/>
                <a:gd name="T47" fmla="*/ 17 h 28"/>
                <a:gd name="T48" fmla="*/ 27 w 87"/>
                <a:gd name="T49" fmla="*/ 19 h 28"/>
                <a:gd name="T50" fmla="*/ 34 w 87"/>
                <a:gd name="T51" fmla="*/ 18 h 28"/>
                <a:gd name="T52" fmla="*/ 41 w 87"/>
                <a:gd name="T53" fmla="*/ 19 h 28"/>
                <a:gd name="T54" fmla="*/ 50 w 87"/>
                <a:gd name="T55" fmla="*/ 22 h 28"/>
                <a:gd name="T56" fmla="*/ 57 w 87"/>
                <a:gd name="T57" fmla="*/ 22 h 28"/>
                <a:gd name="T58" fmla="*/ 64 w 87"/>
                <a:gd name="T59" fmla="*/ 24 h 28"/>
                <a:gd name="T60" fmla="*/ 69 w 87"/>
                <a:gd name="T61" fmla="*/ 24 h 28"/>
                <a:gd name="T62" fmla="*/ 74 w 87"/>
                <a:gd name="T63" fmla="*/ 24 h 28"/>
                <a:gd name="T64" fmla="*/ 78 w 87"/>
                <a:gd name="T65" fmla="*/ 24 h 28"/>
                <a:gd name="T66" fmla="*/ 83 w 87"/>
                <a:gd name="T67" fmla="*/ 26 h 28"/>
                <a:gd name="T68" fmla="*/ 87 w 87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28">
                  <a:moveTo>
                    <a:pt x="87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30" y="19"/>
                    <a:pt x="30" y="19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8"/>
                    <a:pt x="87" y="28"/>
                    <a:pt x="87" y="28"/>
                  </a:cubicBezTo>
                  <a:lnTo>
                    <a:pt x="87" y="2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70" name="Freeform 379"/>
            <p:cNvSpPr>
              <a:spLocks/>
            </p:cNvSpPr>
            <p:nvPr/>
          </p:nvSpPr>
          <p:spPr bwMode="gray">
            <a:xfrm>
              <a:off x="6802602" y="2645567"/>
              <a:ext cx="6310" cy="1484"/>
            </a:xfrm>
            <a:custGeom>
              <a:avLst/>
              <a:gdLst>
                <a:gd name="T0" fmla="*/ 1 w 14"/>
                <a:gd name="T1" fmla="*/ 1 h 4"/>
                <a:gd name="T2" fmla="*/ 0 w 14"/>
                <a:gd name="T3" fmla="*/ 2 h 4"/>
                <a:gd name="T4" fmla="*/ 6 w 14"/>
                <a:gd name="T5" fmla="*/ 4 h 4"/>
                <a:gd name="T6" fmla="*/ 9 w 14"/>
                <a:gd name="T7" fmla="*/ 4 h 4"/>
                <a:gd name="T8" fmla="*/ 11 w 14"/>
                <a:gd name="T9" fmla="*/ 4 h 4"/>
                <a:gd name="T10" fmla="*/ 13 w 14"/>
                <a:gd name="T11" fmla="*/ 1 h 4"/>
                <a:gd name="T12" fmla="*/ 14 w 14"/>
                <a:gd name="T13" fmla="*/ 1 h 4"/>
                <a:gd name="T14" fmla="*/ 14 w 14"/>
                <a:gd name="T15" fmla="*/ 0 h 4"/>
                <a:gd name="T16" fmla="*/ 10 w 14"/>
                <a:gd name="T17" fmla="*/ 0 h 4"/>
                <a:gd name="T18" fmla="*/ 8 w 14"/>
                <a:gd name="T19" fmla="*/ 0 h 4"/>
                <a:gd name="T20" fmla="*/ 5 w 14"/>
                <a:gd name="T21" fmla="*/ 0 h 4"/>
                <a:gd name="T22" fmla="*/ 1 w 14"/>
                <a:gd name="T2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4">
                  <a:moveTo>
                    <a:pt x="1" y="1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71" name="Freeform 380"/>
            <p:cNvSpPr>
              <a:spLocks/>
            </p:cNvSpPr>
            <p:nvPr/>
          </p:nvSpPr>
          <p:spPr bwMode="gray">
            <a:xfrm>
              <a:off x="6706103" y="2577275"/>
              <a:ext cx="60126" cy="62353"/>
            </a:xfrm>
            <a:custGeom>
              <a:avLst/>
              <a:gdLst>
                <a:gd name="T0" fmla="*/ 90 w 106"/>
                <a:gd name="T1" fmla="*/ 108 h 110"/>
                <a:gd name="T2" fmla="*/ 85 w 106"/>
                <a:gd name="T3" fmla="*/ 103 h 110"/>
                <a:gd name="T4" fmla="*/ 80 w 106"/>
                <a:gd name="T5" fmla="*/ 99 h 110"/>
                <a:gd name="T6" fmla="*/ 74 w 106"/>
                <a:gd name="T7" fmla="*/ 95 h 110"/>
                <a:gd name="T8" fmla="*/ 70 w 106"/>
                <a:gd name="T9" fmla="*/ 91 h 110"/>
                <a:gd name="T10" fmla="*/ 66 w 106"/>
                <a:gd name="T11" fmla="*/ 87 h 110"/>
                <a:gd name="T12" fmla="*/ 62 w 106"/>
                <a:gd name="T13" fmla="*/ 83 h 110"/>
                <a:gd name="T14" fmla="*/ 60 w 106"/>
                <a:gd name="T15" fmla="*/ 79 h 110"/>
                <a:gd name="T16" fmla="*/ 57 w 106"/>
                <a:gd name="T17" fmla="*/ 74 h 110"/>
                <a:gd name="T18" fmla="*/ 53 w 106"/>
                <a:gd name="T19" fmla="*/ 67 h 110"/>
                <a:gd name="T20" fmla="*/ 51 w 106"/>
                <a:gd name="T21" fmla="*/ 62 h 110"/>
                <a:gd name="T22" fmla="*/ 48 w 106"/>
                <a:gd name="T23" fmla="*/ 58 h 110"/>
                <a:gd name="T24" fmla="*/ 45 w 106"/>
                <a:gd name="T25" fmla="*/ 52 h 110"/>
                <a:gd name="T26" fmla="*/ 39 w 106"/>
                <a:gd name="T27" fmla="*/ 49 h 110"/>
                <a:gd name="T28" fmla="*/ 38 w 106"/>
                <a:gd name="T29" fmla="*/ 43 h 110"/>
                <a:gd name="T30" fmla="*/ 34 w 106"/>
                <a:gd name="T31" fmla="*/ 37 h 110"/>
                <a:gd name="T32" fmla="*/ 28 w 106"/>
                <a:gd name="T33" fmla="*/ 32 h 110"/>
                <a:gd name="T34" fmla="*/ 25 w 106"/>
                <a:gd name="T35" fmla="*/ 30 h 110"/>
                <a:gd name="T36" fmla="*/ 23 w 106"/>
                <a:gd name="T37" fmla="*/ 25 h 110"/>
                <a:gd name="T38" fmla="*/ 19 w 106"/>
                <a:gd name="T39" fmla="*/ 19 h 110"/>
                <a:gd name="T40" fmla="*/ 15 w 106"/>
                <a:gd name="T41" fmla="*/ 18 h 110"/>
                <a:gd name="T42" fmla="*/ 8 w 106"/>
                <a:gd name="T43" fmla="*/ 11 h 110"/>
                <a:gd name="T44" fmla="*/ 3 w 106"/>
                <a:gd name="T45" fmla="*/ 6 h 110"/>
                <a:gd name="T46" fmla="*/ 0 w 106"/>
                <a:gd name="T47" fmla="*/ 0 h 110"/>
                <a:gd name="T48" fmla="*/ 5 w 106"/>
                <a:gd name="T49" fmla="*/ 0 h 110"/>
                <a:gd name="T50" fmla="*/ 10 w 106"/>
                <a:gd name="T51" fmla="*/ 3 h 110"/>
                <a:gd name="T52" fmla="*/ 19 w 106"/>
                <a:gd name="T53" fmla="*/ 2 h 110"/>
                <a:gd name="T54" fmla="*/ 24 w 106"/>
                <a:gd name="T55" fmla="*/ 4 h 110"/>
                <a:gd name="T56" fmla="*/ 31 w 106"/>
                <a:gd name="T57" fmla="*/ 11 h 110"/>
                <a:gd name="T58" fmla="*/ 33 w 106"/>
                <a:gd name="T59" fmla="*/ 15 h 110"/>
                <a:gd name="T60" fmla="*/ 39 w 106"/>
                <a:gd name="T61" fmla="*/ 19 h 110"/>
                <a:gd name="T62" fmla="*/ 44 w 106"/>
                <a:gd name="T63" fmla="*/ 24 h 110"/>
                <a:gd name="T64" fmla="*/ 50 w 106"/>
                <a:gd name="T65" fmla="*/ 29 h 110"/>
                <a:gd name="T66" fmla="*/ 52 w 106"/>
                <a:gd name="T67" fmla="*/ 32 h 110"/>
                <a:gd name="T68" fmla="*/ 55 w 106"/>
                <a:gd name="T69" fmla="*/ 31 h 110"/>
                <a:gd name="T70" fmla="*/ 60 w 106"/>
                <a:gd name="T71" fmla="*/ 34 h 110"/>
                <a:gd name="T72" fmla="*/ 64 w 106"/>
                <a:gd name="T73" fmla="*/ 38 h 110"/>
                <a:gd name="T74" fmla="*/ 68 w 106"/>
                <a:gd name="T75" fmla="*/ 42 h 110"/>
                <a:gd name="T76" fmla="*/ 72 w 106"/>
                <a:gd name="T77" fmla="*/ 48 h 110"/>
                <a:gd name="T78" fmla="*/ 76 w 106"/>
                <a:gd name="T79" fmla="*/ 49 h 110"/>
                <a:gd name="T80" fmla="*/ 78 w 106"/>
                <a:gd name="T81" fmla="*/ 50 h 110"/>
                <a:gd name="T82" fmla="*/ 83 w 106"/>
                <a:gd name="T83" fmla="*/ 53 h 110"/>
                <a:gd name="T84" fmla="*/ 81 w 106"/>
                <a:gd name="T85" fmla="*/ 59 h 110"/>
                <a:gd name="T86" fmla="*/ 84 w 106"/>
                <a:gd name="T87" fmla="*/ 65 h 110"/>
                <a:gd name="T88" fmla="*/ 89 w 106"/>
                <a:gd name="T89" fmla="*/ 68 h 110"/>
                <a:gd name="T90" fmla="*/ 93 w 106"/>
                <a:gd name="T91" fmla="*/ 72 h 110"/>
                <a:gd name="T92" fmla="*/ 93 w 106"/>
                <a:gd name="T93" fmla="*/ 76 h 110"/>
                <a:gd name="T94" fmla="*/ 96 w 106"/>
                <a:gd name="T95" fmla="*/ 76 h 110"/>
                <a:gd name="T96" fmla="*/ 101 w 106"/>
                <a:gd name="T97" fmla="*/ 78 h 110"/>
                <a:gd name="T98" fmla="*/ 106 w 106"/>
                <a:gd name="T99" fmla="*/ 84 h 110"/>
                <a:gd name="T100" fmla="*/ 103 w 106"/>
                <a:gd name="T101" fmla="*/ 91 h 110"/>
                <a:gd name="T102" fmla="*/ 103 w 106"/>
                <a:gd name="T103" fmla="*/ 100 h 110"/>
                <a:gd name="T104" fmla="*/ 104 w 106"/>
                <a:gd name="T105" fmla="*/ 109 h 110"/>
                <a:gd name="T106" fmla="*/ 100 w 106"/>
                <a:gd name="T107" fmla="*/ 108 h 110"/>
                <a:gd name="T108" fmla="*/ 97 w 106"/>
                <a:gd name="T109" fmla="*/ 108 h 110"/>
                <a:gd name="T110" fmla="*/ 92 w 106"/>
                <a:gd name="T111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" h="110">
                  <a:moveTo>
                    <a:pt x="92" y="110"/>
                  </a:moveTo>
                  <a:cubicBezTo>
                    <a:pt x="90" y="108"/>
                    <a:pt x="90" y="108"/>
                    <a:pt x="90" y="108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5" y="103"/>
                    <a:pt x="85" y="101"/>
                    <a:pt x="83" y="101"/>
                  </a:cubicBezTo>
                  <a:cubicBezTo>
                    <a:pt x="81" y="101"/>
                    <a:pt x="80" y="99"/>
                    <a:pt x="80" y="99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1"/>
                    <a:pt x="74" y="90"/>
                    <a:pt x="70" y="89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7" y="52"/>
                    <a:pt x="45" y="52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8" y="51"/>
                    <a:pt x="38" y="48"/>
                  </a:cubicBezTo>
                  <a:cubicBezTo>
                    <a:pt x="38" y="44"/>
                    <a:pt x="39" y="44"/>
                    <a:pt x="38" y="43"/>
                  </a:cubicBezTo>
                  <a:cubicBezTo>
                    <a:pt x="37" y="42"/>
                    <a:pt x="37" y="40"/>
                    <a:pt x="37" y="40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5" y="8"/>
                    <a:pt x="3" y="6"/>
                    <a:pt x="3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92" y="1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72" name="Freeform 381"/>
            <p:cNvSpPr>
              <a:spLocks/>
            </p:cNvSpPr>
            <p:nvPr/>
          </p:nvSpPr>
          <p:spPr bwMode="gray">
            <a:xfrm>
              <a:off x="6761405" y="2616246"/>
              <a:ext cx="7794" cy="7794"/>
            </a:xfrm>
            <a:custGeom>
              <a:avLst/>
              <a:gdLst>
                <a:gd name="T0" fmla="*/ 3 w 14"/>
                <a:gd name="T1" fmla="*/ 0 h 14"/>
                <a:gd name="T2" fmla="*/ 2 w 14"/>
                <a:gd name="T3" fmla="*/ 1 h 14"/>
                <a:gd name="T4" fmla="*/ 0 w 14"/>
                <a:gd name="T5" fmla="*/ 2 h 14"/>
                <a:gd name="T6" fmla="*/ 0 w 14"/>
                <a:gd name="T7" fmla="*/ 3 h 14"/>
                <a:gd name="T8" fmla="*/ 1 w 14"/>
                <a:gd name="T9" fmla="*/ 4 h 14"/>
                <a:gd name="T10" fmla="*/ 2 w 14"/>
                <a:gd name="T11" fmla="*/ 5 h 14"/>
                <a:gd name="T12" fmla="*/ 4 w 14"/>
                <a:gd name="T13" fmla="*/ 5 h 14"/>
                <a:gd name="T14" fmla="*/ 6 w 14"/>
                <a:gd name="T15" fmla="*/ 8 h 14"/>
                <a:gd name="T16" fmla="*/ 6 w 14"/>
                <a:gd name="T17" fmla="*/ 10 h 14"/>
                <a:gd name="T18" fmla="*/ 7 w 14"/>
                <a:gd name="T19" fmla="*/ 11 h 14"/>
                <a:gd name="T20" fmla="*/ 8 w 14"/>
                <a:gd name="T21" fmla="*/ 12 h 14"/>
                <a:gd name="T22" fmla="*/ 9 w 14"/>
                <a:gd name="T23" fmla="*/ 13 h 14"/>
                <a:gd name="T24" fmla="*/ 12 w 14"/>
                <a:gd name="T25" fmla="*/ 14 h 14"/>
                <a:gd name="T26" fmla="*/ 13 w 14"/>
                <a:gd name="T27" fmla="*/ 11 h 14"/>
                <a:gd name="T28" fmla="*/ 10 w 14"/>
                <a:gd name="T29" fmla="*/ 7 h 14"/>
                <a:gd name="T30" fmla="*/ 8 w 14"/>
                <a:gd name="T31" fmla="*/ 5 h 14"/>
                <a:gd name="T32" fmla="*/ 8 w 14"/>
                <a:gd name="T33" fmla="*/ 2 h 14"/>
                <a:gd name="T34" fmla="*/ 6 w 14"/>
                <a:gd name="T35" fmla="*/ 0 h 14"/>
                <a:gd name="T36" fmla="*/ 4 w 14"/>
                <a:gd name="T37" fmla="*/ 0 h 14"/>
                <a:gd name="T38" fmla="*/ 3 w 1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4" y="5"/>
                    <a:pt x="4" y="5"/>
                  </a:cubicBezTo>
                  <a:cubicBezTo>
                    <a:pt x="4" y="6"/>
                    <a:pt x="6" y="7"/>
                    <a:pt x="6" y="8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6" y="10"/>
                    <a:pt x="7" y="10"/>
                    <a:pt x="7" y="11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3"/>
                    <a:pt x="12" y="14"/>
                    <a:pt x="12" y="14"/>
                  </a:cubicBezTo>
                  <a:cubicBezTo>
                    <a:pt x="13" y="14"/>
                    <a:pt x="14" y="12"/>
                    <a:pt x="13" y="11"/>
                  </a:cubicBezTo>
                  <a:cubicBezTo>
                    <a:pt x="13" y="9"/>
                    <a:pt x="11" y="8"/>
                    <a:pt x="10" y="7"/>
                  </a:cubicBezTo>
                  <a:cubicBezTo>
                    <a:pt x="9" y="7"/>
                    <a:pt x="9" y="6"/>
                    <a:pt x="8" y="5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73" name="Freeform 382"/>
            <p:cNvSpPr>
              <a:spLocks/>
            </p:cNvSpPr>
            <p:nvPr/>
          </p:nvSpPr>
          <p:spPr bwMode="gray">
            <a:xfrm>
              <a:off x="6774395" y="2621442"/>
              <a:ext cx="4083" cy="2969"/>
            </a:xfrm>
            <a:custGeom>
              <a:avLst/>
              <a:gdLst>
                <a:gd name="T0" fmla="*/ 0 w 9"/>
                <a:gd name="T1" fmla="*/ 2 h 7"/>
                <a:gd name="T2" fmla="*/ 0 w 9"/>
                <a:gd name="T3" fmla="*/ 7 h 7"/>
                <a:gd name="T4" fmla="*/ 4 w 9"/>
                <a:gd name="T5" fmla="*/ 7 h 7"/>
                <a:gd name="T6" fmla="*/ 9 w 9"/>
                <a:gd name="T7" fmla="*/ 7 h 7"/>
                <a:gd name="T8" fmla="*/ 6 w 9"/>
                <a:gd name="T9" fmla="*/ 0 h 7"/>
                <a:gd name="T10" fmla="*/ 0 w 9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0" y="2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74" name="Freeform 383"/>
            <p:cNvSpPr>
              <a:spLocks/>
            </p:cNvSpPr>
            <p:nvPr/>
          </p:nvSpPr>
          <p:spPr bwMode="gray">
            <a:xfrm>
              <a:off x="6726145" y="2613277"/>
              <a:ext cx="2969" cy="3711"/>
            </a:xfrm>
            <a:custGeom>
              <a:avLst/>
              <a:gdLst>
                <a:gd name="T0" fmla="*/ 0 w 7"/>
                <a:gd name="T1" fmla="*/ 4 h 9"/>
                <a:gd name="T2" fmla="*/ 0 w 7"/>
                <a:gd name="T3" fmla="*/ 8 h 9"/>
                <a:gd name="T4" fmla="*/ 4 w 7"/>
                <a:gd name="T5" fmla="*/ 9 h 9"/>
                <a:gd name="T6" fmla="*/ 7 w 7"/>
                <a:gd name="T7" fmla="*/ 9 h 9"/>
                <a:gd name="T8" fmla="*/ 4 w 7"/>
                <a:gd name="T9" fmla="*/ 5 h 9"/>
                <a:gd name="T10" fmla="*/ 2 w 7"/>
                <a:gd name="T11" fmla="*/ 0 h 9"/>
                <a:gd name="T12" fmla="*/ 0 w 7"/>
                <a:gd name="T13" fmla="*/ 0 h 9"/>
                <a:gd name="T14" fmla="*/ 0 w 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lnTo>
                    <a:pt x="0" y="8"/>
                  </a:lnTo>
                  <a:lnTo>
                    <a:pt x="4" y="9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75" name="Rectangle 384"/>
            <p:cNvSpPr>
              <a:spLocks noChangeArrowheads="1"/>
            </p:cNvSpPr>
            <p:nvPr/>
          </p:nvSpPr>
          <p:spPr bwMode="gray">
            <a:xfrm>
              <a:off x="6756579" y="2609565"/>
              <a:ext cx="742" cy="1113"/>
            </a:xfrm>
            <a:prstGeom prst="rect">
              <a:avLst/>
            </a:prstGeom>
            <a:solidFill>
              <a:srgbClr val="CED5DD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76" name="Freeform 385"/>
            <p:cNvSpPr>
              <a:spLocks/>
            </p:cNvSpPr>
            <p:nvPr/>
          </p:nvSpPr>
          <p:spPr bwMode="gray">
            <a:xfrm>
              <a:off x="6716866" y="2599544"/>
              <a:ext cx="5196" cy="5196"/>
            </a:xfrm>
            <a:custGeom>
              <a:avLst/>
              <a:gdLst>
                <a:gd name="T0" fmla="*/ 8 w 12"/>
                <a:gd name="T1" fmla="*/ 10 h 12"/>
                <a:gd name="T2" fmla="*/ 0 w 12"/>
                <a:gd name="T3" fmla="*/ 3 h 12"/>
                <a:gd name="T4" fmla="*/ 4 w 12"/>
                <a:gd name="T5" fmla="*/ 0 h 12"/>
                <a:gd name="T6" fmla="*/ 9 w 12"/>
                <a:gd name="T7" fmla="*/ 4 h 12"/>
                <a:gd name="T8" fmla="*/ 12 w 12"/>
                <a:gd name="T9" fmla="*/ 6 h 12"/>
                <a:gd name="T10" fmla="*/ 12 w 12"/>
                <a:gd name="T11" fmla="*/ 12 h 12"/>
                <a:gd name="T12" fmla="*/ 8 w 12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8" y="10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77" name="Freeform 386"/>
            <p:cNvSpPr>
              <a:spLocks/>
            </p:cNvSpPr>
            <p:nvPr/>
          </p:nvSpPr>
          <p:spPr bwMode="gray">
            <a:xfrm>
              <a:off x="6709072" y="2591750"/>
              <a:ext cx="3711" cy="3340"/>
            </a:xfrm>
            <a:custGeom>
              <a:avLst/>
              <a:gdLst>
                <a:gd name="T0" fmla="*/ 0 w 9"/>
                <a:gd name="T1" fmla="*/ 4 h 8"/>
                <a:gd name="T2" fmla="*/ 0 w 9"/>
                <a:gd name="T3" fmla="*/ 0 h 8"/>
                <a:gd name="T4" fmla="*/ 4 w 9"/>
                <a:gd name="T5" fmla="*/ 4 h 8"/>
                <a:gd name="T6" fmla="*/ 5 w 9"/>
                <a:gd name="T7" fmla="*/ 5 h 8"/>
                <a:gd name="T8" fmla="*/ 9 w 9"/>
                <a:gd name="T9" fmla="*/ 8 h 8"/>
                <a:gd name="T10" fmla="*/ 0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0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5" y="5"/>
                  </a:lnTo>
                  <a:lnTo>
                    <a:pt x="9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78" name="Freeform 387"/>
            <p:cNvSpPr>
              <a:spLocks/>
            </p:cNvSpPr>
            <p:nvPr/>
          </p:nvSpPr>
          <p:spPr bwMode="gray">
            <a:xfrm>
              <a:off x="5759300" y="2458508"/>
              <a:ext cx="5567" cy="1484"/>
            </a:xfrm>
            <a:custGeom>
              <a:avLst/>
              <a:gdLst>
                <a:gd name="T0" fmla="*/ 1 w 10"/>
                <a:gd name="T1" fmla="*/ 2 h 3"/>
                <a:gd name="T2" fmla="*/ 2 w 10"/>
                <a:gd name="T3" fmla="*/ 3 h 3"/>
                <a:gd name="T4" fmla="*/ 3 w 10"/>
                <a:gd name="T5" fmla="*/ 2 h 3"/>
                <a:gd name="T6" fmla="*/ 4 w 10"/>
                <a:gd name="T7" fmla="*/ 2 h 3"/>
                <a:gd name="T8" fmla="*/ 5 w 10"/>
                <a:gd name="T9" fmla="*/ 2 h 3"/>
                <a:gd name="T10" fmla="*/ 8 w 10"/>
                <a:gd name="T11" fmla="*/ 1 h 3"/>
                <a:gd name="T12" fmla="*/ 10 w 10"/>
                <a:gd name="T13" fmla="*/ 0 h 3"/>
                <a:gd name="T14" fmla="*/ 8 w 10"/>
                <a:gd name="T15" fmla="*/ 0 h 3"/>
                <a:gd name="T16" fmla="*/ 7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3 w 10"/>
                <a:gd name="T23" fmla="*/ 0 h 3"/>
                <a:gd name="T24" fmla="*/ 2 w 10"/>
                <a:gd name="T25" fmla="*/ 1 h 3"/>
                <a:gd name="T26" fmla="*/ 0 w 10"/>
                <a:gd name="T27" fmla="*/ 1 h 3"/>
                <a:gd name="T28" fmla="*/ 1 w 10"/>
                <a:gd name="T2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8" y="1"/>
                    <a:pt x="8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79" name="Freeform 388"/>
            <p:cNvSpPr>
              <a:spLocks/>
            </p:cNvSpPr>
            <p:nvPr/>
          </p:nvSpPr>
          <p:spPr bwMode="gray">
            <a:xfrm>
              <a:off x="5764125" y="2457394"/>
              <a:ext cx="5196" cy="6310"/>
            </a:xfrm>
            <a:custGeom>
              <a:avLst/>
              <a:gdLst>
                <a:gd name="T0" fmla="*/ 0 w 9"/>
                <a:gd name="T1" fmla="*/ 0 h 11"/>
                <a:gd name="T2" fmla="*/ 3 w 9"/>
                <a:gd name="T3" fmla="*/ 0 h 11"/>
                <a:gd name="T4" fmla="*/ 4 w 9"/>
                <a:gd name="T5" fmla="*/ 0 h 11"/>
                <a:gd name="T6" fmla="*/ 5 w 9"/>
                <a:gd name="T7" fmla="*/ 1 h 11"/>
                <a:gd name="T8" fmla="*/ 6 w 9"/>
                <a:gd name="T9" fmla="*/ 2 h 11"/>
                <a:gd name="T10" fmla="*/ 7 w 9"/>
                <a:gd name="T11" fmla="*/ 3 h 11"/>
                <a:gd name="T12" fmla="*/ 8 w 9"/>
                <a:gd name="T13" fmla="*/ 4 h 11"/>
                <a:gd name="T14" fmla="*/ 9 w 9"/>
                <a:gd name="T15" fmla="*/ 6 h 11"/>
                <a:gd name="T16" fmla="*/ 9 w 9"/>
                <a:gd name="T17" fmla="*/ 8 h 11"/>
                <a:gd name="T18" fmla="*/ 7 w 9"/>
                <a:gd name="T19" fmla="*/ 9 h 11"/>
                <a:gd name="T20" fmla="*/ 8 w 9"/>
                <a:gd name="T21" fmla="*/ 11 h 11"/>
                <a:gd name="T22" fmla="*/ 6 w 9"/>
                <a:gd name="T23" fmla="*/ 11 h 11"/>
                <a:gd name="T24" fmla="*/ 7 w 9"/>
                <a:gd name="T25" fmla="*/ 8 h 11"/>
                <a:gd name="T26" fmla="*/ 7 w 9"/>
                <a:gd name="T27" fmla="*/ 7 h 11"/>
                <a:gd name="T28" fmla="*/ 7 w 9"/>
                <a:gd name="T29" fmla="*/ 5 h 11"/>
                <a:gd name="T30" fmla="*/ 7 w 9"/>
                <a:gd name="T31" fmla="*/ 4 h 11"/>
                <a:gd name="T32" fmla="*/ 5 w 9"/>
                <a:gd name="T33" fmla="*/ 2 h 11"/>
                <a:gd name="T34" fmla="*/ 4 w 9"/>
                <a:gd name="T35" fmla="*/ 2 h 11"/>
                <a:gd name="T36" fmla="*/ 4 w 9"/>
                <a:gd name="T37" fmla="*/ 1 h 11"/>
                <a:gd name="T38" fmla="*/ 0 w 9"/>
                <a:gd name="T3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8" y="11"/>
                    <a:pt x="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8" y="5"/>
                    <a:pt x="7" y="4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80" name="Freeform 389"/>
            <p:cNvSpPr>
              <a:spLocks/>
            </p:cNvSpPr>
            <p:nvPr/>
          </p:nvSpPr>
          <p:spPr bwMode="gray">
            <a:xfrm>
              <a:off x="5761898" y="2467415"/>
              <a:ext cx="3340" cy="5938"/>
            </a:xfrm>
            <a:custGeom>
              <a:avLst/>
              <a:gdLst>
                <a:gd name="T0" fmla="*/ 1 w 6"/>
                <a:gd name="T1" fmla="*/ 5 h 10"/>
                <a:gd name="T2" fmla="*/ 0 w 6"/>
                <a:gd name="T3" fmla="*/ 7 h 10"/>
                <a:gd name="T4" fmla="*/ 1 w 6"/>
                <a:gd name="T5" fmla="*/ 7 h 10"/>
                <a:gd name="T6" fmla="*/ 3 w 6"/>
                <a:gd name="T7" fmla="*/ 8 h 10"/>
                <a:gd name="T8" fmla="*/ 3 w 6"/>
                <a:gd name="T9" fmla="*/ 10 h 10"/>
                <a:gd name="T10" fmla="*/ 5 w 6"/>
                <a:gd name="T11" fmla="*/ 9 h 10"/>
                <a:gd name="T12" fmla="*/ 6 w 6"/>
                <a:gd name="T13" fmla="*/ 7 h 10"/>
                <a:gd name="T14" fmla="*/ 6 w 6"/>
                <a:gd name="T15" fmla="*/ 6 h 10"/>
                <a:gd name="T16" fmla="*/ 6 w 6"/>
                <a:gd name="T17" fmla="*/ 5 h 10"/>
                <a:gd name="T18" fmla="*/ 5 w 6"/>
                <a:gd name="T19" fmla="*/ 4 h 10"/>
                <a:gd name="T20" fmla="*/ 4 w 6"/>
                <a:gd name="T21" fmla="*/ 2 h 10"/>
                <a:gd name="T22" fmla="*/ 4 w 6"/>
                <a:gd name="T23" fmla="*/ 1 h 10"/>
                <a:gd name="T24" fmla="*/ 3 w 6"/>
                <a:gd name="T25" fmla="*/ 0 h 10"/>
                <a:gd name="T26" fmla="*/ 2 w 6"/>
                <a:gd name="T27" fmla="*/ 0 h 10"/>
                <a:gd name="T28" fmla="*/ 2 w 6"/>
                <a:gd name="T29" fmla="*/ 1 h 10"/>
                <a:gd name="T30" fmla="*/ 2 w 6"/>
                <a:gd name="T31" fmla="*/ 3 h 10"/>
                <a:gd name="T32" fmla="*/ 2 w 6"/>
                <a:gd name="T33" fmla="*/ 3 h 10"/>
                <a:gd name="T34" fmla="*/ 1 w 6"/>
                <a:gd name="T3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1" y="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2" y="10"/>
                    <a:pt x="3" y="10"/>
                  </a:cubicBezTo>
                  <a:cubicBezTo>
                    <a:pt x="3" y="10"/>
                    <a:pt x="5" y="10"/>
                    <a:pt x="5" y="9"/>
                  </a:cubicBezTo>
                  <a:cubicBezTo>
                    <a:pt x="5" y="9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4" y="5"/>
                    <a:pt x="5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81" name="Freeform 390"/>
            <p:cNvSpPr>
              <a:spLocks/>
            </p:cNvSpPr>
            <p:nvPr/>
          </p:nvSpPr>
          <p:spPr bwMode="gray">
            <a:xfrm>
              <a:off x="5764125" y="2473725"/>
              <a:ext cx="2227" cy="2227"/>
            </a:xfrm>
            <a:custGeom>
              <a:avLst/>
              <a:gdLst>
                <a:gd name="T0" fmla="*/ 3 w 4"/>
                <a:gd name="T1" fmla="*/ 2 h 4"/>
                <a:gd name="T2" fmla="*/ 3 w 4"/>
                <a:gd name="T3" fmla="*/ 2 h 4"/>
                <a:gd name="T4" fmla="*/ 3 w 4"/>
                <a:gd name="T5" fmla="*/ 0 h 4"/>
                <a:gd name="T6" fmla="*/ 2 w 4"/>
                <a:gd name="T7" fmla="*/ 0 h 4"/>
                <a:gd name="T8" fmla="*/ 1 w 4"/>
                <a:gd name="T9" fmla="*/ 0 h 4"/>
                <a:gd name="T10" fmla="*/ 1 w 4"/>
                <a:gd name="T11" fmla="*/ 1 h 4"/>
                <a:gd name="T12" fmla="*/ 1 w 4"/>
                <a:gd name="T13" fmla="*/ 3 h 4"/>
                <a:gd name="T14" fmla="*/ 3 w 4"/>
                <a:gd name="T15" fmla="*/ 4 h 4"/>
                <a:gd name="T16" fmla="*/ 3 w 4"/>
                <a:gd name="T17" fmla="*/ 3 h 4"/>
                <a:gd name="T18" fmla="*/ 3 w 4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82" name="Freeform 391"/>
            <p:cNvSpPr>
              <a:spLocks/>
            </p:cNvSpPr>
            <p:nvPr/>
          </p:nvSpPr>
          <p:spPr bwMode="gray">
            <a:xfrm>
              <a:off x="5745568" y="2608081"/>
              <a:ext cx="68663" cy="100582"/>
            </a:xfrm>
            <a:custGeom>
              <a:avLst/>
              <a:gdLst>
                <a:gd name="T0" fmla="*/ 6 w 122"/>
                <a:gd name="T1" fmla="*/ 35 h 178"/>
                <a:gd name="T2" fmla="*/ 0 w 122"/>
                <a:gd name="T3" fmla="*/ 43 h 178"/>
                <a:gd name="T4" fmla="*/ 2 w 122"/>
                <a:gd name="T5" fmla="*/ 50 h 178"/>
                <a:gd name="T6" fmla="*/ 4 w 122"/>
                <a:gd name="T7" fmla="*/ 55 h 178"/>
                <a:gd name="T8" fmla="*/ 15 w 122"/>
                <a:gd name="T9" fmla="*/ 67 h 178"/>
                <a:gd name="T10" fmla="*/ 28 w 122"/>
                <a:gd name="T11" fmla="*/ 91 h 178"/>
                <a:gd name="T12" fmla="*/ 41 w 122"/>
                <a:gd name="T13" fmla="*/ 116 h 178"/>
                <a:gd name="T14" fmla="*/ 49 w 122"/>
                <a:gd name="T15" fmla="*/ 128 h 178"/>
                <a:gd name="T16" fmla="*/ 53 w 122"/>
                <a:gd name="T17" fmla="*/ 142 h 178"/>
                <a:gd name="T18" fmla="*/ 64 w 122"/>
                <a:gd name="T19" fmla="*/ 151 h 178"/>
                <a:gd name="T20" fmla="*/ 80 w 122"/>
                <a:gd name="T21" fmla="*/ 160 h 178"/>
                <a:gd name="T22" fmla="*/ 88 w 122"/>
                <a:gd name="T23" fmla="*/ 164 h 178"/>
                <a:gd name="T24" fmla="*/ 96 w 122"/>
                <a:gd name="T25" fmla="*/ 172 h 178"/>
                <a:gd name="T26" fmla="*/ 104 w 122"/>
                <a:gd name="T27" fmla="*/ 177 h 178"/>
                <a:gd name="T28" fmla="*/ 111 w 122"/>
                <a:gd name="T29" fmla="*/ 177 h 178"/>
                <a:gd name="T30" fmla="*/ 114 w 122"/>
                <a:gd name="T31" fmla="*/ 171 h 178"/>
                <a:gd name="T32" fmla="*/ 115 w 122"/>
                <a:gd name="T33" fmla="*/ 166 h 178"/>
                <a:gd name="T34" fmla="*/ 119 w 122"/>
                <a:gd name="T35" fmla="*/ 161 h 178"/>
                <a:gd name="T36" fmla="*/ 117 w 122"/>
                <a:gd name="T37" fmla="*/ 155 h 178"/>
                <a:gd name="T38" fmla="*/ 117 w 122"/>
                <a:gd name="T39" fmla="*/ 148 h 178"/>
                <a:gd name="T40" fmla="*/ 117 w 122"/>
                <a:gd name="T41" fmla="*/ 142 h 178"/>
                <a:gd name="T42" fmla="*/ 120 w 122"/>
                <a:gd name="T43" fmla="*/ 136 h 178"/>
                <a:gd name="T44" fmla="*/ 120 w 122"/>
                <a:gd name="T45" fmla="*/ 129 h 178"/>
                <a:gd name="T46" fmla="*/ 120 w 122"/>
                <a:gd name="T47" fmla="*/ 124 h 178"/>
                <a:gd name="T48" fmla="*/ 122 w 122"/>
                <a:gd name="T49" fmla="*/ 120 h 178"/>
                <a:gd name="T50" fmla="*/ 112 w 122"/>
                <a:gd name="T51" fmla="*/ 105 h 178"/>
                <a:gd name="T52" fmla="*/ 105 w 122"/>
                <a:gd name="T53" fmla="*/ 105 h 178"/>
                <a:gd name="T54" fmla="*/ 104 w 122"/>
                <a:gd name="T55" fmla="*/ 99 h 178"/>
                <a:gd name="T56" fmla="*/ 97 w 122"/>
                <a:gd name="T57" fmla="*/ 96 h 178"/>
                <a:gd name="T58" fmla="*/ 88 w 122"/>
                <a:gd name="T59" fmla="*/ 92 h 178"/>
                <a:gd name="T60" fmla="*/ 81 w 122"/>
                <a:gd name="T61" fmla="*/ 88 h 178"/>
                <a:gd name="T62" fmla="*/ 78 w 122"/>
                <a:gd name="T63" fmla="*/ 82 h 178"/>
                <a:gd name="T64" fmla="*/ 72 w 122"/>
                <a:gd name="T65" fmla="*/ 74 h 178"/>
                <a:gd name="T66" fmla="*/ 74 w 122"/>
                <a:gd name="T67" fmla="*/ 66 h 178"/>
                <a:gd name="T68" fmla="*/ 82 w 122"/>
                <a:gd name="T69" fmla="*/ 54 h 178"/>
                <a:gd name="T70" fmla="*/ 100 w 122"/>
                <a:gd name="T71" fmla="*/ 42 h 178"/>
                <a:gd name="T72" fmla="*/ 108 w 122"/>
                <a:gd name="T73" fmla="*/ 38 h 178"/>
                <a:gd name="T74" fmla="*/ 102 w 122"/>
                <a:gd name="T75" fmla="*/ 21 h 178"/>
                <a:gd name="T76" fmla="*/ 91 w 122"/>
                <a:gd name="T77" fmla="*/ 22 h 178"/>
                <a:gd name="T78" fmla="*/ 77 w 122"/>
                <a:gd name="T79" fmla="*/ 15 h 178"/>
                <a:gd name="T80" fmla="*/ 69 w 122"/>
                <a:gd name="T81" fmla="*/ 8 h 178"/>
                <a:gd name="T82" fmla="*/ 64 w 122"/>
                <a:gd name="T83" fmla="*/ 3 h 178"/>
                <a:gd name="T84" fmla="*/ 59 w 122"/>
                <a:gd name="T85" fmla="*/ 1 h 178"/>
                <a:gd name="T86" fmla="*/ 59 w 122"/>
                <a:gd name="T87" fmla="*/ 5 h 178"/>
                <a:gd name="T88" fmla="*/ 57 w 122"/>
                <a:gd name="T89" fmla="*/ 13 h 178"/>
                <a:gd name="T90" fmla="*/ 36 w 122"/>
                <a:gd name="T91" fmla="*/ 27 h 178"/>
                <a:gd name="T92" fmla="*/ 26 w 122"/>
                <a:gd name="T93" fmla="*/ 42 h 178"/>
                <a:gd name="T94" fmla="*/ 20 w 122"/>
                <a:gd name="T95" fmla="*/ 47 h 178"/>
                <a:gd name="T96" fmla="*/ 12 w 122"/>
                <a:gd name="T97" fmla="*/ 41 h 178"/>
                <a:gd name="T98" fmla="*/ 10 w 122"/>
                <a:gd name="T99" fmla="*/ 38 h 178"/>
                <a:gd name="T100" fmla="*/ 11 w 122"/>
                <a:gd name="T101" fmla="*/ 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" h="178">
                  <a:moveTo>
                    <a:pt x="10" y="32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7"/>
                    <a:pt x="2" y="48"/>
                  </a:cubicBezTo>
                  <a:cubicBezTo>
                    <a:pt x="2" y="48"/>
                    <a:pt x="2" y="50"/>
                    <a:pt x="2" y="50"/>
                  </a:cubicBezTo>
                  <a:cubicBezTo>
                    <a:pt x="2" y="50"/>
                    <a:pt x="4" y="51"/>
                    <a:pt x="4" y="52"/>
                  </a:cubicBezTo>
                  <a:cubicBezTo>
                    <a:pt x="4" y="52"/>
                    <a:pt x="5" y="53"/>
                    <a:pt x="5" y="5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1" y="58"/>
                    <a:pt x="3" y="59"/>
                  </a:cubicBezTo>
                  <a:cubicBezTo>
                    <a:pt x="5" y="60"/>
                    <a:pt x="14" y="66"/>
                    <a:pt x="15" y="67"/>
                  </a:cubicBezTo>
                  <a:cubicBezTo>
                    <a:pt x="16" y="68"/>
                    <a:pt x="19" y="75"/>
                    <a:pt x="20" y="76"/>
                  </a:cubicBezTo>
                  <a:cubicBezTo>
                    <a:pt x="21" y="76"/>
                    <a:pt x="26" y="82"/>
                    <a:pt x="26" y="83"/>
                  </a:cubicBezTo>
                  <a:cubicBezTo>
                    <a:pt x="26" y="85"/>
                    <a:pt x="28" y="90"/>
                    <a:pt x="28" y="91"/>
                  </a:cubicBezTo>
                  <a:cubicBezTo>
                    <a:pt x="29" y="92"/>
                    <a:pt x="36" y="106"/>
                    <a:pt x="36" y="106"/>
                  </a:cubicBezTo>
                  <a:cubicBezTo>
                    <a:pt x="36" y="106"/>
                    <a:pt x="36" y="108"/>
                    <a:pt x="37" y="108"/>
                  </a:cubicBezTo>
                  <a:cubicBezTo>
                    <a:pt x="37" y="108"/>
                    <a:pt x="41" y="116"/>
                    <a:pt x="41" y="116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8" y="127"/>
                    <a:pt x="49" y="128"/>
                  </a:cubicBezTo>
                  <a:cubicBezTo>
                    <a:pt x="50" y="129"/>
                    <a:pt x="50" y="131"/>
                    <a:pt x="50" y="132"/>
                  </a:cubicBezTo>
                  <a:cubicBezTo>
                    <a:pt x="50" y="134"/>
                    <a:pt x="48" y="134"/>
                    <a:pt x="48" y="134"/>
                  </a:cubicBezTo>
                  <a:cubicBezTo>
                    <a:pt x="48" y="134"/>
                    <a:pt x="52" y="141"/>
                    <a:pt x="53" y="142"/>
                  </a:cubicBezTo>
                  <a:cubicBezTo>
                    <a:pt x="53" y="142"/>
                    <a:pt x="56" y="144"/>
                    <a:pt x="57" y="145"/>
                  </a:cubicBezTo>
                  <a:cubicBezTo>
                    <a:pt x="58" y="145"/>
                    <a:pt x="60" y="150"/>
                    <a:pt x="60" y="150"/>
                  </a:cubicBezTo>
                  <a:cubicBezTo>
                    <a:pt x="64" y="151"/>
                    <a:pt x="64" y="151"/>
                    <a:pt x="64" y="151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6" y="172"/>
                    <a:pt x="96" y="172"/>
                    <a:pt x="98" y="172"/>
                  </a:cubicBezTo>
                  <a:cubicBezTo>
                    <a:pt x="99" y="172"/>
                    <a:pt x="103" y="175"/>
                    <a:pt x="103" y="175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09" y="178"/>
                    <a:pt x="109" y="178"/>
                    <a:pt x="109" y="178"/>
                  </a:cubicBezTo>
                  <a:cubicBezTo>
                    <a:pt x="111" y="177"/>
                    <a:pt x="111" y="177"/>
                    <a:pt x="111" y="177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4" y="171"/>
                    <a:pt x="114" y="171"/>
                    <a:pt x="114" y="171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59"/>
                    <a:pt x="119" y="159"/>
                    <a:pt x="119" y="159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7" y="148"/>
                    <a:pt x="117" y="148"/>
                    <a:pt x="117" y="148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20" y="129"/>
                    <a:pt x="120" y="129"/>
                    <a:pt x="120" y="129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2" y="105"/>
                    <a:pt x="112" y="105"/>
                    <a:pt x="112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8" y="90"/>
                    <a:pt x="86" y="90"/>
                  </a:cubicBezTo>
                  <a:cubicBezTo>
                    <a:pt x="84" y="90"/>
                    <a:pt x="82" y="90"/>
                    <a:pt x="82" y="90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79" y="86"/>
                    <a:pt x="79" y="85"/>
                  </a:cubicBezTo>
                  <a:cubicBezTo>
                    <a:pt x="79" y="84"/>
                    <a:pt x="78" y="82"/>
                    <a:pt x="78" y="82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3"/>
                    <a:pt x="72" y="72"/>
                  </a:cubicBezTo>
                  <a:cubicBezTo>
                    <a:pt x="72" y="70"/>
                    <a:pt x="74" y="71"/>
                    <a:pt x="74" y="70"/>
                  </a:cubicBezTo>
                  <a:cubicBezTo>
                    <a:pt x="74" y="69"/>
                    <a:pt x="73" y="66"/>
                    <a:pt x="74" y="66"/>
                  </a:cubicBezTo>
                  <a:cubicBezTo>
                    <a:pt x="75" y="65"/>
                    <a:pt x="78" y="63"/>
                    <a:pt x="79" y="62"/>
                  </a:cubicBezTo>
                  <a:cubicBezTo>
                    <a:pt x="80" y="61"/>
                    <a:pt x="79" y="59"/>
                    <a:pt x="79" y="58"/>
                  </a:cubicBezTo>
                  <a:cubicBezTo>
                    <a:pt x="79" y="57"/>
                    <a:pt x="82" y="56"/>
                    <a:pt x="82" y="54"/>
                  </a:cubicBezTo>
                  <a:cubicBezTo>
                    <a:pt x="82" y="53"/>
                    <a:pt x="82" y="50"/>
                    <a:pt x="82" y="49"/>
                  </a:cubicBezTo>
                  <a:cubicBezTo>
                    <a:pt x="83" y="48"/>
                    <a:pt x="93" y="43"/>
                    <a:pt x="93" y="43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9" y="26"/>
                    <a:pt x="109" y="26"/>
                  </a:cubicBezTo>
                  <a:cubicBezTo>
                    <a:pt x="108" y="25"/>
                    <a:pt x="103" y="21"/>
                    <a:pt x="102" y="21"/>
                  </a:cubicBezTo>
                  <a:cubicBezTo>
                    <a:pt x="101" y="21"/>
                    <a:pt x="98" y="22"/>
                    <a:pt x="97" y="22"/>
                  </a:cubicBezTo>
                  <a:cubicBezTo>
                    <a:pt x="95" y="22"/>
                    <a:pt x="94" y="21"/>
                    <a:pt x="94" y="21"/>
                  </a:cubicBezTo>
                  <a:cubicBezTo>
                    <a:pt x="94" y="21"/>
                    <a:pt x="92" y="22"/>
                    <a:pt x="91" y="22"/>
                  </a:cubicBezTo>
                  <a:cubicBezTo>
                    <a:pt x="89" y="22"/>
                    <a:pt x="81" y="22"/>
                    <a:pt x="81" y="22"/>
                  </a:cubicBezTo>
                  <a:cubicBezTo>
                    <a:pt x="81" y="22"/>
                    <a:pt x="81" y="19"/>
                    <a:pt x="80" y="18"/>
                  </a:cubicBezTo>
                  <a:cubicBezTo>
                    <a:pt x="80" y="18"/>
                    <a:pt x="77" y="15"/>
                    <a:pt x="77" y="15"/>
                  </a:cubicBezTo>
                  <a:cubicBezTo>
                    <a:pt x="77" y="15"/>
                    <a:pt x="75" y="12"/>
                    <a:pt x="74" y="11"/>
                  </a:cubicBezTo>
                  <a:cubicBezTo>
                    <a:pt x="73" y="10"/>
                    <a:pt x="71" y="9"/>
                    <a:pt x="71" y="9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4"/>
                    <a:pt x="11" y="34"/>
                    <a:pt x="11" y="34"/>
                  </a:cubicBezTo>
                  <a:lnTo>
                    <a:pt x="10" y="3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83" name="Freeform 392"/>
            <p:cNvSpPr>
              <a:spLocks/>
            </p:cNvSpPr>
            <p:nvPr/>
          </p:nvSpPr>
          <p:spPr bwMode="gray">
            <a:xfrm>
              <a:off x="5748166" y="2599915"/>
              <a:ext cx="30805" cy="35630"/>
            </a:xfrm>
            <a:custGeom>
              <a:avLst/>
              <a:gdLst>
                <a:gd name="T0" fmla="*/ 52 w 54"/>
                <a:gd name="T1" fmla="*/ 17 h 62"/>
                <a:gd name="T2" fmla="*/ 54 w 54"/>
                <a:gd name="T3" fmla="*/ 22 h 62"/>
                <a:gd name="T4" fmla="*/ 52 w 54"/>
                <a:gd name="T5" fmla="*/ 27 h 62"/>
                <a:gd name="T6" fmla="*/ 40 w 54"/>
                <a:gd name="T7" fmla="*/ 39 h 62"/>
                <a:gd name="T8" fmla="*/ 26 w 54"/>
                <a:gd name="T9" fmla="*/ 46 h 62"/>
                <a:gd name="T10" fmla="*/ 21 w 54"/>
                <a:gd name="T11" fmla="*/ 56 h 62"/>
                <a:gd name="T12" fmla="*/ 18 w 54"/>
                <a:gd name="T13" fmla="*/ 62 h 62"/>
                <a:gd name="T14" fmla="*/ 12 w 54"/>
                <a:gd name="T15" fmla="*/ 56 h 62"/>
                <a:gd name="T16" fmla="*/ 7 w 54"/>
                <a:gd name="T17" fmla="*/ 55 h 62"/>
                <a:gd name="T18" fmla="*/ 4 w 54"/>
                <a:gd name="T19" fmla="*/ 53 h 62"/>
                <a:gd name="T20" fmla="*/ 6 w 54"/>
                <a:gd name="T21" fmla="*/ 52 h 62"/>
                <a:gd name="T22" fmla="*/ 6 w 54"/>
                <a:gd name="T23" fmla="*/ 48 h 62"/>
                <a:gd name="T24" fmla="*/ 7 w 54"/>
                <a:gd name="T25" fmla="*/ 46 h 62"/>
                <a:gd name="T26" fmla="*/ 9 w 54"/>
                <a:gd name="T27" fmla="*/ 44 h 62"/>
                <a:gd name="T28" fmla="*/ 9 w 54"/>
                <a:gd name="T29" fmla="*/ 41 h 62"/>
                <a:gd name="T30" fmla="*/ 11 w 54"/>
                <a:gd name="T31" fmla="*/ 39 h 62"/>
                <a:gd name="T32" fmla="*/ 11 w 54"/>
                <a:gd name="T33" fmla="*/ 37 h 62"/>
                <a:gd name="T34" fmla="*/ 10 w 54"/>
                <a:gd name="T35" fmla="*/ 35 h 62"/>
                <a:gd name="T36" fmla="*/ 9 w 54"/>
                <a:gd name="T37" fmla="*/ 34 h 62"/>
                <a:gd name="T38" fmla="*/ 9 w 54"/>
                <a:gd name="T39" fmla="*/ 37 h 62"/>
                <a:gd name="T40" fmla="*/ 7 w 54"/>
                <a:gd name="T41" fmla="*/ 37 h 62"/>
                <a:gd name="T42" fmla="*/ 5 w 54"/>
                <a:gd name="T43" fmla="*/ 39 h 62"/>
                <a:gd name="T44" fmla="*/ 2 w 54"/>
                <a:gd name="T45" fmla="*/ 37 h 62"/>
                <a:gd name="T46" fmla="*/ 0 w 54"/>
                <a:gd name="T47" fmla="*/ 35 h 62"/>
                <a:gd name="T48" fmla="*/ 1 w 54"/>
                <a:gd name="T49" fmla="*/ 33 h 62"/>
                <a:gd name="T50" fmla="*/ 0 w 54"/>
                <a:gd name="T51" fmla="*/ 30 h 62"/>
                <a:gd name="T52" fmla="*/ 1 w 54"/>
                <a:gd name="T53" fmla="*/ 27 h 62"/>
                <a:gd name="T54" fmla="*/ 0 w 54"/>
                <a:gd name="T55" fmla="*/ 25 h 62"/>
                <a:gd name="T56" fmla="*/ 3 w 54"/>
                <a:gd name="T57" fmla="*/ 22 h 62"/>
                <a:gd name="T58" fmla="*/ 5 w 54"/>
                <a:gd name="T59" fmla="*/ 20 h 62"/>
                <a:gd name="T60" fmla="*/ 4 w 54"/>
                <a:gd name="T61" fmla="*/ 17 h 62"/>
                <a:gd name="T62" fmla="*/ 6 w 54"/>
                <a:gd name="T63" fmla="*/ 14 h 62"/>
                <a:gd name="T64" fmla="*/ 8 w 54"/>
                <a:gd name="T65" fmla="*/ 11 h 62"/>
                <a:gd name="T66" fmla="*/ 9 w 54"/>
                <a:gd name="T67" fmla="*/ 8 h 62"/>
                <a:gd name="T68" fmla="*/ 10 w 54"/>
                <a:gd name="T69" fmla="*/ 5 h 62"/>
                <a:gd name="T70" fmla="*/ 13 w 54"/>
                <a:gd name="T71" fmla="*/ 4 h 62"/>
                <a:gd name="T72" fmla="*/ 17 w 54"/>
                <a:gd name="T73" fmla="*/ 3 h 62"/>
                <a:gd name="T74" fmla="*/ 19 w 54"/>
                <a:gd name="T75" fmla="*/ 2 h 62"/>
                <a:gd name="T76" fmla="*/ 19 w 54"/>
                <a:gd name="T77" fmla="*/ 0 h 62"/>
                <a:gd name="T78" fmla="*/ 25 w 54"/>
                <a:gd name="T79" fmla="*/ 3 h 62"/>
                <a:gd name="T80" fmla="*/ 28 w 54"/>
                <a:gd name="T81" fmla="*/ 5 h 62"/>
                <a:gd name="T82" fmla="*/ 33 w 54"/>
                <a:gd name="T83" fmla="*/ 7 h 62"/>
                <a:gd name="T84" fmla="*/ 35 w 54"/>
                <a:gd name="T85" fmla="*/ 10 h 62"/>
                <a:gd name="T86" fmla="*/ 39 w 54"/>
                <a:gd name="T87" fmla="*/ 11 h 62"/>
                <a:gd name="T88" fmla="*/ 42 w 54"/>
                <a:gd name="T89" fmla="*/ 10 h 62"/>
                <a:gd name="T90" fmla="*/ 46 w 54"/>
                <a:gd name="T91" fmla="*/ 10 h 62"/>
                <a:gd name="T92" fmla="*/ 50 w 54"/>
                <a:gd name="T93" fmla="*/ 13 h 62"/>
                <a:gd name="T94" fmla="*/ 52 w 54"/>
                <a:gd name="T95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" h="62">
                  <a:moveTo>
                    <a:pt x="52" y="15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1" y="14"/>
                    <a:pt x="51" y="14"/>
                    <a:pt x="51" y="14"/>
                  </a:cubicBezTo>
                  <a:lnTo>
                    <a:pt x="52" y="1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84" name="Freeform 393"/>
            <p:cNvSpPr>
              <a:spLocks/>
            </p:cNvSpPr>
            <p:nvPr/>
          </p:nvSpPr>
          <p:spPr bwMode="gray">
            <a:xfrm>
              <a:off x="5420812" y="2127071"/>
              <a:ext cx="463937" cy="237536"/>
            </a:xfrm>
            <a:custGeom>
              <a:avLst/>
              <a:gdLst>
                <a:gd name="T0" fmla="*/ 108 w 822"/>
                <a:gd name="T1" fmla="*/ 276 h 421"/>
                <a:gd name="T2" fmla="*/ 118 w 822"/>
                <a:gd name="T3" fmla="*/ 282 h 421"/>
                <a:gd name="T4" fmla="*/ 133 w 822"/>
                <a:gd name="T5" fmla="*/ 296 h 421"/>
                <a:gd name="T6" fmla="*/ 137 w 822"/>
                <a:gd name="T7" fmla="*/ 310 h 421"/>
                <a:gd name="T8" fmla="*/ 156 w 822"/>
                <a:gd name="T9" fmla="*/ 313 h 421"/>
                <a:gd name="T10" fmla="*/ 174 w 822"/>
                <a:gd name="T11" fmla="*/ 333 h 421"/>
                <a:gd name="T12" fmla="*/ 469 w 822"/>
                <a:gd name="T13" fmla="*/ 346 h 421"/>
                <a:gd name="T14" fmla="*/ 508 w 822"/>
                <a:gd name="T15" fmla="*/ 338 h 421"/>
                <a:gd name="T16" fmla="*/ 543 w 822"/>
                <a:gd name="T17" fmla="*/ 362 h 421"/>
                <a:gd name="T18" fmla="*/ 586 w 822"/>
                <a:gd name="T19" fmla="*/ 391 h 421"/>
                <a:gd name="T20" fmla="*/ 562 w 822"/>
                <a:gd name="T21" fmla="*/ 417 h 421"/>
                <a:gd name="T22" fmla="*/ 597 w 822"/>
                <a:gd name="T23" fmla="*/ 409 h 421"/>
                <a:gd name="T24" fmla="*/ 624 w 822"/>
                <a:gd name="T25" fmla="*/ 394 h 421"/>
                <a:gd name="T26" fmla="*/ 711 w 822"/>
                <a:gd name="T27" fmla="*/ 383 h 421"/>
                <a:gd name="T28" fmla="*/ 737 w 822"/>
                <a:gd name="T29" fmla="*/ 381 h 421"/>
                <a:gd name="T30" fmla="*/ 730 w 822"/>
                <a:gd name="T31" fmla="*/ 401 h 421"/>
                <a:gd name="T32" fmla="*/ 769 w 822"/>
                <a:gd name="T33" fmla="*/ 379 h 421"/>
                <a:gd name="T34" fmla="*/ 768 w 822"/>
                <a:gd name="T35" fmla="*/ 372 h 421"/>
                <a:gd name="T36" fmla="*/ 731 w 822"/>
                <a:gd name="T37" fmla="*/ 361 h 421"/>
                <a:gd name="T38" fmla="*/ 714 w 822"/>
                <a:gd name="T39" fmla="*/ 337 h 421"/>
                <a:gd name="T40" fmla="*/ 684 w 822"/>
                <a:gd name="T41" fmla="*/ 346 h 421"/>
                <a:gd name="T42" fmla="*/ 732 w 822"/>
                <a:gd name="T43" fmla="*/ 321 h 421"/>
                <a:gd name="T44" fmla="*/ 796 w 822"/>
                <a:gd name="T45" fmla="*/ 308 h 421"/>
                <a:gd name="T46" fmla="*/ 813 w 822"/>
                <a:gd name="T47" fmla="*/ 276 h 421"/>
                <a:gd name="T48" fmla="*/ 780 w 822"/>
                <a:gd name="T49" fmla="*/ 277 h 421"/>
                <a:gd name="T50" fmla="*/ 777 w 822"/>
                <a:gd name="T51" fmla="*/ 254 h 421"/>
                <a:gd name="T52" fmla="*/ 762 w 822"/>
                <a:gd name="T53" fmla="*/ 224 h 421"/>
                <a:gd name="T54" fmla="*/ 738 w 822"/>
                <a:gd name="T55" fmla="*/ 188 h 421"/>
                <a:gd name="T56" fmla="*/ 715 w 822"/>
                <a:gd name="T57" fmla="*/ 212 h 421"/>
                <a:gd name="T58" fmla="*/ 686 w 822"/>
                <a:gd name="T59" fmla="*/ 205 h 421"/>
                <a:gd name="T60" fmla="*/ 675 w 822"/>
                <a:gd name="T61" fmla="*/ 174 h 421"/>
                <a:gd name="T62" fmla="*/ 629 w 822"/>
                <a:gd name="T63" fmla="*/ 156 h 421"/>
                <a:gd name="T64" fmla="*/ 613 w 822"/>
                <a:gd name="T65" fmla="*/ 196 h 421"/>
                <a:gd name="T66" fmla="*/ 613 w 822"/>
                <a:gd name="T67" fmla="*/ 252 h 421"/>
                <a:gd name="T68" fmla="*/ 598 w 822"/>
                <a:gd name="T69" fmla="*/ 307 h 421"/>
                <a:gd name="T70" fmla="*/ 568 w 822"/>
                <a:gd name="T71" fmla="*/ 280 h 421"/>
                <a:gd name="T72" fmla="*/ 507 w 822"/>
                <a:gd name="T73" fmla="*/ 238 h 421"/>
                <a:gd name="T74" fmla="*/ 451 w 822"/>
                <a:gd name="T75" fmla="*/ 212 h 421"/>
                <a:gd name="T76" fmla="*/ 456 w 822"/>
                <a:gd name="T77" fmla="*/ 167 h 421"/>
                <a:gd name="T78" fmla="*/ 481 w 822"/>
                <a:gd name="T79" fmla="*/ 139 h 421"/>
                <a:gd name="T80" fmla="*/ 481 w 822"/>
                <a:gd name="T81" fmla="*/ 136 h 421"/>
                <a:gd name="T82" fmla="*/ 501 w 822"/>
                <a:gd name="T83" fmla="*/ 110 h 421"/>
                <a:gd name="T84" fmla="*/ 526 w 822"/>
                <a:gd name="T85" fmla="*/ 95 h 421"/>
                <a:gd name="T86" fmla="*/ 552 w 822"/>
                <a:gd name="T87" fmla="*/ 89 h 421"/>
                <a:gd name="T88" fmla="*/ 575 w 822"/>
                <a:gd name="T89" fmla="*/ 53 h 421"/>
                <a:gd name="T90" fmla="*/ 541 w 822"/>
                <a:gd name="T91" fmla="*/ 54 h 421"/>
                <a:gd name="T92" fmla="*/ 499 w 822"/>
                <a:gd name="T93" fmla="*/ 46 h 421"/>
                <a:gd name="T94" fmla="*/ 469 w 822"/>
                <a:gd name="T95" fmla="*/ 32 h 421"/>
                <a:gd name="T96" fmla="*/ 439 w 822"/>
                <a:gd name="T97" fmla="*/ 9 h 421"/>
                <a:gd name="T98" fmla="*/ 455 w 822"/>
                <a:gd name="T99" fmla="*/ 46 h 421"/>
                <a:gd name="T100" fmla="*/ 440 w 822"/>
                <a:gd name="T101" fmla="*/ 85 h 421"/>
                <a:gd name="T102" fmla="*/ 431 w 822"/>
                <a:gd name="T103" fmla="*/ 64 h 421"/>
                <a:gd name="T104" fmla="*/ 407 w 822"/>
                <a:gd name="T105" fmla="*/ 72 h 421"/>
                <a:gd name="T106" fmla="*/ 320 w 822"/>
                <a:gd name="T107" fmla="*/ 62 h 421"/>
                <a:gd name="T108" fmla="*/ 318 w 822"/>
                <a:gd name="T109" fmla="*/ 85 h 421"/>
                <a:gd name="T110" fmla="*/ 248 w 822"/>
                <a:gd name="T111" fmla="*/ 67 h 421"/>
                <a:gd name="T112" fmla="*/ 169 w 822"/>
                <a:gd name="T113" fmla="*/ 43 h 421"/>
                <a:gd name="T114" fmla="*/ 134 w 822"/>
                <a:gd name="T115" fmla="*/ 29 h 421"/>
                <a:gd name="T116" fmla="*/ 87 w 822"/>
                <a:gd name="T117" fmla="*/ 45 h 421"/>
                <a:gd name="T118" fmla="*/ 96 w 822"/>
                <a:gd name="T119" fmla="*/ 39 h 421"/>
                <a:gd name="T120" fmla="*/ 56 w 822"/>
                <a:gd name="T121" fmla="*/ 56 h 421"/>
                <a:gd name="T122" fmla="*/ 48 w 822"/>
                <a:gd name="T123" fmla="*/ 19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2" h="421">
                  <a:moveTo>
                    <a:pt x="107" y="247"/>
                  </a:moveTo>
                  <a:cubicBezTo>
                    <a:pt x="107" y="247"/>
                    <a:pt x="107" y="248"/>
                    <a:pt x="107" y="248"/>
                  </a:cubicBezTo>
                  <a:cubicBezTo>
                    <a:pt x="107" y="249"/>
                    <a:pt x="106" y="250"/>
                    <a:pt x="106" y="250"/>
                  </a:cubicBezTo>
                  <a:cubicBezTo>
                    <a:pt x="106" y="250"/>
                    <a:pt x="106" y="251"/>
                    <a:pt x="106" y="251"/>
                  </a:cubicBezTo>
                  <a:cubicBezTo>
                    <a:pt x="106" y="252"/>
                    <a:pt x="107" y="253"/>
                    <a:pt x="107" y="253"/>
                  </a:cubicBezTo>
                  <a:cubicBezTo>
                    <a:pt x="107" y="253"/>
                    <a:pt x="107" y="253"/>
                    <a:pt x="107" y="252"/>
                  </a:cubicBezTo>
                  <a:cubicBezTo>
                    <a:pt x="107" y="252"/>
                    <a:pt x="108" y="252"/>
                    <a:pt x="108" y="252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54"/>
                    <a:pt x="109" y="254"/>
                    <a:pt x="109" y="254"/>
                  </a:cubicBezTo>
                  <a:cubicBezTo>
                    <a:pt x="109" y="255"/>
                    <a:pt x="109" y="255"/>
                    <a:pt x="109" y="255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108" y="256"/>
                    <a:pt x="107" y="257"/>
                    <a:pt x="107" y="258"/>
                  </a:cubicBezTo>
                  <a:cubicBezTo>
                    <a:pt x="107" y="258"/>
                    <a:pt x="108" y="258"/>
                    <a:pt x="108" y="258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06" y="260"/>
                    <a:pt x="106" y="261"/>
                  </a:cubicBezTo>
                  <a:cubicBezTo>
                    <a:pt x="105" y="261"/>
                    <a:pt x="105" y="262"/>
                    <a:pt x="105" y="262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5"/>
                    <a:pt x="104" y="265"/>
                    <a:pt x="104" y="265"/>
                  </a:cubicBezTo>
                  <a:cubicBezTo>
                    <a:pt x="104" y="265"/>
                    <a:pt x="105" y="265"/>
                    <a:pt x="106" y="265"/>
                  </a:cubicBezTo>
                  <a:cubicBezTo>
                    <a:pt x="106" y="265"/>
                    <a:pt x="107" y="266"/>
                    <a:pt x="107" y="266"/>
                  </a:cubicBezTo>
                  <a:cubicBezTo>
                    <a:pt x="107" y="268"/>
                    <a:pt x="107" y="268"/>
                    <a:pt x="107" y="268"/>
                  </a:cubicBezTo>
                  <a:cubicBezTo>
                    <a:pt x="107" y="269"/>
                    <a:pt x="107" y="269"/>
                    <a:pt x="107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8" y="269"/>
                    <a:pt x="109" y="269"/>
                    <a:pt x="109" y="269"/>
                  </a:cubicBezTo>
                  <a:cubicBezTo>
                    <a:pt x="110" y="269"/>
                    <a:pt x="111" y="269"/>
                    <a:pt x="111" y="270"/>
                  </a:cubicBezTo>
                  <a:cubicBezTo>
                    <a:pt x="111" y="270"/>
                    <a:pt x="110" y="270"/>
                    <a:pt x="110" y="270"/>
                  </a:cubicBezTo>
                  <a:cubicBezTo>
                    <a:pt x="109" y="271"/>
                    <a:pt x="109" y="271"/>
                    <a:pt x="109" y="271"/>
                  </a:cubicBezTo>
                  <a:cubicBezTo>
                    <a:pt x="108" y="272"/>
                    <a:pt x="108" y="272"/>
                    <a:pt x="108" y="272"/>
                  </a:cubicBezTo>
                  <a:cubicBezTo>
                    <a:pt x="107" y="272"/>
                    <a:pt x="107" y="272"/>
                    <a:pt x="107" y="272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7" y="274"/>
                    <a:pt x="107" y="274"/>
                    <a:pt x="107" y="274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10" y="277"/>
                    <a:pt x="110" y="277"/>
                    <a:pt x="110" y="277"/>
                  </a:cubicBezTo>
                  <a:cubicBezTo>
                    <a:pt x="110" y="278"/>
                    <a:pt x="110" y="278"/>
                    <a:pt x="110" y="278"/>
                  </a:cubicBezTo>
                  <a:cubicBezTo>
                    <a:pt x="112" y="280"/>
                    <a:pt x="112" y="280"/>
                    <a:pt x="112" y="280"/>
                  </a:cubicBezTo>
                  <a:cubicBezTo>
                    <a:pt x="113" y="280"/>
                    <a:pt x="113" y="280"/>
                    <a:pt x="113" y="280"/>
                  </a:cubicBezTo>
                  <a:cubicBezTo>
                    <a:pt x="113" y="278"/>
                    <a:pt x="113" y="278"/>
                    <a:pt x="113" y="278"/>
                  </a:cubicBezTo>
                  <a:cubicBezTo>
                    <a:pt x="114" y="276"/>
                    <a:pt x="114" y="276"/>
                    <a:pt x="114" y="276"/>
                  </a:cubicBezTo>
                  <a:cubicBezTo>
                    <a:pt x="114" y="276"/>
                    <a:pt x="114" y="276"/>
                    <a:pt x="115" y="275"/>
                  </a:cubicBezTo>
                  <a:cubicBezTo>
                    <a:pt x="116" y="274"/>
                    <a:pt x="116" y="274"/>
                    <a:pt x="116" y="274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18" y="273"/>
                    <a:pt x="118" y="273"/>
                    <a:pt x="118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19" y="274"/>
                    <a:pt x="119" y="274"/>
                    <a:pt x="119" y="274"/>
                  </a:cubicBezTo>
                  <a:cubicBezTo>
                    <a:pt x="121" y="275"/>
                    <a:pt x="121" y="275"/>
                    <a:pt x="121" y="275"/>
                  </a:cubicBezTo>
                  <a:cubicBezTo>
                    <a:pt x="121" y="275"/>
                    <a:pt x="121" y="275"/>
                    <a:pt x="121" y="275"/>
                  </a:cubicBezTo>
                  <a:cubicBezTo>
                    <a:pt x="120" y="275"/>
                    <a:pt x="120" y="275"/>
                    <a:pt x="120" y="275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7"/>
                    <a:pt x="119" y="277"/>
                    <a:pt x="119" y="277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20" y="279"/>
                    <a:pt x="120" y="279"/>
                    <a:pt x="120" y="279"/>
                  </a:cubicBezTo>
                  <a:cubicBezTo>
                    <a:pt x="120" y="279"/>
                    <a:pt x="121" y="279"/>
                    <a:pt x="122" y="279"/>
                  </a:cubicBezTo>
                  <a:cubicBezTo>
                    <a:pt x="122" y="279"/>
                    <a:pt x="123" y="279"/>
                    <a:pt x="123" y="279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4" y="279"/>
                    <a:pt x="125" y="280"/>
                    <a:pt x="125" y="280"/>
                  </a:cubicBezTo>
                  <a:cubicBezTo>
                    <a:pt x="125" y="280"/>
                    <a:pt x="126" y="281"/>
                    <a:pt x="126" y="281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2" y="280"/>
                    <a:pt x="122" y="280"/>
                    <a:pt x="122" y="280"/>
                  </a:cubicBezTo>
                  <a:cubicBezTo>
                    <a:pt x="121" y="281"/>
                    <a:pt x="121" y="281"/>
                    <a:pt x="121" y="281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3"/>
                    <a:pt x="118" y="283"/>
                    <a:pt x="118" y="283"/>
                  </a:cubicBezTo>
                  <a:cubicBezTo>
                    <a:pt x="119" y="284"/>
                    <a:pt x="119" y="284"/>
                    <a:pt x="119" y="284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5" y="288"/>
                    <a:pt x="125" y="288"/>
                    <a:pt x="125" y="288"/>
                  </a:cubicBezTo>
                  <a:cubicBezTo>
                    <a:pt x="125" y="290"/>
                    <a:pt x="125" y="290"/>
                    <a:pt x="125" y="290"/>
                  </a:cubicBezTo>
                  <a:cubicBezTo>
                    <a:pt x="125" y="290"/>
                    <a:pt x="125" y="291"/>
                    <a:pt x="124" y="291"/>
                  </a:cubicBezTo>
                  <a:cubicBezTo>
                    <a:pt x="124" y="292"/>
                    <a:pt x="124" y="293"/>
                    <a:pt x="124" y="293"/>
                  </a:cubicBezTo>
                  <a:cubicBezTo>
                    <a:pt x="126" y="292"/>
                    <a:pt x="126" y="292"/>
                    <a:pt x="126" y="292"/>
                  </a:cubicBezTo>
                  <a:cubicBezTo>
                    <a:pt x="127" y="292"/>
                    <a:pt x="127" y="292"/>
                    <a:pt x="127" y="292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95"/>
                    <a:pt x="128" y="295"/>
                    <a:pt x="128" y="295"/>
                  </a:cubicBezTo>
                  <a:cubicBezTo>
                    <a:pt x="128" y="294"/>
                    <a:pt x="128" y="294"/>
                    <a:pt x="128" y="294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31" y="293"/>
                    <a:pt x="131" y="293"/>
                    <a:pt x="131" y="293"/>
                  </a:cubicBezTo>
                  <a:cubicBezTo>
                    <a:pt x="131" y="293"/>
                    <a:pt x="131" y="293"/>
                    <a:pt x="132" y="292"/>
                  </a:cubicBezTo>
                  <a:cubicBezTo>
                    <a:pt x="133" y="291"/>
                    <a:pt x="134" y="290"/>
                    <a:pt x="134" y="290"/>
                  </a:cubicBezTo>
                  <a:cubicBezTo>
                    <a:pt x="135" y="289"/>
                    <a:pt x="135" y="289"/>
                    <a:pt x="135" y="289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5" y="291"/>
                    <a:pt x="135" y="292"/>
                    <a:pt x="134" y="292"/>
                  </a:cubicBezTo>
                  <a:cubicBezTo>
                    <a:pt x="134" y="293"/>
                    <a:pt x="134" y="294"/>
                    <a:pt x="134" y="294"/>
                  </a:cubicBezTo>
                  <a:cubicBezTo>
                    <a:pt x="135" y="294"/>
                    <a:pt x="135" y="294"/>
                    <a:pt x="135" y="294"/>
                  </a:cubicBezTo>
                  <a:cubicBezTo>
                    <a:pt x="135" y="294"/>
                    <a:pt x="137" y="294"/>
                    <a:pt x="138" y="294"/>
                  </a:cubicBezTo>
                  <a:cubicBezTo>
                    <a:pt x="138" y="294"/>
                    <a:pt x="138" y="294"/>
                    <a:pt x="138" y="294"/>
                  </a:cubicBezTo>
                  <a:cubicBezTo>
                    <a:pt x="137" y="295"/>
                    <a:pt x="137" y="295"/>
                    <a:pt x="137" y="295"/>
                  </a:cubicBezTo>
                  <a:cubicBezTo>
                    <a:pt x="137" y="296"/>
                    <a:pt x="137" y="296"/>
                    <a:pt x="137" y="296"/>
                  </a:cubicBezTo>
                  <a:cubicBezTo>
                    <a:pt x="137" y="296"/>
                    <a:pt x="137" y="298"/>
                    <a:pt x="137" y="298"/>
                  </a:cubicBezTo>
                  <a:cubicBezTo>
                    <a:pt x="136" y="298"/>
                    <a:pt x="136" y="296"/>
                    <a:pt x="136" y="296"/>
                  </a:cubicBezTo>
                  <a:cubicBezTo>
                    <a:pt x="136" y="296"/>
                    <a:pt x="136" y="296"/>
                    <a:pt x="135" y="296"/>
                  </a:cubicBezTo>
                  <a:cubicBezTo>
                    <a:pt x="135" y="296"/>
                    <a:pt x="134" y="296"/>
                    <a:pt x="134" y="296"/>
                  </a:cubicBezTo>
                  <a:cubicBezTo>
                    <a:pt x="133" y="296"/>
                    <a:pt x="133" y="296"/>
                    <a:pt x="133" y="296"/>
                  </a:cubicBezTo>
                  <a:cubicBezTo>
                    <a:pt x="132" y="297"/>
                    <a:pt x="132" y="297"/>
                    <a:pt x="132" y="297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30" y="298"/>
                    <a:pt x="130" y="298"/>
                    <a:pt x="130" y="298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4"/>
                    <a:pt x="127" y="304"/>
                    <a:pt x="127" y="304"/>
                  </a:cubicBezTo>
                  <a:cubicBezTo>
                    <a:pt x="127" y="304"/>
                    <a:pt x="128" y="304"/>
                    <a:pt x="128" y="305"/>
                  </a:cubicBezTo>
                  <a:cubicBezTo>
                    <a:pt x="129" y="305"/>
                    <a:pt x="129" y="304"/>
                    <a:pt x="129" y="304"/>
                  </a:cubicBezTo>
                  <a:cubicBezTo>
                    <a:pt x="129" y="303"/>
                    <a:pt x="129" y="303"/>
                    <a:pt x="129" y="303"/>
                  </a:cubicBezTo>
                  <a:cubicBezTo>
                    <a:pt x="129" y="302"/>
                    <a:pt x="129" y="302"/>
                    <a:pt x="129" y="302"/>
                  </a:cubicBezTo>
                  <a:cubicBezTo>
                    <a:pt x="130" y="301"/>
                    <a:pt x="130" y="301"/>
                    <a:pt x="130" y="301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2"/>
                    <a:pt x="132" y="302"/>
                    <a:pt x="132" y="302"/>
                  </a:cubicBezTo>
                  <a:cubicBezTo>
                    <a:pt x="135" y="302"/>
                    <a:pt x="135" y="302"/>
                    <a:pt x="135" y="302"/>
                  </a:cubicBezTo>
                  <a:cubicBezTo>
                    <a:pt x="137" y="302"/>
                    <a:pt x="137" y="302"/>
                    <a:pt x="137" y="302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303"/>
                    <a:pt x="137" y="303"/>
                    <a:pt x="137" y="303"/>
                  </a:cubicBezTo>
                  <a:cubicBezTo>
                    <a:pt x="135" y="304"/>
                    <a:pt x="135" y="304"/>
                    <a:pt x="135" y="304"/>
                  </a:cubicBezTo>
                  <a:cubicBezTo>
                    <a:pt x="133" y="304"/>
                    <a:pt x="133" y="304"/>
                    <a:pt x="133" y="304"/>
                  </a:cubicBezTo>
                  <a:cubicBezTo>
                    <a:pt x="132" y="304"/>
                    <a:pt x="132" y="304"/>
                    <a:pt x="132" y="304"/>
                  </a:cubicBezTo>
                  <a:cubicBezTo>
                    <a:pt x="131" y="305"/>
                    <a:pt x="131" y="305"/>
                    <a:pt x="131" y="305"/>
                  </a:cubicBezTo>
                  <a:cubicBezTo>
                    <a:pt x="131" y="305"/>
                    <a:pt x="129" y="306"/>
                    <a:pt x="129" y="307"/>
                  </a:cubicBezTo>
                  <a:cubicBezTo>
                    <a:pt x="128" y="307"/>
                    <a:pt x="130" y="307"/>
                    <a:pt x="130" y="307"/>
                  </a:cubicBezTo>
                  <a:cubicBezTo>
                    <a:pt x="132" y="307"/>
                    <a:pt x="132" y="307"/>
                    <a:pt x="132" y="307"/>
                  </a:cubicBezTo>
                  <a:cubicBezTo>
                    <a:pt x="134" y="307"/>
                    <a:pt x="134" y="307"/>
                    <a:pt x="134" y="307"/>
                  </a:cubicBezTo>
                  <a:cubicBezTo>
                    <a:pt x="133" y="308"/>
                    <a:pt x="133" y="308"/>
                    <a:pt x="133" y="308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0" y="308"/>
                    <a:pt x="130" y="308"/>
                    <a:pt x="130" y="308"/>
                  </a:cubicBezTo>
                  <a:cubicBezTo>
                    <a:pt x="130" y="310"/>
                    <a:pt x="130" y="310"/>
                    <a:pt x="130" y="310"/>
                  </a:cubicBezTo>
                  <a:cubicBezTo>
                    <a:pt x="131" y="310"/>
                    <a:pt x="131" y="310"/>
                    <a:pt x="131" y="310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36" y="310"/>
                    <a:pt x="136" y="310"/>
                    <a:pt x="136" y="310"/>
                  </a:cubicBezTo>
                  <a:cubicBezTo>
                    <a:pt x="137" y="310"/>
                    <a:pt x="137" y="310"/>
                    <a:pt x="137" y="310"/>
                  </a:cubicBezTo>
                  <a:cubicBezTo>
                    <a:pt x="137" y="310"/>
                    <a:pt x="137" y="310"/>
                    <a:pt x="137" y="310"/>
                  </a:cubicBezTo>
                  <a:cubicBezTo>
                    <a:pt x="135" y="311"/>
                    <a:pt x="135" y="311"/>
                    <a:pt x="135" y="311"/>
                  </a:cubicBezTo>
                  <a:cubicBezTo>
                    <a:pt x="132" y="311"/>
                    <a:pt x="132" y="311"/>
                    <a:pt x="132" y="311"/>
                  </a:cubicBezTo>
                  <a:cubicBezTo>
                    <a:pt x="132" y="312"/>
                    <a:pt x="132" y="312"/>
                    <a:pt x="132" y="312"/>
                  </a:cubicBezTo>
                  <a:cubicBezTo>
                    <a:pt x="135" y="313"/>
                    <a:pt x="135" y="313"/>
                    <a:pt x="135" y="313"/>
                  </a:cubicBezTo>
                  <a:cubicBezTo>
                    <a:pt x="135" y="313"/>
                    <a:pt x="136" y="312"/>
                    <a:pt x="136" y="313"/>
                  </a:cubicBezTo>
                  <a:cubicBezTo>
                    <a:pt x="137" y="313"/>
                    <a:pt x="138" y="313"/>
                    <a:pt x="138" y="313"/>
                  </a:cubicBezTo>
                  <a:cubicBezTo>
                    <a:pt x="141" y="312"/>
                    <a:pt x="141" y="312"/>
                    <a:pt x="141" y="312"/>
                  </a:cubicBezTo>
                  <a:cubicBezTo>
                    <a:pt x="142" y="312"/>
                    <a:pt x="142" y="312"/>
                    <a:pt x="142" y="312"/>
                  </a:cubicBezTo>
                  <a:cubicBezTo>
                    <a:pt x="143" y="313"/>
                    <a:pt x="143" y="313"/>
                    <a:pt x="143" y="313"/>
                  </a:cubicBezTo>
                  <a:cubicBezTo>
                    <a:pt x="143" y="313"/>
                    <a:pt x="143" y="313"/>
                    <a:pt x="143" y="315"/>
                  </a:cubicBezTo>
                  <a:cubicBezTo>
                    <a:pt x="143" y="316"/>
                    <a:pt x="144" y="316"/>
                    <a:pt x="144" y="316"/>
                  </a:cubicBezTo>
                  <a:cubicBezTo>
                    <a:pt x="146" y="315"/>
                    <a:pt x="146" y="315"/>
                    <a:pt x="146" y="315"/>
                  </a:cubicBezTo>
                  <a:cubicBezTo>
                    <a:pt x="147" y="314"/>
                    <a:pt x="147" y="314"/>
                    <a:pt x="147" y="314"/>
                  </a:cubicBezTo>
                  <a:cubicBezTo>
                    <a:pt x="148" y="313"/>
                    <a:pt x="148" y="313"/>
                    <a:pt x="148" y="313"/>
                  </a:cubicBezTo>
                  <a:cubicBezTo>
                    <a:pt x="148" y="312"/>
                    <a:pt x="148" y="312"/>
                    <a:pt x="148" y="312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50" y="311"/>
                    <a:pt x="150" y="311"/>
                  </a:cubicBezTo>
                  <a:cubicBezTo>
                    <a:pt x="149" y="313"/>
                    <a:pt x="149" y="313"/>
                    <a:pt x="149" y="313"/>
                  </a:cubicBezTo>
                  <a:cubicBezTo>
                    <a:pt x="149" y="315"/>
                    <a:pt x="149" y="315"/>
                    <a:pt x="149" y="315"/>
                  </a:cubicBezTo>
                  <a:cubicBezTo>
                    <a:pt x="148" y="316"/>
                    <a:pt x="148" y="316"/>
                    <a:pt x="148" y="316"/>
                  </a:cubicBezTo>
                  <a:cubicBezTo>
                    <a:pt x="146" y="316"/>
                    <a:pt x="146" y="316"/>
                    <a:pt x="146" y="316"/>
                  </a:cubicBezTo>
                  <a:cubicBezTo>
                    <a:pt x="145" y="317"/>
                    <a:pt x="145" y="317"/>
                    <a:pt x="145" y="317"/>
                  </a:cubicBezTo>
                  <a:cubicBezTo>
                    <a:pt x="146" y="317"/>
                    <a:pt x="146" y="317"/>
                    <a:pt x="146" y="317"/>
                  </a:cubicBezTo>
                  <a:cubicBezTo>
                    <a:pt x="147" y="317"/>
                    <a:pt x="147" y="317"/>
                    <a:pt x="147" y="317"/>
                  </a:cubicBezTo>
                  <a:cubicBezTo>
                    <a:pt x="148" y="317"/>
                    <a:pt x="148" y="317"/>
                    <a:pt x="148" y="317"/>
                  </a:cubicBezTo>
                  <a:cubicBezTo>
                    <a:pt x="148" y="317"/>
                    <a:pt x="148" y="317"/>
                    <a:pt x="148" y="317"/>
                  </a:cubicBezTo>
                  <a:cubicBezTo>
                    <a:pt x="150" y="317"/>
                    <a:pt x="150" y="317"/>
                    <a:pt x="150" y="317"/>
                  </a:cubicBezTo>
                  <a:cubicBezTo>
                    <a:pt x="150" y="318"/>
                    <a:pt x="150" y="318"/>
                    <a:pt x="150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7"/>
                    <a:pt x="154" y="317"/>
                    <a:pt x="154" y="317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5" y="315"/>
                    <a:pt x="155" y="315"/>
                    <a:pt x="155" y="315"/>
                  </a:cubicBezTo>
                  <a:cubicBezTo>
                    <a:pt x="155" y="313"/>
                    <a:pt x="155" y="313"/>
                    <a:pt x="155" y="313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6" y="315"/>
                    <a:pt x="156" y="315"/>
                    <a:pt x="156" y="315"/>
                  </a:cubicBezTo>
                  <a:cubicBezTo>
                    <a:pt x="156" y="316"/>
                    <a:pt x="156" y="316"/>
                    <a:pt x="156" y="316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4" y="319"/>
                    <a:pt x="154" y="319"/>
                    <a:pt x="154" y="319"/>
                  </a:cubicBezTo>
                  <a:cubicBezTo>
                    <a:pt x="155" y="320"/>
                    <a:pt x="155" y="320"/>
                    <a:pt x="155" y="320"/>
                  </a:cubicBezTo>
                  <a:cubicBezTo>
                    <a:pt x="157" y="320"/>
                    <a:pt x="157" y="320"/>
                    <a:pt x="157" y="320"/>
                  </a:cubicBezTo>
                  <a:cubicBezTo>
                    <a:pt x="158" y="319"/>
                    <a:pt x="158" y="319"/>
                    <a:pt x="158" y="319"/>
                  </a:cubicBezTo>
                  <a:cubicBezTo>
                    <a:pt x="159" y="319"/>
                    <a:pt x="159" y="319"/>
                    <a:pt x="159" y="319"/>
                  </a:cubicBezTo>
                  <a:cubicBezTo>
                    <a:pt x="159" y="319"/>
                    <a:pt x="159" y="319"/>
                    <a:pt x="159" y="320"/>
                  </a:cubicBezTo>
                  <a:cubicBezTo>
                    <a:pt x="158" y="320"/>
                    <a:pt x="158" y="320"/>
                    <a:pt x="158" y="321"/>
                  </a:cubicBezTo>
                  <a:cubicBezTo>
                    <a:pt x="158" y="321"/>
                    <a:pt x="158" y="321"/>
                    <a:pt x="158" y="322"/>
                  </a:cubicBezTo>
                  <a:cubicBezTo>
                    <a:pt x="157" y="322"/>
                    <a:pt x="158" y="323"/>
                    <a:pt x="158" y="323"/>
                  </a:cubicBezTo>
                  <a:cubicBezTo>
                    <a:pt x="158" y="325"/>
                    <a:pt x="158" y="325"/>
                    <a:pt x="158" y="325"/>
                  </a:cubicBezTo>
                  <a:cubicBezTo>
                    <a:pt x="160" y="327"/>
                    <a:pt x="160" y="327"/>
                    <a:pt x="160" y="327"/>
                  </a:cubicBezTo>
                  <a:cubicBezTo>
                    <a:pt x="161" y="327"/>
                    <a:pt x="161" y="327"/>
                    <a:pt x="161" y="327"/>
                  </a:cubicBezTo>
                  <a:cubicBezTo>
                    <a:pt x="161" y="327"/>
                    <a:pt x="163" y="326"/>
                    <a:pt x="163" y="326"/>
                  </a:cubicBezTo>
                  <a:cubicBezTo>
                    <a:pt x="164" y="326"/>
                    <a:pt x="164" y="325"/>
                    <a:pt x="164" y="325"/>
                  </a:cubicBezTo>
                  <a:cubicBezTo>
                    <a:pt x="164" y="325"/>
                    <a:pt x="164" y="324"/>
                    <a:pt x="164" y="324"/>
                  </a:cubicBezTo>
                  <a:cubicBezTo>
                    <a:pt x="164" y="323"/>
                    <a:pt x="166" y="322"/>
                    <a:pt x="166" y="322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68" y="329"/>
                    <a:pt x="168" y="329"/>
                    <a:pt x="168" y="329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5" y="331"/>
                    <a:pt x="165" y="331"/>
                    <a:pt x="165" y="331"/>
                  </a:cubicBezTo>
                  <a:cubicBezTo>
                    <a:pt x="168" y="331"/>
                    <a:pt x="168" y="331"/>
                    <a:pt x="168" y="331"/>
                  </a:cubicBezTo>
                  <a:cubicBezTo>
                    <a:pt x="170" y="329"/>
                    <a:pt x="170" y="329"/>
                    <a:pt x="170" y="329"/>
                  </a:cubicBezTo>
                  <a:cubicBezTo>
                    <a:pt x="172" y="329"/>
                    <a:pt x="172" y="329"/>
                    <a:pt x="172" y="329"/>
                  </a:cubicBezTo>
                  <a:cubicBezTo>
                    <a:pt x="172" y="329"/>
                    <a:pt x="172" y="331"/>
                    <a:pt x="171" y="331"/>
                  </a:cubicBezTo>
                  <a:cubicBezTo>
                    <a:pt x="171" y="332"/>
                    <a:pt x="172" y="332"/>
                    <a:pt x="172" y="332"/>
                  </a:cubicBezTo>
                  <a:cubicBezTo>
                    <a:pt x="175" y="331"/>
                    <a:pt x="175" y="331"/>
                    <a:pt x="175" y="331"/>
                  </a:cubicBezTo>
                  <a:cubicBezTo>
                    <a:pt x="174" y="333"/>
                    <a:pt x="174" y="333"/>
                    <a:pt x="174" y="333"/>
                  </a:cubicBezTo>
                  <a:cubicBezTo>
                    <a:pt x="173" y="334"/>
                    <a:pt x="173" y="334"/>
                    <a:pt x="173" y="334"/>
                  </a:cubicBezTo>
                  <a:cubicBezTo>
                    <a:pt x="172" y="335"/>
                    <a:pt x="172" y="335"/>
                    <a:pt x="172" y="335"/>
                  </a:cubicBezTo>
                  <a:cubicBezTo>
                    <a:pt x="174" y="336"/>
                    <a:pt x="174" y="336"/>
                    <a:pt x="174" y="336"/>
                  </a:cubicBezTo>
                  <a:cubicBezTo>
                    <a:pt x="175" y="337"/>
                    <a:pt x="175" y="337"/>
                    <a:pt x="175" y="337"/>
                  </a:cubicBezTo>
                  <a:cubicBezTo>
                    <a:pt x="176" y="338"/>
                    <a:pt x="176" y="338"/>
                    <a:pt x="176" y="338"/>
                  </a:cubicBezTo>
                  <a:cubicBezTo>
                    <a:pt x="181" y="338"/>
                    <a:pt x="181" y="338"/>
                    <a:pt x="181" y="338"/>
                  </a:cubicBezTo>
                  <a:cubicBezTo>
                    <a:pt x="299" y="338"/>
                    <a:pt x="299" y="338"/>
                    <a:pt x="299" y="338"/>
                  </a:cubicBezTo>
                  <a:cubicBezTo>
                    <a:pt x="361" y="338"/>
                    <a:pt x="361" y="338"/>
                    <a:pt x="361" y="338"/>
                  </a:cubicBezTo>
                  <a:cubicBezTo>
                    <a:pt x="441" y="338"/>
                    <a:pt x="441" y="338"/>
                    <a:pt x="441" y="338"/>
                  </a:cubicBezTo>
                  <a:cubicBezTo>
                    <a:pt x="442" y="337"/>
                    <a:pt x="442" y="337"/>
                    <a:pt x="442" y="337"/>
                  </a:cubicBezTo>
                  <a:cubicBezTo>
                    <a:pt x="442" y="336"/>
                    <a:pt x="442" y="336"/>
                    <a:pt x="442" y="336"/>
                  </a:cubicBezTo>
                  <a:cubicBezTo>
                    <a:pt x="442" y="334"/>
                    <a:pt x="442" y="334"/>
                    <a:pt x="442" y="334"/>
                  </a:cubicBezTo>
                  <a:cubicBezTo>
                    <a:pt x="442" y="334"/>
                    <a:pt x="442" y="333"/>
                    <a:pt x="443" y="33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4" y="333"/>
                    <a:pt x="444" y="333"/>
                    <a:pt x="444" y="333"/>
                  </a:cubicBezTo>
                  <a:cubicBezTo>
                    <a:pt x="444" y="333"/>
                    <a:pt x="444" y="333"/>
                    <a:pt x="444" y="333"/>
                  </a:cubicBezTo>
                  <a:cubicBezTo>
                    <a:pt x="445" y="334"/>
                    <a:pt x="445" y="334"/>
                    <a:pt x="445" y="334"/>
                  </a:cubicBezTo>
                  <a:cubicBezTo>
                    <a:pt x="446" y="335"/>
                    <a:pt x="446" y="335"/>
                    <a:pt x="446" y="335"/>
                  </a:cubicBezTo>
                  <a:cubicBezTo>
                    <a:pt x="446" y="336"/>
                    <a:pt x="446" y="336"/>
                    <a:pt x="446" y="336"/>
                  </a:cubicBezTo>
                  <a:cubicBezTo>
                    <a:pt x="446" y="336"/>
                    <a:pt x="447" y="337"/>
                    <a:pt x="447" y="338"/>
                  </a:cubicBezTo>
                  <a:cubicBezTo>
                    <a:pt x="447" y="338"/>
                    <a:pt x="447" y="339"/>
                    <a:pt x="447" y="339"/>
                  </a:cubicBezTo>
                  <a:cubicBezTo>
                    <a:pt x="447" y="339"/>
                    <a:pt x="449" y="340"/>
                    <a:pt x="449" y="340"/>
                  </a:cubicBezTo>
                  <a:cubicBezTo>
                    <a:pt x="449" y="341"/>
                    <a:pt x="449" y="340"/>
                    <a:pt x="450" y="340"/>
                  </a:cubicBezTo>
                  <a:cubicBezTo>
                    <a:pt x="450" y="340"/>
                    <a:pt x="452" y="341"/>
                    <a:pt x="452" y="341"/>
                  </a:cubicBezTo>
                  <a:cubicBezTo>
                    <a:pt x="453" y="342"/>
                    <a:pt x="453" y="342"/>
                    <a:pt x="453" y="342"/>
                  </a:cubicBezTo>
                  <a:cubicBezTo>
                    <a:pt x="455" y="343"/>
                    <a:pt x="455" y="343"/>
                    <a:pt x="455" y="343"/>
                  </a:cubicBezTo>
                  <a:cubicBezTo>
                    <a:pt x="457" y="344"/>
                    <a:pt x="457" y="344"/>
                    <a:pt x="457" y="344"/>
                  </a:cubicBezTo>
                  <a:cubicBezTo>
                    <a:pt x="460" y="342"/>
                    <a:pt x="460" y="342"/>
                    <a:pt x="460" y="342"/>
                  </a:cubicBezTo>
                  <a:cubicBezTo>
                    <a:pt x="462" y="342"/>
                    <a:pt x="462" y="342"/>
                    <a:pt x="462" y="342"/>
                  </a:cubicBezTo>
                  <a:cubicBezTo>
                    <a:pt x="463" y="342"/>
                    <a:pt x="463" y="342"/>
                    <a:pt x="463" y="342"/>
                  </a:cubicBezTo>
                  <a:cubicBezTo>
                    <a:pt x="465" y="343"/>
                    <a:pt x="465" y="343"/>
                    <a:pt x="465" y="343"/>
                  </a:cubicBezTo>
                  <a:cubicBezTo>
                    <a:pt x="466" y="343"/>
                    <a:pt x="466" y="343"/>
                    <a:pt x="466" y="343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67" y="345"/>
                    <a:pt x="468" y="345"/>
                    <a:pt x="469" y="346"/>
                  </a:cubicBezTo>
                  <a:cubicBezTo>
                    <a:pt x="469" y="346"/>
                    <a:pt x="470" y="346"/>
                    <a:pt x="470" y="346"/>
                  </a:cubicBezTo>
                  <a:cubicBezTo>
                    <a:pt x="472" y="345"/>
                    <a:pt x="472" y="345"/>
                    <a:pt x="472" y="345"/>
                  </a:cubicBezTo>
                  <a:cubicBezTo>
                    <a:pt x="473" y="345"/>
                    <a:pt x="473" y="345"/>
                    <a:pt x="473" y="345"/>
                  </a:cubicBezTo>
                  <a:cubicBezTo>
                    <a:pt x="475" y="346"/>
                    <a:pt x="475" y="346"/>
                    <a:pt x="475" y="346"/>
                  </a:cubicBezTo>
                  <a:cubicBezTo>
                    <a:pt x="475" y="346"/>
                    <a:pt x="475" y="347"/>
                    <a:pt x="476" y="347"/>
                  </a:cubicBezTo>
                  <a:cubicBezTo>
                    <a:pt x="477" y="348"/>
                    <a:pt x="478" y="349"/>
                    <a:pt x="478" y="349"/>
                  </a:cubicBezTo>
                  <a:cubicBezTo>
                    <a:pt x="480" y="348"/>
                    <a:pt x="480" y="348"/>
                    <a:pt x="480" y="348"/>
                  </a:cubicBezTo>
                  <a:cubicBezTo>
                    <a:pt x="481" y="348"/>
                    <a:pt x="481" y="348"/>
                    <a:pt x="481" y="348"/>
                  </a:cubicBezTo>
                  <a:cubicBezTo>
                    <a:pt x="482" y="347"/>
                    <a:pt x="482" y="347"/>
                    <a:pt x="482" y="347"/>
                  </a:cubicBezTo>
                  <a:cubicBezTo>
                    <a:pt x="482" y="347"/>
                    <a:pt x="483" y="346"/>
                    <a:pt x="483" y="346"/>
                  </a:cubicBezTo>
                  <a:cubicBezTo>
                    <a:pt x="484" y="346"/>
                    <a:pt x="484" y="347"/>
                    <a:pt x="484" y="347"/>
                  </a:cubicBezTo>
                  <a:cubicBezTo>
                    <a:pt x="484" y="347"/>
                    <a:pt x="485" y="348"/>
                    <a:pt x="486" y="348"/>
                  </a:cubicBezTo>
                  <a:cubicBezTo>
                    <a:pt x="487" y="348"/>
                    <a:pt x="488" y="348"/>
                    <a:pt x="488" y="348"/>
                  </a:cubicBezTo>
                  <a:cubicBezTo>
                    <a:pt x="488" y="348"/>
                    <a:pt x="490" y="348"/>
                    <a:pt x="491" y="348"/>
                  </a:cubicBezTo>
                  <a:cubicBezTo>
                    <a:pt x="491" y="348"/>
                    <a:pt x="493" y="349"/>
                    <a:pt x="493" y="349"/>
                  </a:cubicBezTo>
                  <a:cubicBezTo>
                    <a:pt x="496" y="350"/>
                    <a:pt x="496" y="350"/>
                    <a:pt x="496" y="350"/>
                  </a:cubicBezTo>
                  <a:cubicBezTo>
                    <a:pt x="497" y="349"/>
                    <a:pt x="497" y="349"/>
                    <a:pt x="497" y="349"/>
                  </a:cubicBezTo>
                  <a:cubicBezTo>
                    <a:pt x="499" y="348"/>
                    <a:pt x="499" y="348"/>
                    <a:pt x="499" y="348"/>
                  </a:cubicBezTo>
                  <a:cubicBezTo>
                    <a:pt x="499" y="346"/>
                    <a:pt x="499" y="346"/>
                    <a:pt x="499" y="346"/>
                  </a:cubicBezTo>
                  <a:cubicBezTo>
                    <a:pt x="501" y="344"/>
                    <a:pt x="501" y="344"/>
                    <a:pt x="501" y="344"/>
                  </a:cubicBezTo>
                  <a:cubicBezTo>
                    <a:pt x="502" y="343"/>
                    <a:pt x="502" y="343"/>
                    <a:pt x="502" y="343"/>
                  </a:cubicBezTo>
                  <a:cubicBezTo>
                    <a:pt x="503" y="345"/>
                    <a:pt x="503" y="345"/>
                    <a:pt x="503" y="345"/>
                  </a:cubicBezTo>
                  <a:cubicBezTo>
                    <a:pt x="504" y="344"/>
                    <a:pt x="504" y="344"/>
                    <a:pt x="504" y="344"/>
                  </a:cubicBezTo>
                  <a:cubicBezTo>
                    <a:pt x="505" y="343"/>
                    <a:pt x="505" y="343"/>
                    <a:pt x="505" y="343"/>
                  </a:cubicBezTo>
                  <a:cubicBezTo>
                    <a:pt x="506" y="342"/>
                    <a:pt x="506" y="342"/>
                    <a:pt x="506" y="342"/>
                  </a:cubicBezTo>
                  <a:cubicBezTo>
                    <a:pt x="506" y="342"/>
                    <a:pt x="506" y="340"/>
                    <a:pt x="506" y="339"/>
                  </a:cubicBezTo>
                  <a:cubicBezTo>
                    <a:pt x="506" y="339"/>
                    <a:pt x="507" y="339"/>
                    <a:pt x="507" y="339"/>
                  </a:cubicBezTo>
                  <a:cubicBezTo>
                    <a:pt x="508" y="339"/>
                    <a:pt x="508" y="339"/>
                    <a:pt x="508" y="339"/>
                  </a:cubicBezTo>
                  <a:cubicBezTo>
                    <a:pt x="508" y="339"/>
                    <a:pt x="508" y="340"/>
                    <a:pt x="508" y="340"/>
                  </a:cubicBezTo>
                  <a:cubicBezTo>
                    <a:pt x="509" y="340"/>
                    <a:pt x="509" y="341"/>
                    <a:pt x="509" y="341"/>
                  </a:cubicBezTo>
                  <a:cubicBezTo>
                    <a:pt x="509" y="341"/>
                    <a:pt x="510" y="341"/>
                    <a:pt x="510" y="341"/>
                  </a:cubicBezTo>
                  <a:cubicBezTo>
                    <a:pt x="511" y="341"/>
                    <a:pt x="510" y="340"/>
                    <a:pt x="510" y="340"/>
                  </a:cubicBezTo>
                  <a:cubicBezTo>
                    <a:pt x="510" y="339"/>
                    <a:pt x="510" y="339"/>
                    <a:pt x="510" y="339"/>
                  </a:cubicBezTo>
                  <a:cubicBezTo>
                    <a:pt x="508" y="338"/>
                    <a:pt x="508" y="338"/>
                    <a:pt x="508" y="338"/>
                  </a:cubicBezTo>
                  <a:cubicBezTo>
                    <a:pt x="510" y="337"/>
                    <a:pt x="510" y="337"/>
                    <a:pt x="510" y="337"/>
                  </a:cubicBezTo>
                  <a:cubicBezTo>
                    <a:pt x="510" y="337"/>
                    <a:pt x="510" y="337"/>
                    <a:pt x="510" y="337"/>
                  </a:cubicBezTo>
                  <a:cubicBezTo>
                    <a:pt x="511" y="337"/>
                    <a:pt x="511" y="337"/>
                    <a:pt x="511" y="337"/>
                  </a:cubicBezTo>
                  <a:cubicBezTo>
                    <a:pt x="513" y="338"/>
                    <a:pt x="513" y="338"/>
                    <a:pt x="513" y="338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14" y="338"/>
                    <a:pt x="514" y="338"/>
                    <a:pt x="514" y="338"/>
                  </a:cubicBezTo>
                  <a:cubicBezTo>
                    <a:pt x="514" y="338"/>
                    <a:pt x="514" y="338"/>
                    <a:pt x="514" y="338"/>
                  </a:cubicBezTo>
                  <a:cubicBezTo>
                    <a:pt x="514" y="338"/>
                    <a:pt x="516" y="339"/>
                    <a:pt x="516" y="339"/>
                  </a:cubicBezTo>
                  <a:cubicBezTo>
                    <a:pt x="517" y="339"/>
                    <a:pt x="517" y="339"/>
                    <a:pt x="517" y="339"/>
                  </a:cubicBezTo>
                  <a:cubicBezTo>
                    <a:pt x="517" y="339"/>
                    <a:pt x="519" y="339"/>
                    <a:pt x="520" y="339"/>
                  </a:cubicBezTo>
                  <a:cubicBezTo>
                    <a:pt x="521" y="339"/>
                    <a:pt x="521" y="339"/>
                    <a:pt x="521" y="339"/>
                  </a:cubicBezTo>
                  <a:cubicBezTo>
                    <a:pt x="521" y="339"/>
                    <a:pt x="523" y="340"/>
                    <a:pt x="524" y="340"/>
                  </a:cubicBezTo>
                  <a:cubicBezTo>
                    <a:pt x="525" y="340"/>
                    <a:pt x="525" y="340"/>
                    <a:pt x="525" y="340"/>
                  </a:cubicBezTo>
                  <a:cubicBezTo>
                    <a:pt x="526" y="341"/>
                    <a:pt x="526" y="341"/>
                    <a:pt x="526" y="341"/>
                  </a:cubicBezTo>
                  <a:cubicBezTo>
                    <a:pt x="528" y="343"/>
                    <a:pt x="528" y="343"/>
                    <a:pt x="528" y="343"/>
                  </a:cubicBezTo>
                  <a:cubicBezTo>
                    <a:pt x="528" y="343"/>
                    <a:pt x="529" y="345"/>
                    <a:pt x="529" y="345"/>
                  </a:cubicBezTo>
                  <a:cubicBezTo>
                    <a:pt x="530" y="345"/>
                    <a:pt x="530" y="346"/>
                    <a:pt x="530" y="346"/>
                  </a:cubicBezTo>
                  <a:cubicBezTo>
                    <a:pt x="531" y="348"/>
                    <a:pt x="531" y="348"/>
                    <a:pt x="531" y="348"/>
                  </a:cubicBezTo>
                  <a:cubicBezTo>
                    <a:pt x="532" y="349"/>
                    <a:pt x="532" y="349"/>
                    <a:pt x="532" y="349"/>
                  </a:cubicBezTo>
                  <a:cubicBezTo>
                    <a:pt x="532" y="349"/>
                    <a:pt x="533" y="349"/>
                    <a:pt x="533" y="350"/>
                  </a:cubicBezTo>
                  <a:cubicBezTo>
                    <a:pt x="534" y="350"/>
                    <a:pt x="534" y="350"/>
                    <a:pt x="534" y="350"/>
                  </a:cubicBezTo>
                  <a:cubicBezTo>
                    <a:pt x="534" y="350"/>
                    <a:pt x="536" y="350"/>
                    <a:pt x="537" y="350"/>
                  </a:cubicBezTo>
                  <a:cubicBezTo>
                    <a:pt x="537" y="350"/>
                    <a:pt x="537" y="350"/>
                    <a:pt x="538" y="350"/>
                  </a:cubicBezTo>
                  <a:cubicBezTo>
                    <a:pt x="538" y="350"/>
                    <a:pt x="539" y="350"/>
                    <a:pt x="539" y="350"/>
                  </a:cubicBezTo>
                  <a:cubicBezTo>
                    <a:pt x="540" y="350"/>
                    <a:pt x="540" y="350"/>
                    <a:pt x="540" y="350"/>
                  </a:cubicBezTo>
                  <a:cubicBezTo>
                    <a:pt x="540" y="351"/>
                    <a:pt x="540" y="351"/>
                    <a:pt x="540" y="351"/>
                  </a:cubicBezTo>
                  <a:cubicBezTo>
                    <a:pt x="540" y="351"/>
                    <a:pt x="540" y="352"/>
                    <a:pt x="540" y="353"/>
                  </a:cubicBezTo>
                  <a:cubicBezTo>
                    <a:pt x="540" y="354"/>
                    <a:pt x="541" y="354"/>
                    <a:pt x="541" y="354"/>
                  </a:cubicBezTo>
                  <a:cubicBezTo>
                    <a:pt x="542" y="355"/>
                    <a:pt x="542" y="355"/>
                    <a:pt x="542" y="355"/>
                  </a:cubicBezTo>
                  <a:cubicBezTo>
                    <a:pt x="543" y="356"/>
                    <a:pt x="543" y="356"/>
                    <a:pt x="543" y="356"/>
                  </a:cubicBezTo>
                  <a:cubicBezTo>
                    <a:pt x="543" y="356"/>
                    <a:pt x="544" y="357"/>
                    <a:pt x="544" y="357"/>
                  </a:cubicBezTo>
                  <a:cubicBezTo>
                    <a:pt x="544" y="358"/>
                    <a:pt x="543" y="358"/>
                    <a:pt x="543" y="359"/>
                  </a:cubicBezTo>
                  <a:cubicBezTo>
                    <a:pt x="543" y="360"/>
                    <a:pt x="542" y="361"/>
                    <a:pt x="542" y="361"/>
                  </a:cubicBezTo>
                  <a:cubicBezTo>
                    <a:pt x="543" y="362"/>
                    <a:pt x="543" y="362"/>
                    <a:pt x="543" y="362"/>
                  </a:cubicBezTo>
                  <a:cubicBezTo>
                    <a:pt x="543" y="362"/>
                    <a:pt x="544" y="362"/>
                    <a:pt x="545" y="362"/>
                  </a:cubicBezTo>
                  <a:cubicBezTo>
                    <a:pt x="547" y="362"/>
                    <a:pt x="545" y="363"/>
                    <a:pt x="545" y="363"/>
                  </a:cubicBezTo>
                  <a:cubicBezTo>
                    <a:pt x="545" y="363"/>
                    <a:pt x="545" y="364"/>
                    <a:pt x="545" y="365"/>
                  </a:cubicBezTo>
                  <a:cubicBezTo>
                    <a:pt x="545" y="365"/>
                    <a:pt x="546" y="366"/>
                    <a:pt x="546" y="366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9" y="367"/>
                    <a:pt x="549" y="367"/>
                    <a:pt x="549" y="367"/>
                  </a:cubicBezTo>
                  <a:cubicBezTo>
                    <a:pt x="549" y="369"/>
                    <a:pt x="549" y="369"/>
                    <a:pt x="549" y="369"/>
                  </a:cubicBezTo>
                  <a:cubicBezTo>
                    <a:pt x="550" y="369"/>
                    <a:pt x="550" y="369"/>
                    <a:pt x="550" y="369"/>
                  </a:cubicBezTo>
                  <a:cubicBezTo>
                    <a:pt x="552" y="369"/>
                    <a:pt x="552" y="369"/>
                    <a:pt x="552" y="369"/>
                  </a:cubicBezTo>
                  <a:cubicBezTo>
                    <a:pt x="554" y="370"/>
                    <a:pt x="554" y="370"/>
                    <a:pt x="554" y="370"/>
                  </a:cubicBezTo>
                  <a:cubicBezTo>
                    <a:pt x="557" y="371"/>
                    <a:pt x="557" y="371"/>
                    <a:pt x="557" y="371"/>
                  </a:cubicBezTo>
                  <a:cubicBezTo>
                    <a:pt x="559" y="371"/>
                    <a:pt x="559" y="371"/>
                    <a:pt x="559" y="371"/>
                  </a:cubicBezTo>
                  <a:cubicBezTo>
                    <a:pt x="561" y="371"/>
                    <a:pt x="561" y="371"/>
                    <a:pt x="561" y="371"/>
                  </a:cubicBezTo>
                  <a:cubicBezTo>
                    <a:pt x="564" y="371"/>
                    <a:pt x="564" y="371"/>
                    <a:pt x="564" y="371"/>
                  </a:cubicBezTo>
                  <a:cubicBezTo>
                    <a:pt x="565" y="372"/>
                    <a:pt x="565" y="372"/>
                    <a:pt x="565" y="372"/>
                  </a:cubicBezTo>
                  <a:cubicBezTo>
                    <a:pt x="567" y="372"/>
                    <a:pt x="567" y="372"/>
                    <a:pt x="567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72" y="373"/>
                    <a:pt x="572" y="373"/>
                    <a:pt x="572" y="373"/>
                  </a:cubicBezTo>
                  <a:cubicBezTo>
                    <a:pt x="574" y="373"/>
                    <a:pt x="574" y="373"/>
                    <a:pt x="574" y="373"/>
                  </a:cubicBezTo>
                  <a:cubicBezTo>
                    <a:pt x="580" y="374"/>
                    <a:pt x="580" y="374"/>
                    <a:pt x="580" y="374"/>
                  </a:cubicBezTo>
                  <a:cubicBezTo>
                    <a:pt x="581" y="375"/>
                    <a:pt x="581" y="375"/>
                    <a:pt x="581" y="375"/>
                  </a:cubicBezTo>
                  <a:cubicBezTo>
                    <a:pt x="581" y="375"/>
                    <a:pt x="581" y="375"/>
                    <a:pt x="581" y="375"/>
                  </a:cubicBezTo>
                  <a:cubicBezTo>
                    <a:pt x="583" y="376"/>
                    <a:pt x="583" y="376"/>
                    <a:pt x="583" y="376"/>
                  </a:cubicBezTo>
                  <a:cubicBezTo>
                    <a:pt x="583" y="376"/>
                    <a:pt x="583" y="377"/>
                    <a:pt x="584" y="378"/>
                  </a:cubicBezTo>
                  <a:cubicBezTo>
                    <a:pt x="584" y="380"/>
                    <a:pt x="585" y="380"/>
                    <a:pt x="585" y="380"/>
                  </a:cubicBezTo>
                  <a:cubicBezTo>
                    <a:pt x="586" y="381"/>
                    <a:pt x="586" y="381"/>
                    <a:pt x="586" y="381"/>
                  </a:cubicBezTo>
                  <a:cubicBezTo>
                    <a:pt x="586" y="381"/>
                    <a:pt x="587" y="382"/>
                    <a:pt x="588" y="383"/>
                  </a:cubicBezTo>
                  <a:cubicBezTo>
                    <a:pt x="588" y="383"/>
                    <a:pt x="588" y="385"/>
                    <a:pt x="588" y="385"/>
                  </a:cubicBezTo>
                  <a:cubicBezTo>
                    <a:pt x="589" y="386"/>
                    <a:pt x="589" y="386"/>
                    <a:pt x="589" y="386"/>
                  </a:cubicBezTo>
                  <a:cubicBezTo>
                    <a:pt x="589" y="386"/>
                    <a:pt x="589" y="387"/>
                    <a:pt x="588" y="387"/>
                  </a:cubicBezTo>
                  <a:cubicBezTo>
                    <a:pt x="588" y="387"/>
                    <a:pt x="588" y="388"/>
                    <a:pt x="588" y="388"/>
                  </a:cubicBezTo>
                  <a:cubicBezTo>
                    <a:pt x="588" y="388"/>
                    <a:pt x="588" y="389"/>
                    <a:pt x="588" y="390"/>
                  </a:cubicBezTo>
                  <a:cubicBezTo>
                    <a:pt x="588" y="391"/>
                    <a:pt x="587" y="391"/>
                    <a:pt x="586" y="391"/>
                  </a:cubicBezTo>
                  <a:cubicBezTo>
                    <a:pt x="586" y="391"/>
                    <a:pt x="585" y="391"/>
                    <a:pt x="585" y="391"/>
                  </a:cubicBezTo>
                  <a:cubicBezTo>
                    <a:pt x="582" y="390"/>
                    <a:pt x="582" y="390"/>
                    <a:pt x="582" y="390"/>
                  </a:cubicBezTo>
                  <a:cubicBezTo>
                    <a:pt x="580" y="389"/>
                    <a:pt x="580" y="389"/>
                    <a:pt x="580" y="389"/>
                  </a:cubicBezTo>
                  <a:cubicBezTo>
                    <a:pt x="579" y="388"/>
                    <a:pt x="579" y="388"/>
                    <a:pt x="579" y="388"/>
                  </a:cubicBezTo>
                  <a:cubicBezTo>
                    <a:pt x="578" y="386"/>
                    <a:pt x="578" y="386"/>
                    <a:pt x="578" y="386"/>
                  </a:cubicBezTo>
                  <a:cubicBezTo>
                    <a:pt x="576" y="385"/>
                    <a:pt x="576" y="385"/>
                    <a:pt x="576" y="385"/>
                  </a:cubicBezTo>
                  <a:cubicBezTo>
                    <a:pt x="575" y="384"/>
                    <a:pt x="575" y="384"/>
                    <a:pt x="575" y="384"/>
                  </a:cubicBezTo>
                  <a:cubicBezTo>
                    <a:pt x="574" y="383"/>
                    <a:pt x="574" y="383"/>
                    <a:pt x="574" y="383"/>
                  </a:cubicBezTo>
                  <a:cubicBezTo>
                    <a:pt x="573" y="383"/>
                    <a:pt x="573" y="383"/>
                    <a:pt x="573" y="383"/>
                  </a:cubicBezTo>
                  <a:cubicBezTo>
                    <a:pt x="572" y="384"/>
                    <a:pt x="572" y="384"/>
                    <a:pt x="572" y="384"/>
                  </a:cubicBezTo>
                  <a:cubicBezTo>
                    <a:pt x="574" y="386"/>
                    <a:pt x="574" y="386"/>
                    <a:pt x="574" y="386"/>
                  </a:cubicBezTo>
                  <a:cubicBezTo>
                    <a:pt x="575" y="387"/>
                    <a:pt x="575" y="387"/>
                    <a:pt x="575" y="387"/>
                  </a:cubicBezTo>
                  <a:cubicBezTo>
                    <a:pt x="576" y="388"/>
                    <a:pt x="576" y="388"/>
                    <a:pt x="576" y="388"/>
                  </a:cubicBezTo>
                  <a:cubicBezTo>
                    <a:pt x="576" y="388"/>
                    <a:pt x="576" y="390"/>
                    <a:pt x="576" y="391"/>
                  </a:cubicBezTo>
                  <a:cubicBezTo>
                    <a:pt x="575" y="391"/>
                    <a:pt x="575" y="391"/>
                    <a:pt x="575" y="391"/>
                  </a:cubicBezTo>
                  <a:cubicBezTo>
                    <a:pt x="575" y="391"/>
                    <a:pt x="574" y="392"/>
                    <a:pt x="574" y="392"/>
                  </a:cubicBezTo>
                  <a:cubicBezTo>
                    <a:pt x="574" y="393"/>
                    <a:pt x="574" y="394"/>
                    <a:pt x="574" y="394"/>
                  </a:cubicBezTo>
                  <a:cubicBezTo>
                    <a:pt x="574" y="394"/>
                    <a:pt x="573" y="395"/>
                    <a:pt x="572" y="395"/>
                  </a:cubicBezTo>
                  <a:cubicBezTo>
                    <a:pt x="572" y="395"/>
                    <a:pt x="572" y="396"/>
                    <a:pt x="572" y="396"/>
                  </a:cubicBezTo>
                  <a:cubicBezTo>
                    <a:pt x="572" y="398"/>
                    <a:pt x="572" y="398"/>
                    <a:pt x="572" y="398"/>
                  </a:cubicBezTo>
                  <a:cubicBezTo>
                    <a:pt x="572" y="401"/>
                    <a:pt x="572" y="401"/>
                    <a:pt x="572" y="401"/>
                  </a:cubicBezTo>
                  <a:cubicBezTo>
                    <a:pt x="572" y="401"/>
                    <a:pt x="571" y="404"/>
                    <a:pt x="571" y="405"/>
                  </a:cubicBezTo>
                  <a:cubicBezTo>
                    <a:pt x="571" y="405"/>
                    <a:pt x="571" y="406"/>
                    <a:pt x="571" y="406"/>
                  </a:cubicBezTo>
                  <a:cubicBezTo>
                    <a:pt x="570" y="407"/>
                    <a:pt x="570" y="407"/>
                    <a:pt x="570" y="407"/>
                  </a:cubicBezTo>
                  <a:cubicBezTo>
                    <a:pt x="569" y="408"/>
                    <a:pt x="569" y="408"/>
                    <a:pt x="569" y="408"/>
                  </a:cubicBezTo>
                  <a:cubicBezTo>
                    <a:pt x="567" y="409"/>
                    <a:pt x="567" y="409"/>
                    <a:pt x="567" y="409"/>
                  </a:cubicBezTo>
                  <a:cubicBezTo>
                    <a:pt x="566" y="410"/>
                    <a:pt x="566" y="410"/>
                    <a:pt x="566" y="410"/>
                  </a:cubicBezTo>
                  <a:cubicBezTo>
                    <a:pt x="565" y="411"/>
                    <a:pt x="565" y="411"/>
                    <a:pt x="565" y="411"/>
                  </a:cubicBezTo>
                  <a:cubicBezTo>
                    <a:pt x="565" y="413"/>
                    <a:pt x="565" y="413"/>
                    <a:pt x="565" y="413"/>
                  </a:cubicBezTo>
                  <a:cubicBezTo>
                    <a:pt x="565" y="414"/>
                    <a:pt x="565" y="414"/>
                    <a:pt x="565" y="414"/>
                  </a:cubicBezTo>
                  <a:cubicBezTo>
                    <a:pt x="565" y="415"/>
                    <a:pt x="565" y="415"/>
                    <a:pt x="565" y="415"/>
                  </a:cubicBezTo>
                  <a:cubicBezTo>
                    <a:pt x="564" y="416"/>
                    <a:pt x="564" y="416"/>
                    <a:pt x="564" y="416"/>
                  </a:cubicBezTo>
                  <a:cubicBezTo>
                    <a:pt x="564" y="417"/>
                    <a:pt x="564" y="417"/>
                    <a:pt x="564" y="417"/>
                  </a:cubicBezTo>
                  <a:cubicBezTo>
                    <a:pt x="562" y="417"/>
                    <a:pt x="562" y="417"/>
                    <a:pt x="562" y="417"/>
                  </a:cubicBezTo>
                  <a:cubicBezTo>
                    <a:pt x="561" y="417"/>
                    <a:pt x="561" y="417"/>
                    <a:pt x="561" y="417"/>
                  </a:cubicBezTo>
                  <a:cubicBezTo>
                    <a:pt x="560" y="418"/>
                    <a:pt x="560" y="418"/>
                    <a:pt x="560" y="418"/>
                  </a:cubicBezTo>
                  <a:cubicBezTo>
                    <a:pt x="559" y="419"/>
                    <a:pt x="559" y="419"/>
                    <a:pt x="559" y="419"/>
                  </a:cubicBezTo>
                  <a:cubicBezTo>
                    <a:pt x="560" y="420"/>
                    <a:pt x="560" y="420"/>
                    <a:pt x="560" y="420"/>
                  </a:cubicBezTo>
                  <a:cubicBezTo>
                    <a:pt x="560" y="420"/>
                    <a:pt x="561" y="421"/>
                    <a:pt x="562" y="421"/>
                  </a:cubicBezTo>
                  <a:cubicBezTo>
                    <a:pt x="562" y="421"/>
                    <a:pt x="562" y="421"/>
                    <a:pt x="563" y="421"/>
                  </a:cubicBezTo>
                  <a:cubicBezTo>
                    <a:pt x="564" y="421"/>
                    <a:pt x="564" y="421"/>
                    <a:pt x="564" y="421"/>
                  </a:cubicBezTo>
                  <a:cubicBezTo>
                    <a:pt x="564" y="421"/>
                    <a:pt x="564" y="421"/>
                    <a:pt x="565" y="420"/>
                  </a:cubicBezTo>
                  <a:cubicBezTo>
                    <a:pt x="566" y="419"/>
                    <a:pt x="566" y="420"/>
                    <a:pt x="566" y="420"/>
                  </a:cubicBezTo>
                  <a:cubicBezTo>
                    <a:pt x="567" y="419"/>
                    <a:pt x="567" y="419"/>
                    <a:pt x="567" y="419"/>
                  </a:cubicBezTo>
                  <a:cubicBezTo>
                    <a:pt x="567" y="419"/>
                    <a:pt x="568" y="418"/>
                    <a:pt x="569" y="417"/>
                  </a:cubicBezTo>
                  <a:cubicBezTo>
                    <a:pt x="571" y="416"/>
                    <a:pt x="570" y="417"/>
                    <a:pt x="570" y="417"/>
                  </a:cubicBezTo>
                  <a:cubicBezTo>
                    <a:pt x="572" y="415"/>
                    <a:pt x="572" y="415"/>
                    <a:pt x="572" y="415"/>
                  </a:cubicBezTo>
                  <a:cubicBezTo>
                    <a:pt x="573" y="415"/>
                    <a:pt x="573" y="415"/>
                    <a:pt x="573" y="415"/>
                  </a:cubicBezTo>
                  <a:cubicBezTo>
                    <a:pt x="573" y="415"/>
                    <a:pt x="573" y="415"/>
                    <a:pt x="574" y="414"/>
                  </a:cubicBezTo>
                  <a:cubicBezTo>
                    <a:pt x="575" y="413"/>
                    <a:pt x="575" y="413"/>
                    <a:pt x="575" y="413"/>
                  </a:cubicBezTo>
                  <a:cubicBezTo>
                    <a:pt x="576" y="413"/>
                    <a:pt x="576" y="413"/>
                    <a:pt x="576" y="413"/>
                  </a:cubicBezTo>
                  <a:cubicBezTo>
                    <a:pt x="577" y="413"/>
                    <a:pt x="577" y="413"/>
                    <a:pt x="577" y="413"/>
                  </a:cubicBezTo>
                  <a:cubicBezTo>
                    <a:pt x="579" y="413"/>
                    <a:pt x="579" y="413"/>
                    <a:pt x="579" y="413"/>
                  </a:cubicBezTo>
                  <a:cubicBezTo>
                    <a:pt x="580" y="413"/>
                    <a:pt x="580" y="413"/>
                    <a:pt x="580" y="413"/>
                  </a:cubicBezTo>
                  <a:cubicBezTo>
                    <a:pt x="581" y="413"/>
                    <a:pt x="581" y="413"/>
                    <a:pt x="581" y="413"/>
                  </a:cubicBezTo>
                  <a:cubicBezTo>
                    <a:pt x="582" y="414"/>
                    <a:pt x="582" y="414"/>
                    <a:pt x="582" y="414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5" y="414"/>
                    <a:pt x="585" y="414"/>
                    <a:pt x="585" y="414"/>
                  </a:cubicBezTo>
                  <a:cubicBezTo>
                    <a:pt x="585" y="413"/>
                    <a:pt x="585" y="413"/>
                    <a:pt x="585" y="413"/>
                  </a:cubicBezTo>
                  <a:cubicBezTo>
                    <a:pt x="586" y="412"/>
                    <a:pt x="586" y="412"/>
                    <a:pt x="586" y="412"/>
                  </a:cubicBezTo>
                  <a:cubicBezTo>
                    <a:pt x="587" y="412"/>
                    <a:pt x="587" y="412"/>
                    <a:pt x="587" y="412"/>
                  </a:cubicBezTo>
                  <a:cubicBezTo>
                    <a:pt x="589" y="411"/>
                    <a:pt x="589" y="411"/>
                    <a:pt x="589" y="411"/>
                  </a:cubicBezTo>
                  <a:cubicBezTo>
                    <a:pt x="591" y="411"/>
                    <a:pt x="591" y="411"/>
                    <a:pt x="591" y="411"/>
                  </a:cubicBezTo>
                  <a:cubicBezTo>
                    <a:pt x="593" y="411"/>
                    <a:pt x="593" y="411"/>
                    <a:pt x="593" y="411"/>
                  </a:cubicBezTo>
                  <a:cubicBezTo>
                    <a:pt x="595" y="411"/>
                    <a:pt x="595" y="411"/>
                    <a:pt x="595" y="411"/>
                  </a:cubicBezTo>
                  <a:cubicBezTo>
                    <a:pt x="596" y="411"/>
                    <a:pt x="596" y="411"/>
                    <a:pt x="596" y="411"/>
                  </a:cubicBezTo>
                  <a:cubicBezTo>
                    <a:pt x="598" y="410"/>
                    <a:pt x="598" y="410"/>
                    <a:pt x="598" y="410"/>
                  </a:cubicBezTo>
                  <a:cubicBezTo>
                    <a:pt x="598" y="410"/>
                    <a:pt x="598" y="410"/>
                    <a:pt x="597" y="409"/>
                  </a:cubicBezTo>
                  <a:cubicBezTo>
                    <a:pt x="596" y="408"/>
                    <a:pt x="597" y="408"/>
                    <a:pt x="597" y="408"/>
                  </a:cubicBezTo>
                  <a:cubicBezTo>
                    <a:pt x="596" y="407"/>
                    <a:pt x="596" y="407"/>
                    <a:pt x="596" y="407"/>
                  </a:cubicBezTo>
                  <a:cubicBezTo>
                    <a:pt x="596" y="407"/>
                    <a:pt x="596" y="407"/>
                    <a:pt x="596" y="407"/>
                  </a:cubicBezTo>
                  <a:cubicBezTo>
                    <a:pt x="596" y="407"/>
                    <a:pt x="594" y="407"/>
                    <a:pt x="594" y="407"/>
                  </a:cubicBezTo>
                  <a:cubicBezTo>
                    <a:pt x="593" y="407"/>
                    <a:pt x="593" y="407"/>
                    <a:pt x="592" y="407"/>
                  </a:cubicBezTo>
                  <a:cubicBezTo>
                    <a:pt x="592" y="407"/>
                    <a:pt x="592" y="406"/>
                    <a:pt x="592" y="406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92" y="404"/>
                    <a:pt x="592" y="404"/>
                    <a:pt x="592" y="404"/>
                  </a:cubicBezTo>
                  <a:cubicBezTo>
                    <a:pt x="592" y="404"/>
                    <a:pt x="593" y="403"/>
                    <a:pt x="593" y="403"/>
                  </a:cubicBezTo>
                  <a:cubicBezTo>
                    <a:pt x="593" y="403"/>
                    <a:pt x="594" y="402"/>
                    <a:pt x="594" y="401"/>
                  </a:cubicBezTo>
                  <a:cubicBezTo>
                    <a:pt x="594" y="401"/>
                    <a:pt x="595" y="401"/>
                    <a:pt x="595" y="401"/>
                  </a:cubicBezTo>
                  <a:cubicBezTo>
                    <a:pt x="597" y="400"/>
                    <a:pt x="597" y="400"/>
                    <a:pt x="597" y="400"/>
                  </a:cubicBezTo>
                  <a:cubicBezTo>
                    <a:pt x="597" y="400"/>
                    <a:pt x="598" y="399"/>
                    <a:pt x="599" y="399"/>
                  </a:cubicBezTo>
                  <a:cubicBezTo>
                    <a:pt x="599" y="399"/>
                    <a:pt x="600" y="398"/>
                    <a:pt x="600" y="398"/>
                  </a:cubicBezTo>
                  <a:cubicBezTo>
                    <a:pt x="602" y="398"/>
                    <a:pt x="602" y="398"/>
                    <a:pt x="602" y="398"/>
                  </a:cubicBezTo>
                  <a:cubicBezTo>
                    <a:pt x="604" y="398"/>
                    <a:pt x="604" y="398"/>
                    <a:pt x="604" y="398"/>
                  </a:cubicBezTo>
                  <a:cubicBezTo>
                    <a:pt x="606" y="398"/>
                    <a:pt x="606" y="398"/>
                    <a:pt x="606" y="398"/>
                  </a:cubicBezTo>
                  <a:cubicBezTo>
                    <a:pt x="608" y="397"/>
                    <a:pt x="608" y="397"/>
                    <a:pt x="608" y="397"/>
                  </a:cubicBezTo>
                  <a:cubicBezTo>
                    <a:pt x="609" y="397"/>
                    <a:pt x="609" y="397"/>
                    <a:pt x="609" y="397"/>
                  </a:cubicBezTo>
                  <a:cubicBezTo>
                    <a:pt x="610" y="397"/>
                    <a:pt x="610" y="397"/>
                    <a:pt x="610" y="397"/>
                  </a:cubicBezTo>
                  <a:cubicBezTo>
                    <a:pt x="612" y="398"/>
                    <a:pt x="612" y="398"/>
                    <a:pt x="612" y="398"/>
                  </a:cubicBezTo>
                  <a:cubicBezTo>
                    <a:pt x="613" y="398"/>
                    <a:pt x="613" y="398"/>
                    <a:pt x="613" y="398"/>
                  </a:cubicBezTo>
                  <a:cubicBezTo>
                    <a:pt x="614" y="398"/>
                    <a:pt x="614" y="398"/>
                    <a:pt x="614" y="398"/>
                  </a:cubicBezTo>
                  <a:cubicBezTo>
                    <a:pt x="614" y="398"/>
                    <a:pt x="615" y="398"/>
                    <a:pt x="616" y="398"/>
                  </a:cubicBezTo>
                  <a:cubicBezTo>
                    <a:pt x="617" y="398"/>
                    <a:pt x="617" y="398"/>
                    <a:pt x="617" y="398"/>
                  </a:cubicBezTo>
                  <a:cubicBezTo>
                    <a:pt x="617" y="398"/>
                    <a:pt x="617" y="397"/>
                    <a:pt x="617" y="397"/>
                  </a:cubicBezTo>
                  <a:cubicBezTo>
                    <a:pt x="617" y="396"/>
                    <a:pt x="617" y="396"/>
                    <a:pt x="617" y="396"/>
                  </a:cubicBezTo>
                  <a:cubicBezTo>
                    <a:pt x="616" y="396"/>
                    <a:pt x="616" y="396"/>
                    <a:pt x="616" y="396"/>
                  </a:cubicBezTo>
                  <a:cubicBezTo>
                    <a:pt x="618" y="395"/>
                    <a:pt x="618" y="395"/>
                    <a:pt x="618" y="395"/>
                  </a:cubicBezTo>
                  <a:cubicBezTo>
                    <a:pt x="619" y="395"/>
                    <a:pt x="619" y="395"/>
                    <a:pt x="619" y="395"/>
                  </a:cubicBezTo>
                  <a:cubicBezTo>
                    <a:pt x="621" y="395"/>
                    <a:pt x="621" y="395"/>
                    <a:pt x="621" y="395"/>
                  </a:cubicBezTo>
                  <a:cubicBezTo>
                    <a:pt x="621" y="395"/>
                    <a:pt x="622" y="395"/>
                    <a:pt x="622" y="395"/>
                  </a:cubicBezTo>
                  <a:cubicBezTo>
                    <a:pt x="622" y="395"/>
                    <a:pt x="623" y="394"/>
                    <a:pt x="623" y="394"/>
                  </a:cubicBezTo>
                  <a:cubicBezTo>
                    <a:pt x="624" y="394"/>
                    <a:pt x="624" y="394"/>
                    <a:pt x="624" y="394"/>
                  </a:cubicBezTo>
                  <a:cubicBezTo>
                    <a:pt x="626" y="393"/>
                    <a:pt x="626" y="393"/>
                    <a:pt x="626" y="393"/>
                  </a:cubicBezTo>
                  <a:cubicBezTo>
                    <a:pt x="627" y="392"/>
                    <a:pt x="627" y="392"/>
                    <a:pt x="627" y="392"/>
                  </a:cubicBezTo>
                  <a:cubicBezTo>
                    <a:pt x="628" y="391"/>
                    <a:pt x="628" y="391"/>
                    <a:pt x="628" y="391"/>
                  </a:cubicBezTo>
                  <a:cubicBezTo>
                    <a:pt x="630" y="390"/>
                    <a:pt x="630" y="390"/>
                    <a:pt x="630" y="390"/>
                  </a:cubicBezTo>
                  <a:cubicBezTo>
                    <a:pt x="637" y="385"/>
                    <a:pt x="637" y="385"/>
                    <a:pt x="637" y="385"/>
                  </a:cubicBezTo>
                  <a:cubicBezTo>
                    <a:pt x="670" y="385"/>
                    <a:pt x="670" y="385"/>
                    <a:pt x="670" y="385"/>
                  </a:cubicBezTo>
                  <a:cubicBezTo>
                    <a:pt x="671" y="384"/>
                    <a:pt x="671" y="384"/>
                    <a:pt x="671" y="384"/>
                  </a:cubicBezTo>
                  <a:cubicBezTo>
                    <a:pt x="671" y="384"/>
                    <a:pt x="672" y="383"/>
                    <a:pt x="673" y="383"/>
                  </a:cubicBezTo>
                  <a:cubicBezTo>
                    <a:pt x="673" y="382"/>
                    <a:pt x="674" y="383"/>
                    <a:pt x="674" y="383"/>
                  </a:cubicBezTo>
                  <a:cubicBezTo>
                    <a:pt x="676" y="383"/>
                    <a:pt x="676" y="383"/>
                    <a:pt x="676" y="383"/>
                  </a:cubicBezTo>
                  <a:cubicBezTo>
                    <a:pt x="678" y="380"/>
                    <a:pt x="678" y="380"/>
                    <a:pt x="678" y="380"/>
                  </a:cubicBezTo>
                  <a:cubicBezTo>
                    <a:pt x="681" y="376"/>
                    <a:pt x="681" y="376"/>
                    <a:pt x="681" y="376"/>
                  </a:cubicBezTo>
                  <a:cubicBezTo>
                    <a:pt x="682" y="376"/>
                    <a:pt x="682" y="376"/>
                    <a:pt x="682" y="376"/>
                  </a:cubicBezTo>
                  <a:cubicBezTo>
                    <a:pt x="682" y="373"/>
                    <a:pt x="682" y="373"/>
                    <a:pt x="682" y="373"/>
                  </a:cubicBezTo>
                  <a:cubicBezTo>
                    <a:pt x="682" y="370"/>
                    <a:pt x="682" y="370"/>
                    <a:pt x="682" y="370"/>
                  </a:cubicBezTo>
                  <a:cubicBezTo>
                    <a:pt x="684" y="369"/>
                    <a:pt x="684" y="369"/>
                    <a:pt x="684" y="369"/>
                  </a:cubicBezTo>
                  <a:cubicBezTo>
                    <a:pt x="684" y="367"/>
                    <a:pt x="684" y="367"/>
                    <a:pt x="684" y="367"/>
                  </a:cubicBezTo>
                  <a:cubicBezTo>
                    <a:pt x="685" y="365"/>
                    <a:pt x="685" y="365"/>
                    <a:pt x="685" y="365"/>
                  </a:cubicBezTo>
                  <a:cubicBezTo>
                    <a:pt x="691" y="358"/>
                    <a:pt x="691" y="358"/>
                    <a:pt x="691" y="358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3" y="356"/>
                    <a:pt x="693" y="356"/>
                    <a:pt x="693" y="356"/>
                  </a:cubicBezTo>
                  <a:cubicBezTo>
                    <a:pt x="694" y="357"/>
                    <a:pt x="694" y="357"/>
                    <a:pt x="694" y="357"/>
                  </a:cubicBezTo>
                  <a:cubicBezTo>
                    <a:pt x="695" y="359"/>
                    <a:pt x="695" y="359"/>
                    <a:pt x="695" y="359"/>
                  </a:cubicBezTo>
                  <a:cubicBezTo>
                    <a:pt x="695" y="359"/>
                    <a:pt x="696" y="359"/>
                    <a:pt x="697" y="359"/>
                  </a:cubicBezTo>
                  <a:cubicBezTo>
                    <a:pt x="697" y="359"/>
                    <a:pt x="698" y="358"/>
                    <a:pt x="699" y="358"/>
                  </a:cubicBezTo>
                  <a:cubicBezTo>
                    <a:pt x="699" y="358"/>
                    <a:pt x="701" y="357"/>
                    <a:pt x="701" y="357"/>
                  </a:cubicBezTo>
                  <a:cubicBezTo>
                    <a:pt x="702" y="357"/>
                    <a:pt x="702" y="357"/>
                    <a:pt x="702" y="357"/>
                  </a:cubicBezTo>
                  <a:cubicBezTo>
                    <a:pt x="703" y="358"/>
                    <a:pt x="703" y="358"/>
                    <a:pt x="703" y="358"/>
                  </a:cubicBezTo>
                  <a:cubicBezTo>
                    <a:pt x="704" y="359"/>
                    <a:pt x="704" y="359"/>
                    <a:pt x="704" y="359"/>
                  </a:cubicBezTo>
                  <a:cubicBezTo>
                    <a:pt x="706" y="361"/>
                    <a:pt x="706" y="361"/>
                    <a:pt x="706" y="361"/>
                  </a:cubicBezTo>
                  <a:cubicBezTo>
                    <a:pt x="706" y="377"/>
                    <a:pt x="706" y="377"/>
                    <a:pt x="706" y="377"/>
                  </a:cubicBezTo>
                  <a:cubicBezTo>
                    <a:pt x="709" y="379"/>
                    <a:pt x="709" y="379"/>
                    <a:pt x="709" y="379"/>
                  </a:cubicBezTo>
                  <a:cubicBezTo>
                    <a:pt x="709" y="382"/>
                    <a:pt x="709" y="382"/>
                    <a:pt x="709" y="382"/>
                  </a:cubicBezTo>
                  <a:cubicBezTo>
                    <a:pt x="709" y="382"/>
                    <a:pt x="711" y="383"/>
                    <a:pt x="711" y="383"/>
                  </a:cubicBezTo>
                  <a:cubicBezTo>
                    <a:pt x="711" y="383"/>
                    <a:pt x="713" y="386"/>
                    <a:pt x="713" y="386"/>
                  </a:cubicBezTo>
                  <a:cubicBezTo>
                    <a:pt x="714" y="385"/>
                    <a:pt x="714" y="385"/>
                    <a:pt x="714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7" y="384"/>
                    <a:pt x="717" y="384"/>
                    <a:pt x="717" y="384"/>
                  </a:cubicBezTo>
                  <a:cubicBezTo>
                    <a:pt x="718" y="384"/>
                    <a:pt x="718" y="384"/>
                    <a:pt x="718" y="384"/>
                  </a:cubicBezTo>
                  <a:cubicBezTo>
                    <a:pt x="720" y="383"/>
                    <a:pt x="720" y="383"/>
                    <a:pt x="720" y="383"/>
                  </a:cubicBezTo>
                  <a:cubicBezTo>
                    <a:pt x="721" y="383"/>
                    <a:pt x="721" y="383"/>
                    <a:pt x="721" y="383"/>
                  </a:cubicBezTo>
                  <a:cubicBezTo>
                    <a:pt x="722" y="382"/>
                    <a:pt x="722" y="382"/>
                    <a:pt x="722" y="382"/>
                  </a:cubicBezTo>
                  <a:cubicBezTo>
                    <a:pt x="722" y="381"/>
                    <a:pt x="722" y="381"/>
                    <a:pt x="722" y="381"/>
                  </a:cubicBezTo>
                  <a:cubicBezTo>
                    <a:pt x="722" y="380"/>
                    <a:pt x="722" y="380"/>
                    <a:pt x="722" y="380"/>
                  </a:cubicBezTo>
                  <a:cubicBezTo>
                    <a:pt x="722" y="381"/>
                    <a:pt x="722" y="381"/>
                    <a:pt x="722" y="381"/>
                  </a:cubicBezTo>
                  <a:cubicBezTo>
                    <a:pt x="723" y="383"/>
                    <a:pt x="723" y="383"/>
                    <a:pt x="723" y="383"/>
                  </a:cubicBezTo>
                  <a:cubicBezTo>
                    <a:pt x="723" y="383"/>
                    <a:pt x="725" y="383"/>
                    <a:pt x="725" y="382"/>
                  </a:cubicBezTo>
                  <a:cubicBezTo>
                    <a:pt x="726" y="382"/>
                    <a:pt x="727" y="382"/>
                    <a:pt x="727" y="382"/>
                  </a:cubicBezTo>
                  <a:cubicBezTo>
                    <a:pt x="728" y="382"/>
                    <a:pt x="728" y="382"/>
                    <a:pt x="728" y="382"/>
                  </a:cubicBezTo>
                  <a:cubicBezTo>
                    <a:pt x="729" y="381"/>
                    <a:pt x="729" y="381"/>
                    <a:pt x="729" y="381"/>
                  </a:cubicBezTo>
                  <a:cubicBezTo>
                    <a:pt x="730" y="380"/>
                    <a:pt x="730" y="380"/>
                    <a:pt x="730" y="380"/>
                  </a:cubicBezTo>
                  <a:cubicBezTo>
                    <a:pt x="731" y="379"/>
                    <a:pt x="731" y="379"/>
                    <a:pt x="731" y="379"/>
                  </a:cubicBezTo>
                  <a:cubicBezTo>
                    <a:pt x="731" y="379"/>
                    <a:pt x="731" y="379"/>
                    <a:pt x="733" y="378"/>
                  </a:cubicBezTo>
                  <a:cubicBezTo>
                    <a:pt x="734" y="377"/>
                    <a:pt x="734" y="378"/>
                    <a:pt x="734" y="378"/>
                  </a:cubicBezTo>
                  <a:cubicBezTo>
                    <a:pt x="734" y="378"/>
                    <a:pt x="735" y="377"/>
                    <a:pt x="736" y="377"/>
                  </a:cubicBezTo>
                  <a:cubicBezTo>
                    <a:pt x="736" y="376"/>
                    <a:pt x="736" y="376"/>
                    <a:pt x="736" y="376"/>
                  </a:cubicBezTo>
                  <a:cubicBezTo>
                    <a:pt x="736" y="375"/>
                    <a:pt x="736" y="375"/>
                    <a:pt x="736" y="375"/>
                  </a:cubicBezTo>
                  <a:cubicBezTo>
                    <a:pt x="736" y="373"/>
                    <a:pt x="736" y="373"/>
                    <a:pt x="736" y="373"/>
                  </a:cubicBezTo>
                  <a:cubicBezTo>
                    <a:pt x="737" y="375"/>
                    <a:pt x="737" y="375"/>
                    <a:pt x="737" y="375"/>
                  </a:cubicBezTo>
                  <a:cubicBezTo>
                    <a:pt x="737" y="375"/>
                    <a:pt x="738" y="376"/>
                    <a:pt x="739" y="376"/>
                  </a:cubicBezTo>
                  <a:cubicBezTo>
                    <a:pt x="740" y="376"/>
                    <a:pt x="739" y="376"/>
                    <a:pt x="739" y="376"/>
                  </a:cubicBezTo>
                  <a:cubicBezTo>
                    <a:pt x="738" y="377"/>
                    <a:pt x="738" y="377"/>
                    <a:pt x="738" y="377"/>
                  </a:cubicBezTo>
                  <a:cubicBezTo>
                    <a:pt x="737" y="378"/>
                    <a:pt x="737" y="378"/>
                    <a:pt x="737" y="378"/>
                  </a:cubicBezTo>
                  <a:cubicBezTo>
                    <a:pt x="736" y="378"/>
                    <a:pt x="736" y="378"/>
                    <a:pt x="736" y="378"/>
                  </a:cubicBezTo>
                  <a:cubicBezTo>
                    <a:pt x="735" y="379"/>
                    <a:pt x="735" y="379"/>
                    <a:pt x="735" y="379"/>
                  </a:cubicBezTo>
                  <a:cubicBezTo>
                    <a:pt x="735" y="381"/>
                    <a:pt x="735" y="381"/>
                    <a:pt x="735" y="381"/>
                  </a:cubicBezTo>
                  <a:cubicBezTo>
                    <a:pt x="735" y="381"/>
                    <a:pt x="735" y="381"/>
                    <a:pt x="735" y="381"/>
                  </a:cubicBezTo>
                  <a:cubicBezTo>
                    <a:pt x="737" y="381"/>
                    <a:pt x="737" y="381"/>
                    <a:pt x="737" y="381"/>
                  </a:cubicBezTo>
                  <a:cubicBezTo>
                    <a:pt x="738" y="381"/>
                    <a:pt x="738" y="381"/>
                    <a:pt x="738" y="381"/>
                  </a:cubicBezTo>
                  <a:cubicBezTo>
                    <a:pt x="740" y="381"/>
                    <a:pt x="740" y="381"/>
                    <a:pt x="740" y="381"/>
                  </a:cubicBezTo>
                  <a:cubicBezTo>
                    <a:pt x="743" y="380"/>
                    <a:pt x="743" y="380"/>
                    <a:pt x="743" y="380"/>
                  </a:cubicBezTo>
                  <a:cubicBezTo>
                    <a:pt x="748" y="381"/>
                    <a:pt x="748" y="381"/>
                    <a:pt x="748" y="381"/>
                  </a:cubicBezTo>
                  <a:cubicBezTo>
                    <a:pt x="747" y="382"/>
                    <a:pt x="747" y="382"/>
                    <a:pt x="747" y="382"/>
                  </a:cubicBezTo>
                  <a:cubicBezTo>
                    <a:pt x="745" y="382"/>
                    <a:pt x="745" y="382"/>
                    <a:pt x="745" y="382"/>
                  </a:cubicBezTo>
                  <a:cubicBezTo>
                    <a:pt x="744" y="382"/>
                    <a:pt x="744" y="382"/>
                    <a:pt x="744" y="382"/>
                  </a:cubicBezTo>
                  <a:cubicBezTo>
                    <a:pt x="743" y="383"/>
                    <a:pt x="743" y="383"/>
                    <a:pt x="743" y="383"/>
                  </a:cubicBezTo>
                  <a:cubicBezTo>
                    <a:pt x="741" y="385"/>
                    <a:pt x="741" y="385"/>
                    <a:pt x="741" y="385"/>
                  </a:cubicBezTo>
                  <a:cubicBezTo>
                    <a:pt x="740" y="384"/>
                    <a:pt x="740" y="384"/>
                    <a:pt x="740" y="384"/>
                  </a:cubicBezTo>
                  <a:cubicBezTo>
                    <a:pt x="739" y="383"/>
                    <a:pt x="739" y="383"/>
                    <a:pt x="739" y="383"/>
                  </a:cubicBezTo>
                  <a:cubicBezTo>
                    <a:pt x="738" y="383"/>
                    <a:pt x="738" y="383"/>
                    <a:pt x="738" y="383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733" y="384"/>
                    <a:pt x="733" y="384"/>
                    <a:pt x="733" y="384"/>
                  </a:cubicBezTo>
                  <a:cubicBezTo>
                    <a:pt x="733" y="385"/>
                    <a:pt x="733" y="385"/>
                    <a:pt x="733" y="385"/>
                  </a:cubicBezTo>
                  <a:cubicBezTo>
                    <a:pt x="732" y="386"/>
                    <a:pt x="732" y="386"/>
                    <a:pt x="732" y="386"/>
                  </a:cubicBezTo>
                  <a:cubicBezTo>
                    <a:pt x="730" y="386"/>
                    <a:pt x="730" y="386"/>
                    <a:pt x="730" y="386"/>
                  </a:cubicBezTo>
                  <a:cubicBezTo>
                    <a:pt x="729" y="388"/>
                    <a:pt x="729" y="388"/>
                    <a:pt x="729" y="388"/>
                  </a:cubicBezTo>
                  <a:cubicBezTo>
                    <a:pt x="729" y="388"/>
                    <a:pt x="728" y="389"/>
                    <a:pt x="727" y="389"/>
                  </a:cubicBezTo>
                  <a:cubicBezTo>
                    <a:pt x="727" y="389"/>
                    <a:pt x="727" y="390"/>
                    <a:pt x="727" y="390"/>
                  </a:cubicBezTo>
                  <a:cubicBezTo>
                    <a:pt x="725" y="391"/>
                    <a:pt x="725" y="391"/>
                    <a:pt x="725" y="391"/>
                  </a:cubicBezTo>
                  <a:cubicBezTo>
                    <a:pt x="724" y="392"/>
                    <a:pt x="724" y="392"/>
                    <a:pt x="724" y="392"/>
                  </a:cubicBezTo>
                  <a:cubicBezTo>
                    <a:pt x="722" y="393"/>
                    <a:pt x="722" y="393"/>
                    <a:pt x="722" y="393"/>
                  </a:cubicBezTo>
                  <a:cubicBezTo>
                    <a:pt x="722" y="395"/>
                    <a:pt x="722" y="395"/>
                    <a:pt x="722" y="395"/>
                  </a:cubicBezTo>
                  <a:cubicBezTo>
                    <a:pt x="722" y="396"/>
                    <a:pt x="722" y="396"/>
                    <a:pt x="722" y="396"/>
                  </a:cubicBezTo>
                  <a:cubicBezTo>
                    <a:pt x="721" y="398"/>
                    <a:pt x="721" y="398"/>
                    <a:pt x="721" y="398"/>
                  </a:cubicBezTo>
                  <a:cubicBezTo>
                    <a:pt x="722" y="400"/>
                    <a:pt x="722" y="400"/>
                    <a:pt x="722" y="400"/>
                  </a:cubicBezTo>
                  <a:cubicBezTo>
                    <a:pt x="722" y="400"/>
                    <a:pt x="723" y="399"/>
                    <a:pt x="724" y="400"/>
                  </a:cubicBezTo>
                  <a:cubicBezTo>
                    <a:pt x="725" y="401"/>
                    <a:pt x="725" y="401"/>
                    <a:pt x="725" y="401"/>
                  </a:cubicBezTo>
                  <a:cubicBezTo>
                    <a:pt x="726" y="402"/>
                    <a:pt x="726" y="402"/>
                    <a:pt x="726" y="402"/>
                  </a:cubicBezTo>
                  <a:cubicBezTo>
                    <a:pt x="727" y="403"/>
                    <a:pt x="727" y="403"/>
                    <a:pt x="727" y="403"/>
                  </a:cubicBezTo>
                  <a:cubicBezTo>
                    <a:pt x="727" y="403"/>
                    <a:pt x="728" y="403"/>
                    <a:pt x="729" y="403"/>
                  </a:cubicBezTo>
                  <a:cubicBezTo>
                    <a:pt x="729" y="403"/>
                    <a:pt x="729" y="402"/>
                    <a:pt x="729" y="402"/>
                  </a:cubicBezTo>
                  <a:cubicBezTo>
                    <a:pt x="730" y="401"/>
                    <a:pt x="730" y="401"/>
                    <a:pt x="730" y="401"/>
                  </a:cubicBezTo>
                  <a:cubicBezTo>
                    <a:pt x="732" y="401"/>
                    <a:pt x="732" y="401"/>
                    <a:pt x="732" y="401"/>
                  </a:cubicBezTo>
                  <a:cubicBezTo>
                    <a:pt x="734" y="399"/>
                    <a:pt x="734" y="399"/>
                    <a:pt x="734" y="399"/>
                  </a:cubicBezTo>
                  <a:cubicBezTo>
                    <a:pt x="736" y="398"/>
                    <a:pt x="736" y="398"/>
                    <a:pt x="736" y="398"/>
                  </a:cubicBezTo>
                  <a:cubicBezTo>
                    <a:pt x="736" y="396"/>
                    <a:pt x="736" y="396"/>
                    <a:pt x="736" y="396"/>
                  </a:cubicBezTo>
                  <a:cubicBezTo>
                    <a:pt x="737" y="395"/>
                    <a:pt x="737" y="395"/>
                    <a:pt x="737" y="395"/>
                  </a:cubicBezTo>
                  <a:cubicBezTo>
                    <a:pt x="738" y="394"/>
                    <a:pt x="738" y="394"/>
                    <a:pt x="738" y="394"/>
                  </a:cubicBezTo>
                  <a:cubicBezTo>
                    <a:pt x="740" y="392"/>
                    <a:pt x="740" y="392"/>
                    <a:pt x="740" y="392"/>
                  </a:cubicBezTo>
                  <a:cubicBezTo>
                    <a:pt x="741" y="391"/>
                    <a:pt x="741" y="391"/>
                    <a:pt x="741" y="391"/>
                  </a:cubicBezTo>
                  <a:cubicBezTo>
                    <a:pt x="742" y="391"/>
                    <a:pt x="742" y="391"/>
                    <a:pt x="742" y="391"/>
                  </a:cubicBezTo>
                  <a:cubicBezTo>
                    <a:pt x="743" y="390"/>
                    <a:pt x="743" y="390"/>
                    <a:pt x="743" y="390"/>
                  </a:cubicBezTo>
                  <a:cubicBezTo>
                    <a:pt x="744" y="391"/>
                    <a:pt x="744" y="391"/>
                    <a:pt x="744" y="391"/>
                  </a:cubicBezTo>
                  <a:cubicBezTo>
                    <a:pt x="744" y="392"/>
                    <a:pt x="744" y="392"/>
                    <a:pt x="744" y="392"/>
                  </a:cubicBezTo>
                  <a:cubicBezTo>
                    <a:pt x="746" y="391"/>
                    <a:pt x="746" y="391"/>
                    <a:pt x="746" y="391"/>
                  </a:cubicBezTo>
                  <a:cubicBezTo>
                    <a:pt x="747" y="390"/>
                    <a:pt x="747" y="390"/>
                    <a:pt x="747" y="390"/>
                  </a:cubicBezTo>
                  <a:cubicBezTo>
                    <a:pt x="748" y="390"/>
                    <a:pt x="748" y="390"/>
                    <a:pt x="748" y="390"/>
                  </a:cubicBezTo>
                  <a:cubicBezTo>
                    <a:pt x="748" y="390"/>
                    <a:pt x="750" y="390"/>
                    <a:pt x="750" y="389"/>
                  </a:cubicBezTo>
                  <a:cubicBezTo>
                    <a:pt x="751" y="389"/>
                    <a:pt x="752" y="389"/>
                    <a:pt x="752" y="389"/>
                  </a:cubicBezTo>
                  <a:cubicBezTo>
                    <a:pt x="753" y="389"/>
                    <a:pt x="753" y="389"/>
                    <a:pt x="753" y="389"/>
                  </a:cubicBezTo>
                  <a:cubicBezTo>
                    <a:pt x="755" y="388"/>
                    <a:pt x="755" y="388"/>
                    <a:pt x="755" y="388"/>
                  </a:cubicBezTo>
                  <a:cubicBezTo>
                    <a:pt x="757" y="387"/>
                    <a:pt x="757" y="387"/>
                    <a:pt x="757" y="387"/>
                  </a:cubicBezTo>
                  <a:cubicBezTo>
                    <a:pt x="758" y="386"/>
                    <a:pt x="758" y="386"/>
                    <a:pt x="758" y="386"/>
                  </a:cubicBezTo>
                  <a:cubicBezTo>
                    <a:pt x="760" y="386"/>
                    <a:pt x="760" y="386"/>
                    <a:pt x="760" y="386"/>
                  </a:cubicBezTo>
                  <a:cubicBezTo>
                    <a:pt x="762" y="386"/>
                    <a:pt x="762" y="386"/>
                    <a:pt x="762" y="386"/>
                  </a:cubicBezTo>
                  <a:cubicBezTo>
                    <a:pt x="763" y="385"/>
                    <a:pt x="763" y="385"/>
                    <a:pt x="763" y="385"/>
                  </a:cubicBezTo>
                  <a:cubicBezTo>
                    <a:pt x="764" y="383"/>
                    <a:pt x="764" y="383"/>
                    <a:pt x="764" y="383"/>
                  </a:cubicBezTo>
                  <a:cubicBezTo>
                    <a:pt x="764" y="383"/>
                    <a:pt x="765" y="383"/>
                    <a:pt x="766" y="383"/>
                  </a:cubicBezTo>
                  <a:cubicBezTo>
                    <a:pt x="767" y="383"/>
                    <a:pt x="768" y="383"/>
                    <a:pt x="768" y="383"/>
                  </a:cubicBezTo>
                  <a:cubicBezTo>
                    <a:pt x="769" y="383"/>
                    <a:pt x="769" y="383"/>
                    <a:pt x="769" y="383"/>
                  </a:cubicBezTo>
                  <a:cubicBezTo>
                    <a:pt x="770" y="382"/>
                    <a:pt x="770" y="382"/>
                    <a:pt x="770" y="382"/>
                  </a:cubicBezTo>
                  <a:cubicBezTo>
                    <a:pt x="769" y="381"/>
                    <a:pt x="769" y="381"/>
                    <a:pt x="769" y="381"/>
                  </a:cubicBezTo>
                  <a:cubicBezTo>
                    <a:pt x="767" y="382"/>
                    <a:pt x="767" y="382"/>
                    <a:pt x="767" y="382"/>
                  </a:cubicBezTo>
                  <a:cubicBezTo>
                    <a:pt x="768" y="381"/>
                    <a:pt x="768" y="381"/>
                    <a:pt x="768" y="381"/>
                  </a:cubicBezTo>
                  <a:cubicBezTo>
                    <a:pt x="768" y="379"/>
                    <a:pt x="768" y="379"/>
                    <a:pt x="768" y="379"/>
                  </a:cubicBezTo>
                  <a:cubicBezTo>
                    <a:pt x="769" y="379"/>
                    <a:pt x="769" y="379"/>
                    <a:pt x="769" y="379"/>
                  </a:cubicBezTo>
                  <a:cubicBezTo>
                    <a:pt x="771" y="380"/>
                    <a:pt x="771" y="380"/>
                    <a:pt x="771" y="380"/>
                  </a:cubicBezTo>
                  <a:cubicBezTo>
                    <a:pt x="772" y="379"/>
                    <a:pt x="772" y="379"/>
                    <a:pt x="772" y="379"/>
                  </a:cubicBezTo>
                  <a:cubicBezTo>
                    <a:pt x="774" y="379"/>
                    <a:pt x="774" y="379"/>
                    <a:pt x="774" y="379"/>
                  </a:cubicBezTo>
                  <a:cubicBezTo>
                    <a:pt x="776" y="379"/>
                    <a:pt x="776" y="379"/>
                    <a:pt x="776" y="379"/>
                  </a:cubicBezTo>
                  <a:cubicBezTo>
                    <a:pt x="778" y="377"/>
                    <a:pt x="778" y="377"/>
                    <a:pt x="778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81" y="375"/>
                    <a:pt x="781" y="375"/>
                    <a:pt x="781" y="375"/>
                  </a:cubicBezTo>
                  <a:cubicBezTo>
                    <a:pt x="783" y="374"/>
                    <a:pt x="783" y="374"/>
                    <a:pt x="783" y="374"/>
                  </a:cubicBezTo>
                  <a:cubicBezTo>
                    <a:pt x="783" y="373"/>
                    <a:pt x="783" y="373"/>
                    <a:pt x="783" y="373"/>
                  </a:cubicBezTo>
                  <a:cubicBezTo>
                    <a:pt x="783" y="372"/>
                    <a:pt x="783" y="372"/>
                    <a:pt x="783" y="372"/>
                  </a:cubicBezTo>
                  <a:cubicBezTo>
                    <a:pt x="782" y="372"/>
                    <a:pt x="782" y="372"/>
                    <a:pt x="782" y="372"/>
                  </a:cubicBezTo>
                  <a:cubicBezTo>
                    <a:pt x="780" y="371"/>
                    <a:pt x="780" y="371"/>
                    <a:pt x="780" y="371"/>
                  </a:cubicBezTo>
                  <a:cubicBezTo>
                    <a:pt x="778" y="371"/>
                    <a:pt x="778" y="371"/>
                    <a:pt x="778" y="371"/>
                  </a:cubicBezTo>
                  <a:cubicBezTo>
                    <a:pt x="778" y="371"/>
                    <a:pt x="778" y="371"/>
                    <a:pt x="778" y="371"/>
                  </a:cubicBezTo>
                  <a:cubicBezTo>
                    <a:pt x="776" y="371"/>
                    <a:pt x="776" y="371"/>
                    <a:pt x="776" y="371"/>
                  </a:cubicBezTo>
                  <a:cubicBezTo>
                    <a:pt x="776" y="370"/>
                    <a:pt x="776" y="370"/>
                    <a:pt x="776" y="370"/>
                  </a:cubicBezTo>
                  <a:cubicBezTo>
                    <a:pt x="776" y="367"/>
                    <a:pt x="776" y="367"/>
                    <a:pt x="776" y="367"/>
                  </a:cubicBezTo>
                  <a:cubicBezTo>
                    <a:pt x="776" y="367"/>
                    <a:pt x="777" y="366"/>
                    <a:pt x="778" y="366"/>
                  </a:cubicBezTo>
                  <a:cubicBezTo>
                    <a:pt x="778" y="365"/>
                    <a:pt x="778" y="365"/>
                    <a:pt x="778" y="365"/>
                  </a:cubicBezTo>
                  <a:cubicBezTo>
                    <a:pt x="778" y="364"/>
                    <a:pt x="778" y="364"/>
                    <a:pt x="778" y="364"/>
                  </a:cubicBezTo>
                  <a:cubicBezTo>
                    <a:pt x="778" y="363"/>
                    <a:pt x="778" y="363"/>
                    <a:pt x="778" y="363"/>
                  </a:cubicBezTo>
                  <a:cubicBezTo>
                    <a:pt x="777" y="362"/>
                    <a:pt x="777" y="362"/>
                    <a:pt x="777" y="362"/>
                  </a:cubicBezTo>
                  <a:cubicBezTo>
                    <a:pt x="777" y="361"/>
                    <a:pt x="777" y="361"/>
                    <a:pt x="777" y="361"/>
                  </a:cubicBezTo>
                  <a:cubicBezTo>
                    <a:pt x="777" y="362"/>
                    <a:pt x="777" y="362"/>
                    <a:pt x="777" y="362"/>
                  </a:cubicBezTo>
                  <a:cubicBezTo>
                    <a:pt x="776" y="362"/>
                    <a:pt x="776" y="362"/>
                    <a:pt x="776" y="362"/>
                  </a:cubicBezTo>
                  <a:cubicBezTo>
                    <a:pt x="775" y="362"/>
                    <a:pt x="775" y="362"/>
                    <a:pt x="775" y="362"/>
                  </a:cubicBezTo>
                  <a:cubicBezTo>
                    <a:pt x="774" y="363"/>
                    <a:pt x="774" y="363"/>
                    <a:pt x="774" y="363"/>
                  </a:cubicBezTo>
                  <a:cubicBezTo>
                    <a:pt x="773" y="364"/>
                    <a:pt x="773" y="364"/>
                    <a:pt x="773" y="364"/>
                  </a:cubicBezTo>
                  <a:cubicBezTo>
                    <a:pt x="772" y="365"/>
                    <a:pt x="772" y="365"/>
                    <a:pt x="772" y="365"/>
                  </a:cubicBezTo>
                  <a:cubicBezTo>
                    <a:pt x="771" y="367"/>
                    <a:pt x="771" y="367"/>
                    <a:pt x="771" y="367"/>
                  </a:cubicBezTo>
                  <a:cubicBezTo>
                    <a:pt x="771" y="368"/>
                    <a:pt x="771" y="368"/>
                    <a:pt x="771" y="368"/>
                  </a:cubicBezTo>
                  <a:cubicBezTo>
                    <a:pt x="770" y="370"/>
                    <a:pt x="770" y="370"/>
                    <a:pt x="770" y="370"/>
                  </a:cubicBezTo>
                  <a:cubicBezTo>
                    <a:pt x="769" y="370"/>
                    <a:pt x="769" y="370"/>
                    <a:pt x="769" y="370"/>
                  </a:cubicBezTo>
                  <a:cubicBezTo>
                    <a:pt x="769" y="370"/>
                    <a:pt x="769" y="371"/>
                    <a:pt x="768" y="372"/>
                  </a:cubicBezTo>
                  <a:cubicBezTo>
                    <a:pt x="768" y="372"/>
                    <a:pt x="768" y="373"/>
                    <a:pt x="768" y="373"/>
                  </a:cubicBezTo>
                  <a:cubicBezTo>
                    <a:pt x="767" y="374"/>
                    <a:pt x="767" y="374"/>
                    <a:pt x="767" y="374"/>
                  </a:cubicBezTo>
                  <a:cubicBezTo>
                    <a:pt x="767" y="375"/>
                    <a:pt x="767" y="375"/>
                    <a:pt x="767" y="375"/>
                  </a:cubicBezTo>
                  <a:cubicBezTo>
                    <a:pt x="767" y="377"/>
                    <a:pt x="767" y="377"/>
                    <a:pt x="767" y="377"/>
                  </a:cubicBezTo>
                  <a:cubicBezTo>
                    <a:pt x="768" y="378"/>
                    <a:pt x="768" y="378"/>
                    <a:pt x="768" y="378"/>
                  </a:cubicBezTo>
                  <a:cubicBezTo>
                    <a:pt x="766" y="378"/>
                    <a:pt x="766" y="378"/>
                    <a:pt x="766" y="378"/>
                  </a:cubicBezTo>
                  <a:cubicBezTo>
                    <a:pt x="764" y="378"/>
                    <a:pt x="764" y="378"/>
                    <a:pt x="764" y="378"/>
                  </a:cubicBezTo>
                  <a:cubicBezTo>
                    <a:pt x="764" y="376"/>
                    <a:pt x="764" y="376"/>
                    <a:pt x="764" y="376"/>
                  </a:cubicBezTo>
                  <a:cubicBezTo>
                    <a:pt x="762" y="375"/>
                    <a:pt x="762" y="375"/>
                    <a:pt x="762" y="375"/>
                  </a:cubicBezTo>
                  <a:cubicBezTo>
                    <a:pt x="761" y="376"/>
                    <a:pt x="761" y="376"/>
                    <a:pt x="761" y="376"/>
                  </a:cubicBezTo>
                  <a:cubicBezTo>
                    <a:pt x="758" y="377"/>
                    <a:pt x="758" y="377"/>
                    <a:pt x="758" y="377"/>
                  </a:cubicBezTo>
                  <a:cubicBezTo>
                    <a:pt x="758" y="377"/>
                    <a:pt x="757" y="378"/>
                    <a:pt x="755" y="378"/>
                  </a:cubicBezTo>
                  <a:cubicBezTo>
                    <a:pt x="754" y="378"/>
                    <a:pt x="755" y="377"/>
                    <a:pt x="755" y="377"/>
                  </a:cubicBezTo>
                  <a:cubicBezTo>
                    <a:pt x="754" y="376"/>
                    <a:pt x="754" y="376"/>
                    <a:pt x="754" y="376"/>
                  </a:cubicBezTo>
                  <a:cubicBezTo>
                    <a:pt x="753" y="376"/>
                    <a:pt x="753" y="376"/>
                    <a:pt x="753" y="376"/>
                  </a:cubicBezTo>
                  <a:cubicBezTo>
                    <a:pt x="752" y="376"/>
                    <a:pt x="752" y="376"/>
                    <a:pt x="752" y="376"/>
                  </a:cubicBezTo>
                  <a:cubicBezTo>
                    <a:pt x="751" y="376"/>
                    <a:pt x="751" y="376"/>
                    <a:pt x="751" y="376"/>
                  </a:cubicBezTo>
                  <a:cubicBezTo>
                    <a:pt x="750" y="375"/>
                    <a:pt x="750" y="375"/>
                    <a:pt x="750" y="375"/>
                  </a:cubicBezTo>
                  <a:cubicBezTo>
                    <a:pt x="750" y="375"/>
                    <a:pt x="748" y="375"/>
                    <a:pt x="747" y="375"/>
                  </a:cubicBezTo>
                  <a:cubicBezTo>
                    <a:pt x="747" y="374"/>
                    <a:pt x="745" y="375"/>
                    <a:pt x="745" y="375"/>
                  </a:cubicBezTo>
                  <a:cubicBezTo>
                    <a:pt x="742" y="374"/>
                    <a:pt x="742" y="374"/>
                    <a:pt x="742" y="374"/>
                  </a:cubicBezTo>
                  <a:cubicBezTo>
                    <a:pt x="743" y="372"/>
                    <a:pt x="743" y="372"/>
                    <a:pt x="743" y="372"/>
                  </a:cubicBezTo>
                  <a:cubicBezTo>
                    <a:pt x="743" y="371"/>
                    <a:pt x="743" y="371"/>
                    <a:pt x="743" y="371"/>
                  </a:cubicBezTo>
                  <a:cubicBezTo>
                    <a:pt x="742" y="371"/>
                    <a:pt x="742" y="371"/>
                    <a:pt x="742" y="371"/>
                  </a:cubicBezTo>
                  <a:cubicBezTo>
                    <a:pt x="740" y="371"/>
                    <a:pt x="740" y="371"/>
                    <a:pt x="740" y="371"/>
                  </a:cubicBezTo>
                  <a:cubicBezTo>
                    <a:pt x="738" y="371"/>
                    <a:pt x="738" y="371"/>
                    <a:pt x="738" y="371"/>
                  </a:cubicBezTo>
                  <a:cubicBezTo>
                    <a:pt x="738" y="369"/>
                    <a:pt x="738" y="369"/>
                    <a:pt x="738" y="369"/>
                  </a:cubicBezTo>
                  <a:cubicBezTo>
                    <a:pt x="736" y="368"/>
                    <a:pt x="736" y="368"/>
                    <a:pt x="736" y="368"/>
                  </a:cubicBezTo>
                  <a:cubicBezTo>
                    <a:pt x="735" y="366"/>
                    <a:pt x="735" y="366"/>
                    <a:pt x="735" y="366"/>
                  </a:cubicBezTo>
                  <a:cubicBezTo>
                    <a:pt x="735" y="365"/>
                    <a:pt x="735" y="365"/>
                    <a:pt x="735" y="365"/>
                  </a:cubicBezTo>
                  <a:cubicBezTo>
                    <a:pt x="735" y="363"/>
                    <a:pt x="735" y="363"/>
                    <a:pt x="735" y="363"/>
                  </a:cubicBezTo>
                  <a:cubicBezTo>
                    <a:pt x="735" y="361"/>
                    <a:pt x="735" y="361"/>
                    <a:pt x="735" y="361"/>
                  </a:cubicBezTo>
                  <a:cubicBezTo>
                    <a:pt x="733" y="361"/>
                    <a:pt x="733" y="361"/>
                    <a:pt x="733" y="361"/>
                  </a:cubicBezTo>
                  <a:cubicBezTo>
                    <a:pt x="731" y="361"/>
                    <a:pt x="731" y="361"/>
                    <a:pt x="731" y="361"/>
                  </a:cubicBezTo>
                  <a:cubicBezTo>
                    <a:pt x="731" y="360"/>
                    <a:pt x="731" y="360"/>
                    <a:pt x="731" y="360"/>
                  </a:cubicBezTo>
                  <a:cubicBezTo>
                    <a:pt x="731" y="360"/>
                    <a:pt x="732" y="360"/>
                    <a:pt x="734" y="358"/>
                  </a:cubicBezTo>
                  <a:cubicBezTo>
                    <a:pt x="736" y="356"/>
                    <a:pt x="734" y="356"/>
                    <a:pt x="734" y="355"/>
                  </a:cubicBezTo>
                  <a:cubicBezTo>
                    <a:pt x="734" y="355"/>
                    <a:pt x="735" y="354"/>
                    <a:pt x="735" y="354"/>
                  </a:cubicBezTo>
                  <a:cubicBezTo>
                    <a:pt x="735" y="352"/>
                    <a:pt x="735" y="352"/>
                    <a:pt x="735" y="352"/>
                  </a:cubicBezTo>
                  <a:cubicBezTo>
                    <a:pt x="733" y="351"/>
                    <a:pt x="733" y="351"/>
                    <a:pt x="733" y="351"/>
                  </a:cubicBezTo>
                  <a:cubicBezTo>
                    <a:pt x="733" y="351"/>
                    <a:pt x="730" y="352"/>
                    <a:pt x="730" y="352"/>
                  </a:cubicBezTo>
                  <a:cubicBezTo>
                    <a:pt x="729" y="352"/>
                    <a:pt x="727" y="354"/>
                    <a:pt x="726" y="354"/>
                  </a:cubicBezTo>
                  <a:cubicBezTo>
                    <a:pt x="726" y="354"/>
                    <a:pt x="726" y="354"/>
                    <a:pt x="726" y="354"/>
                  </a:cubicBezTo>
                  <a:cubicBezTo>
                    <a:pt x="726" y="352"/>
                    <a:pt x="726" y="352"/>
                    <a:pt x="726" y="352"/>
                  </a:cubicBezTo>
                  <a:cubicBezTo>
                    <a:pt x="725" y="351"/>
                    <a:pt x="725" y="351"/>
                    <a:pt x="725" y="351"/>
                  </a:cubicBezTo>
                  <a:cubicBezTo>
                    <a:pt x="725" y="351"/>
                    <a:pt x="724" y="350"/>
                    <a:pt x="721" y="350"/>
                  </a:cubicBezTo>
                  <a:cubicBezTo>
                    <a:pt x="718" y="350"/>
                    <a:pt x="718" y="350"/>
                    <a:pt x="718" y="350"/>
                  </a:cubicBezTo>
                  <a:cubicBezTo>
                    <a:pt x="718" y="350"/>
                    <a:pt x="716" y="350"/>
                    <a:pt x="716" y="349"/>
                  </a:cubicBezTo>
                  <a:cubicBezTo>
                    <a:pt x="717" y="349"/>
                    <a:pt x="719" y="350"/>
                    <a:pt x="719" y="349"/>
                  </a:cubicBezTo>
                  <a:cubicBezTo>
                    <a:pt x="720" y="348"/>
                    <a:pt x="722" y="348"/>
                    <a:pt x="722" y="348"/>
                  </a:cubicBezTo>
                  <a:cubicBezTo>
                    <a:pt x="722" y="348"/>
                    <a:pt x="724" y="348"/>
                    <a:pt x="725" y="348"/>
                  </a:cubicBezTo>
                  <a:cubicBezTo>
                    <a:pt x="726" y="348"/>
                    <a:pt x="728" y="349"/>
                    <a:pt x="728" y="349"/>
                  </a:cubicBezTo>
                  <a:cubicBezTo>
                    <a:pt x="728" y="349"/>
                    <a:pt x="730" y="349"/>
                    <a:pt x="732" y="349"/>
                  </a:cubicBezTo>
                  <a:cubicBezTo>
                    <a:pt x="734" y="349"/>
                    <a:pt x="734" y="347"/>
                    <a:pt x="734" y="347"/>
                  </a:cubicBezTo>
                  <a:cubicBezTo>
                    <a:pt x="737" y="345"/>
                    <a:pt x="737" y="345"/>
                    <a:pt x="737" y="345"/>
                  </a:cubicBezTo>
                  <a:cubicBezTo>
                    <a:pt x="737" y="345"/>
                    <a:pt x="738" y="344"/>
                    <a:pt x="740" y="344"/>
                  </a:cubicBezTo>
                  <a:cubicBezTo>
                    <a:pt x="742" y="344"/>
                    <a:pt x="741" y="342"/>
                    <a:pt x="741" y="342"/>
                  </a:cubicBezTo>
                  <a:cubicBezTo>
                    <a:pt x="739" y="340"/>
                    <a:pt x="739" y="340"/>
                    <a:pt x="739" y="340"/>
                  </a:cubicBezTo>
                  <a:cubicBezTo>
                    <a:pt x="739" y="339"/>
                    <a:pt x="739" y="339"/>
                    <a:pt x="739" y="339"/>
                  </a:cubicBezTo>
                  <a:cubicBezTo>
                    <a:pt x="741" y="338"/>
                    <a:pt x="741" y="338"/>
                    <a:pt x="741" y="338"/>
                  </a:cubicBezTo>
                  <a:cubicBezTo>
                    <a:pt x="738" y="336"/>
                    <a:pt x="738" y="336"/>
                    <a:pt x="738" y="336"/>
                  </a:cubicBezTo>
                  <a:cubicBezTo>
                    <a:pt x="737" y="335"/>
                    <a:pt x="737" y="335"/>
                    <a:pt x="737" y="335"/>
                  </a:cubicBezTo>
                  <a:cubicBezTo>
                    <a:pt x="733" y="334"/>
                    <a:pt x="733" y="334"/>
                    <a:pt x="733" y="334"/>
                  </a:cubicBezTo>
                  <a:cubicBezTo>
                    <a:pt x="730" y="333"/>
                    <a:pt x="730" y="333"/>
                    <a:pt x="730" y="333"/>
                  </a:cubicBezTo>
                  <a:cubicBezTo>
                    <a:pt x="728" y="334"/>
                    <a:pt x="728" y="334"/>
                    <a:pt x="728" y="334"/>
                  </a:cubicBezTo>
                  <a:cubicBezTo>
                    <a:pt x="724" y="334"/>
                    <a:pt x="724" y="334"/>
                    <a:pt x="724" y="334"/>
                  </a:cubicBezTo>
                  <a:cubicBezTo>
                    <a:pt x="718" y="336"/>
                    <a:pt x="718" y="336"/>
                    <a:pt x="718" y="336"/>
                  </a:cubicBezTo>
                  <a:cubicBezTo>
                    <a:pt x="714" y="337"/>
                    <a:pt x="714" y="337"/>
                    <a:pt x="714" y="337"/>
                  </a:cubicBezTo>
                  <a:cubicBezTo>
                    <a:pt x="710" y="339"/>
                    <a:pt x="710" y="339"/>
                    <a:pt x="710" y="339"/>
                  </a:cubicBezTo>
                  <a:cubicBezTo>
                    <a:pt x="707" y="340"/>
                    <a:pt x="707" y="340"/>
                    <a:pt x="707" y="340"/>
                  </a:cubicBezTo>
                  <a:cubicBezTo>
                    <a:pt x="703" y="341"/>
                    <a:pt x="703" y="341"/>
                    <a:pt x="703" y="341"/>
                  </a:cubicBezTo>
                  <a:cubicBezTo>
                    <a:pt x="701" y="343"/>
                    <a:pt x="701" y="343"/>
                    <a:pt x="701" y="343"/>
                  </a:cubicBezTo>
                  <a:cubicBezTo>
                    <a:pt x="698" y="344"/>
                    <a:pt x="698" y="344"/>
                    <a:pt x="698" y="344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89" y="350"/>
                    <a:pt x="689" y="350"/>
                    <a:pt x="689" y="350"/>
                  </a:cubicBezTo>
                  <a:cubicBezTo>
                    <a:pt x="687" y="352"/>
                    <a:pt x="687" y="352"/>
                    <a:pt x="687" y="352"/>
                  </a:cubicBezTo>
                  <a:cubicBezTo>
                    <a:pt x="686" y="354"/>
                    <a:pt x="686" y="354"/>
                    <a:pt x="686" y="354"/>
                  </a:cubicBezTo>
                  <a:cubicBezTo>
                    <a:pt x="684" y="355"/>
                    <a:pt x="684" y="355"/>
                    <a:pt x="684" y="355"/>
                  </a:cubicBezTo>
                  <a:cubicBezTo>
                    <a:pt x="683" y="357"/>
                    <a:pt x="683" y="357"/>
                    <a:pt x="683" y="357"/>
                  </a:cubicBezTo>
                  <a:cubicBezTo>
                    <a:pt x="681" y="360"/>
                    <a:pt x="681" y="360"/>
                    <a:pt x="681" y="360"/>
                  </a:cubicBezTo>
                  <a:cubicBezTo>
                    <a:pt x="681" y="360"/>
                    <a:pt x="680" y="361"/>
                    <a:pt x="679" y="362"/>
                  </a:cubicBezTo>
                  <a:cubicBezTo>
                    <a:pt x="678" y="363"/>
                    <a:pt x="677" y="363"/>
                    <a:pt x="677" y="363"/>
                  </a:cubicBezTo>
                  <a:cubicBezTo>
                    <a:pt x="673" y="364"/>
                    <a:pt x="673" y="364"/>
                    <a:pt x="673" y="364"/>
                  </a:cubicBezTo>
                  <a:cubicBezTo>
                    <a:pt x="674" y="362"/>
                    <a:pt x="674" y="362"/>
                    <a:pt x="674" y="362"/>
                  </a:cubicBezTo>
                  <a:cubicBezTo>
                    <a:pt x="674" y="362"/>
                    <a:pt x="674" y="362"/>
                    <a:pt x="674" y="362"/>
                  </a:cubicBezTo>
                  <a:cubicBezTo>
                    <a:pt x="676" y="361"/>
                    <a:pt x="676" y="361"/>
                    <a:pt x="676" y="361"/>
                  </a:cubicBezTo>
                  <a:cubicBezTo>
                    <a:pt x="676" y="361"/>
                    <a:pt x="677" y="360"/>
                    <a:pt x="677" y="360"/>
                  </a:cubicBezTo>
                  <a:cubicBezTo>
                    <a:pt x="678" y="359"/>
                    <a:pt x="677" y="360"/>
                    <a:pt x="679" y="358"/>
                  </a:cubicBezTo>
                  <a:cubicBezTo>
                    <a:pt x="680" y="357"/>
                    <a:pt x="680" y="357"/>
                    <a:pt x="680" y="357"/>
                  </a:cubicBezTo>
                  <a:cubicBezTo>
                    <a:pt x="680" y="357"/>
                    <a:pt x="681" y="356"/>
                    <a:pt x="681" y="356"/>
                  </a:cubicBezTo>
                  <a:cubicBezTo>
                    <a:pt x="682" y="355"/>
                    <a:pt x="683" y="354"/>
                    <a:pt x="683" y="354"/>
                  </a:cubicBezTo>
                  <a:cubicBezTo>
                    <a:pt x="683" y="354"/>
                    <a:pt x="684" y="353"/>
                    <a:pt x="684" y="352"/>
                  </a:cubicBezTo>
                  <a:cubicBezTo>
                    <a:pt x="684" y="352"/>
                    <a:pt x="685" y="351"/>
                    <a:pt x="685" y="351"/>
                  </a:cubicBezTo>
                  <a:cubicBezTo>
                    <a:pt x="686" y="351"/>
                    <a:pt x="686" y="350"/>
                    <a:pt x="686" y="350"/>
                  </a:cubicBezTo>
                  <a:cubicBezTo>
                    <a:pt x="686" y="349"/>
                    <a:pt x="686" y="349"/>
                    <a:pt x="686" y="349"/>
                  </a:cubicBezTo>
                  <a:cubicBezTo>
                    <a:pt x="685" y="348"/>
                    <a:pt x="685" y="348"/>
                    <a:pt x="685" y="348"/>
                  </a:cubicBezTo>
                  <a:cubicBezTo>
                    <a:pt x="685" y="348"/>
                    <a:pt x="685" y="348"/>
                    <a:pt x="684" y="347"/>
                  </a:cubicBezTo>
                  <a:cubicBezTo>
                    <a:pt x="684" y="347"/>
                    <a:pt x="684" y="347"/>
                    <a:pt x="683" y="347"/>
                  </a:cubicBezTo>
                  <a:cubicBezTo>
                    <a:pt x="682" y="347"/>
                    <a:pt x="682" y="346"/>
                    <a:pt x="682" y="346"/>
                  </a:cubicBezTo>
                  <a:cubicBezTo>
                    <a:pt x="681" y="346"/>
                    <a:pt x="680" y="345"/>
                    <a:pt x="680" y="345"/>
                  </a:cubicBezTo>
                  <a:cubicBezTo>
                    <a:pt x="680" y="345"/>
                    <a:pt x="679" y="345"/>
                    <a:pt x="682" y="345"/>
                  </a:cubicBezTo>
                  <a:cubicBezTo>
                    <a:pt x="685" y="346"/>
                    <a:pt x="684" y="346"/>
                    <a:pt x="684" y="346"/>
                  </a:cubicBezTo>
                  <a:cubicBezTo>
                    <a:pt x="684" y="346"/>
                    <a:pt x="686" y="347"/>
                    <a:pt x="686" y="347"/>
                  </a:cubicBezTo>
                  <a:cubicBezTo>
                    <a:pt x="687" y="347"/>
                    <a:pt x="687" y="347"/>
                    <a:pt x="687" y="347"/>
                  </a:cubicBezTo>
                  <a:cubicBezTo>
                    <a:pt x="688" y="346"/>
                    <a:pt x="688" y="346"/>
                    <a:pt x="688" y="346"/>
                  </a:cubicBezTo>
                  <a:cubicBezTo>
                    <a:pt x="690" y="344"/>
                    <a:pt x="690" y="344"/>
                    <a:pt x="690" y="344"/>
                  </a:cubicBezTo>
                  <a:cubicBezTo>
                    <a:pt x="690" y="344"/>
                    <a:pt x="692" y="343"/>
                    <a:pt x="693" y="343"/>
                  </a:cubicBezTo>
                  <a:cubicBezTo>
                    <a:pt x="693" y="343"/>
                    <a:pt x="693" y="341"/>
                    <a:pt x="693" y="341"/>
                  </a:cubicBezTo>
                  <a:cubicBezTo>
                    <a:pt x="694" y="340"/>
                    <a:pt x="694" y="340"/>
                    <a:pt x="694" y="340"/>
                  </a:cubicBezTo>
                  <a:cubicBezTo>
                    <a:pt x="695" y="339"/>
                    <a:pt x="695" y="339"/>
                    <a:pt x="695" y="339"/>
                  </a:cubicBezTo>
                  <a:cubicBezTo>
                    <a:pt x="696" y="338"/>
                    <a:pt x="696" y="338"/>
                    <a:pt x="696" y="338"/>
                  </a:cubicBezTo>
                  <a:cubicBezTo>
                    <a:pt x="698" y="337"/>
                    <a:pt x="698" y="337"/>
                    <a:pt x="698" y="337"/>
                  </a:cubicBezTo>
                  <a:cubicBezTo>
                    <a:pt x="699" y="335"/>
                    <a:pt x="699" y="335"/>
                    <a:pt x="699" y="335"/>
                  </a:cubicBezTo>
                  <a:cubicBezTo>
                    <a:pt x="701" y="334"/>
                    <a:pt x="701" y="334"/>
                    <a:pt x="701" y="334"/>
                  </a:cubicBezTo>
                  <a:cubicBezTo>
                    <a:pt x="703" y="334"/>
                    <a:pt x="703" y="334"/>
                    <a:pt x="703" y="334"/>
                  </a:cubicBezTo>
                  <a:cubicBezTo>
                    <a:pt x="704" y="334"/>
                    <a:pt x="704" y="334"/>
                    <a:pt x="704" y="334"/>
                  </a:cubicBezTo>
                  <a:cubicBezTo>
                    <a:pt x="706" y="333"/>
                    <a:pt x="706" y="333"/>
                    <a:pt x="706" y="333"/>
                  </a:cubicBezTo>
                  <a:cubicBezTo>
                    <a:pt x="708" y="333"/>
                    <a:pt x="708" y="333"/>
                    <a:pt x="708" y="333"/>
                  </a:cubicBezTo>
                  <a:cubicBezTo>
                    <a:pt x="709" y="333"/>
                    <a:pt x="709" y="333"/>
                    <a:pt x="709" y="333"/>
                  </a:cubicBezTo>
                  <a:cubicBezTo>
                    <a:pt x="710" y="333"/>
                    <a:pt x="710" y="333"/>
                    <a:pt x="710" y="333"/>
                  </a:cubicBezTo>
                  <a:cubicBezTo>
                    <a:pt x="710" y="333"/>
                    <a:pt x="710" y="332"/>
                    <a:pt x="711" y="332"/>
                  </a:cubicBezTo>
                  <a:cubicBezTo>
                    <a:pt x="712" y="331"/>
                    <a:pt x="711" y="331"/>
                    <a:pt x="711" y="331"/>
                  </a:cubicBezTo>
                  <a:cubicBezTo>
                    <a:pt x="712" y="329"/>
                    <a:pt x="712" y="329"/>
                    <a:pt x="712" y="329"/>
                  </a:cubicBezTo>
                  <a:cubicBezTo>
                    <a:pt x="712" y="328"/>
                    <a:pt x="712" y="328"/>
                    <a:pt x="712" y="328"/>
                  </a:cubicBezTo>
                  <a:cubicBezTo>
                    <a:pt x="713" y="326"/>
                    <a:pt x="713" y="326"/>
                    <a:pt x="713" y="326"/>
                  </a:cubicBezTo>
                  <a:cubicBezTo>
                    <a:pt x="714" y="325"/>
                    <a:pt x="714" y="325"/>
                    <a:pt x="714" y="325"/>
                  </a:cubicBezTo>
                  <a:cubicBezTo>
                    <a:pt x="716" y="324"/>
                    <a:pt x="716" y="324"/>
                    <a:pt x="716" y="324"/>
                  </a:cubicBezTo>
                  <a:cubicBezTo>
                    <a:pt x="717" y="322"/>
                    <a:pt x="717" y="322"/>
                    <a:pt x="717" y="322"/>
                  </a:cubicBezTo>
                  <a:cubicBezTo>
                    <a:pt x="719" y="322"/>
                    <a:pt x="719" y="322"/>
                    <a:pt x="719" y="322"/>
                  </a:cubicBezTo>
                  <a:cubicBezTo>
                    <a:pt x="721" y="321"/>
                    <a:pt x="721" y="321"/>
                    <a:pt x="721" y="321"/>
                  </a:cubicBezTo>
                  <a:cubicBezTo>
                    <a:pt x="721" y="321"/>
                    <a:pt x="722" y="321"/>
                    <a:pt x="723" y="321"/>
                  </a:cubicBezTo>
                  <a:cubicBezTo>
                    <a:pt x="723" y="321"/>
                    <a:pt x="724" y="321"/>
                    <a:pt x="724" y="321"/>
                  </a:cubicBezTo>
                  <a:cubicBezTo>
                    <a:pt x="726" y="321"/>
                    <a:pt x="726" y="321"/>
                    <a:pt x="726" y="321"/>
                  </a:cubicBezTo>
                  <a:cubicBezTo>
                    <a:pt x="727" y="321"/>
                    <a:pt x="727" y="321"/>
                    <a:pt x="727" y="321"/>
                  </a:cubicBezTo>
                  <a:cubicBezTo>
                    <a:pt x="730" y="321"/>
                    <a:pt x="730" y="321"/>
                    <a:pt x="730" y="321"/>
                  </a:cubicBezTo>
                  <a:cubicBezTo>
                    <a:pt x="732" y="321"/>
                    <a:pt x="732" y="321"/>
                    <a:pt x="732" y="321"/>
                  </a:cubicBezTo>
                  <a:cubicBezTo>
                    <a:pt x="735" y="321"/>
                    <a:pt x="735" y="321"/>
                    <a:pt x="735" y="321"/>
                  </a:cubicBezTo>
                  <a:cubicBezTo>
                    <a:pt x="735" y="321"/>
                    <a:pt x="738" y="321"/>
                    <a:pt x="738" y="321"/>
                  </a:cubicBezTo>
                  <a:cubicBezTo>
                    <a:pt x="738" y="321"/>
                    <a:pt x="740" y="321"/>
                    <a:pt x="740" y="321"/>
                  </a:cubicBezTo>
                  <a:cubicBezTo>
                    <a:pt x="743" y="321"/>
                    <a:pt x="743" y="321"/>
                    <a:pt x="743" y="321"/>
                  </a:cubicBezTo>
                  <a:cubicBezTo>
                    <a:pt x="745" y="321"/>
                    <a:pt x="745" y="321"/>
                    <a:pt x="745" y="321"/>
                  </a:cubicBezTo>
                  <a:cubicBezTo>
                    <a:pt x="747" y="321"/>
                    <a:pt x="747" y="321"/>
                    <a:pt x="747" y="321"/>
                  </a:cubicBezTo>
                  <a:cubicBezTo>
                    <a:pt x="749" y="321"/>
                    <a:pt x="749" y="321"/>
                    <a:pt x="749" y="321"/>
                  </a:cubicBezTo>
                  <a:cubicBezTo>
                    <a:pt x="750" y="321"/>
                    <a:pt x="750" y="321"/>
                    <a:pt x="750" y="321"/>
                  </a:cubicBezTo>
                  <a:cubicBezTo>
                    <a:pt x="752" y="321"/>
                    <a:pt x="752" y="321"/>
                    <a:pt x="752" y="321"/>
                  </a:cubicBezTo>
                  <a:cubicBezTo>
                    <a:pt x="753" y="321"/>
                    <a:pt x="753" y="321"/>
                    <a:pt x="753" y="321"/>
                  </a:cubicBezTo>
                  <a:cubicBezTo>
                    <a:pt x="755" y="321"/>
                    <a:pt x="755" y="321"/>
                    <a:pt x="755" y="321"/>
                  </a:cubicBezTo>
                  <a:cubicBezTo>
                    <a:pt x="757" y="321"/>
                    <a:pt x="757" y="321"/>
                    <a:pt x="757" y="321"/>
                  </a:cubicBezTo>
                  <a:cubicBezTo>
                    <a:pt x="760" y="321"/>
                    <a:pt x="760" y="321"/>
                    <a:pt x="760" y="321"/>
                  </a:cubicBezTo>
                  <a:cubicBezTo>
                    <a:pt x="763" y="322"/>
                    <a:pt x="763" y="322"/>
                    <a:pt x="763" y="322"/>
                  </a:cubicBezTo>
                  <a:cubicBezTo>
                    <a:pt x="764" y="322"/>
                    <a:pt x="764" y="322"/>
                    <a:pt x="764" y="322"/>
                  </a:cubicBezTo>
                  <a:cubicBezTo>
                    <a:pt x="765" y="322"/>
                    <a:pt x="765" y="322"/>
                    <a:pt x="765" y="322"/>
                  </a:cubicBezTo>
                  <a:cubicBezTo>
                    <a:pt x="768" y="322"/>
                    <a:pt x="768" y="322"/>
                    <a:pt x="768" y="322"/>
                  </a:cubicBezTo>
                  <a:cubicBezTo>
                    <a:pt x="770" y="322"/>
                    <a:pt x="770" y="322"/>
                    <a:pt x="770" y="322"/>
                  </a:cubicBezTo>
                  <a:cubicBezTo>
                    <a:pt x="772" y="322"/>
                    <a:pt x="772" y="322"/>
                    <a:pt x="772" y="322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9" y="321"/>
                    <a:pt x="779" y="321"/>
                    <a:pt x="779" y="321"/>
                  </a:cubicBezTo>
                  <a:cubicBezTo>
                    <a:pt x="781" y="321"/>
                    <a:pt x="781" y="321"/>
                    <a:pt x="781" y="321"/>
                  </a:cubicBezTo>
                  <a:cubicBezTo>
                    <a:pt x="781" y="321"/>
                    <a:pt x="782" y="321"/>
                    <a:pt x="782" y="320"/>
                  </a:cubicBezTo>
                  <a:cubicBezTo>
                    <a:pt x="783" y="320"/>
                    <a:pt x="783" y="319"/>
                    <a:pt x="783" y="319"/>
                  </a:cubicBezTo>
                  <a:cubicBezTo>
                    <a:pt x="785" y="318"/>
                    <a:pt x="785" y="318"/>
                    <a:pt x="785" y="318"/>
                  </a:cubicBezTo>
                  <a:cubicBezTo>
                    <a:pt x="785" y="318"/>
                    <a:pt x="785" y="317"/>
                    <a:pt x="788" y="316"/>
                  </a:cubicBezTo>
                  <a:cubicBezTo>
                    <a:pt x="790" y="315"/>
                    <a:pt x="789" y="316"/>
                    <a:pt x="789" y="316"/>
                  </a:cubicBezTo>
                  <a:cubicBezTo>
                    <a:pt x="789" y="316"/>
                    <a:pt x="791" y="315"/>
                    <a:pt x="791" y="314"/>
                  </a:cubicBezTo>
                  <a:cubicBezTo>
                    <a:pt x="791" y="314"/>
                    <a:pt x="792" y="313"/>
                    <a:pt x="792" y="313"/>
                  </a:cubicBezTo>
                  <a:cubicBezTo>
                    <a:pt x="793" y="311"/>
                    <a:pt x="793" y="311"/>
                    <a:pt x="793" y="311"/>
                  </a:cubicBezTo>
                  <a:cubicBezTo>
                    <a:pt x="794" y="310"/>
                    <a:pt x="794" y="310"/>
                    <a:pt x="794" y="310"/>
                  </a:cubicBezTo>
                  <a:cubicBezTo>
                    <a:pt x="795" y="309"/>
                    <a:pt x="795" y="309"/>
                    <a:pt x="795" y="309"/>
                  </a:cubicBezTo>
                  <a:cubicBezTo>
                    <a:pt x="796" y="308"/>
                    <a:pt x="796" y="308"/>
                    <a:pt x="796" y="308"/>
                  </a:cubicBezTo>
                  <a:cubicBezTo>
                    <a:pt x="796" y="308"/>
                    <a:pt x="796" y="308"/>
                    <a:pt x="796" y="308"/>
                  </a:cubicBezTo>
                  <a:cubicBezTo>
                    <a:pt x="797" y="308"/>
                    <a:pt x="797" y="308"/>
                    <a:pt x="797" y="308"/>
                  </a:cubicBezTo>
                  <a:cubicBezTo>
                    <a:pt x="800" y="308"/>
                    <a:pt x="800" y="308"/>
                    <a:pt x="800" y="308"/>
                  </a:cubicBezTo>
                  <a:cubicBezTo>
                    <a:pt x="800" y="308"/>
                    <a:pt x="800" y="308"/>
                    <a:pt x="802" y="307"/>
                  </a:cubicBezTo>
                  <a:cubicBezTo>
                    <a:pt x="803" y="306"/>
                    <a:pt x="802" y="307"/>
                    <a:pt x="803" y="306"/>
                  </a:cubicBezTo>
                  <a:cubicBezTo>
                    <a:pt x="803" y="306"/>
                    <a:pt x="804" y="306"/>
                    <a:pt x="805" y="306"/>
                  </a:cubicBezTo>
                  <a:cubicBezTo>
                    <a:pt x="806" y="306"/>
                    <a:pt x="806" y="306"/>
                    <a:pt x="806" y="306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0" y="306"/>
                    <a:pt x="810" y="306"/>
                    <a:pt x="810" y="306"/>
                  </a:cubicBezTo>
                  <a:cubicBezTo>
                    <a:pt x="811" y="305"/>
                    <a:pt x="811" y="305"/>
                    <a:pt x="811" y="305"/>
                  </a:cubicBezTo>
                  <a:cubicBezTo>
                    <a:pt x="813" y="304"/>
                    <a:pt x="813" y="304"/>
                    <a:pt x="813" y="304"/>
                  </a:cubicBezTo>
                  <a:cubicBezTo>
                    <a:pt x="813" y="304"/>
                    <a:pt x="815" y="303"/>
                    <a:pt x="815" y="302"/>
                  </a:cubicBezTo>
                  <a:cubicBezTo>
                    <a:pt x="816" y="302"/>
                    <a:pt x="817" y="301"/>
                    <a:pt x="817" y="301"/>
                  </a:cubicBezTo>
                  <a:cubicBezTo>
                    <a:pt x="818" y="300"/>
                    <a:pt x="819" y="300"/>
                    <a:pt x="819" y="300"/>
                  </a:cubicBezTo>
                  <a:cubicBezTo>
                    <a:pt x="822" y="297"/>
                    <a:pt x="822" y="297"/>
                    <a:pt x="822" y="297"/>
                  </a:cubicBezTo>
                  <a:cubicBezTo>
                    <a:pt x="822" y="295"/>
                    <a:pt x="822" y="295"/>
                    <a:pt x="822" y="295"/>
                  </a:cubicBezTo>
                  <a:cubicBezTo>
                    <a:pt x="821" y="294"/>
                    <a:pt x="821" y="294"/>
                    <a:pt x="821" y="294"/>
                  </a:cubicBezTo>
                  <a:cubicBezTo>
                    <a:pt x="820" y="294"/>
                    <a:pt x="820" y="294"/>
                    <a:pt x="820" y="294"/>
                  </a:cubicBezTo>
                  <a:cubicBezTo>
                    <a:pt x="821" y="293"/>
                    <a:pt x="821" y="293"/>
                    <a:pt x="821" y="293"/>
                  </a:cubicBezTo>
                  <a:cubicBezTo>
                    <a:pt x="820" y="292"/>
                    <a:pt x="820" y="292"/>
                    <a:pt x="820" y="292"/>
                  </a:cubicBezTo>
                  <a:cubicBezTo>
                    <a:pt x="818" y="292"/>
                    <a:pt x="818" y="292"/>
                    <a:pt x="818" y="292"/>
                  </a:cubicBezTo>
                  <a:cubicBezTo>
                    <a:pt x="815" y="291"/>
                    <a:pt x="815" y="291"/>
                    <a:pt x="815" y="291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8" y="290"/>
                    <a:pt x="818" y="290"/>
                    <a:pt x="818" y="290"/>
                  </a:cubicBezTo>
                  <a:cubicBezTo>
                    <a:pt x="820" y="289"/>
                    <a:pt x="820" y="289"/>
                    <a:pt x="820" y="289"/>
                  </a:cubicBezTo>
                  <a:cubicBezTo>
                    <a:pt x="820" y="289"/>
                    <a:pt x="820" y="289"/>
                    <a:pt x="820" y="289"/>
                  </a:cubicBezTo>
                  <a:cubicBezTo>
                    <a:pt x="821" y="288"/>
                    <a:pt x="821" y="288"/>
                    <a:pt x="821" y="288"/>
                  </a:cubicBezTo>
                  <a:cubicBezTo>
                    <a:pt x="821" y="286"/>
                    <a:pt x="821" y="286"/>
                    <a:pt x="821" y="286"/>
                  </a:cubicBezTo>
                  <a:cubicBezTo>
                    <a:pt x="820" y="285"/>
                    <a:pt x="820" y="285"/>
                    <a:pt x="820" y="285"/>
                  </a:cubicBezTo>
                  <a:cubicBezTo>
                    <a:pt x="821" y="284"/>
                    <a:pt x="821" y="284"/>
                    <a:pt x="821" y="284"/>
                  </a:cubicBezTo>
                  <a:cubicBezTo>
                    <a:pt x="822" y="282"/>
                    <a:pt x="822" y="282"/>
                    <a:pt x="822" y="282"/>
                  </a:cubicBezTo>
                  <a:cubicBezTo>
                    <a:pt x="820" y="281"/>
                    <a:pt x="820" y="281"/>
                    <a:pt x="820" y="281"/>
                  </a:cubicBezTo>
                  <a:cubicBezTo>
                    <a:pt x="819" y="279"/>
                    <a:pt x="819" y="279"/>
                    <a:pt x="819" y="279"/>
                  </a:cubicBezTo>
                  <a:cubicBezTo>
                    <a:pt x="814" y="277"/>
                    <a:pt x="814" y="277"/>
                    <a:pt x="814" y="277"/>
                  </a:cubicBezTo>
                  <a:cubicBezTo>
                    <a:pt x="813" y="276"/>
                    <a:pt x="813" y="276"/>
                    <a:pt x="813" y="276"/>
                  </a:cubicBezTo>
                  <a:cubicBezTo>
                    <a:pt x="813" y="276"/>
                    <a:pt x="810" y="277"/>
                    <a:pt x="810" y="277"/>
                  </a:cubicBezTo>
                  <a:cubicBezTo>
                    <a:pt x="809" y="277"/>
                    <a:pt x="808" y="279"/>
                    <a:pt x="808" y="279"/>
                  </a:cubicBezTo>
                  <a:cubicBezTo>
                    <a:pt x="808" y="279"/>
                    <a:pt x="806" y="279"/>
                    <a:pt x="806" y="279"/>
                  </a:cubicBezTo>
                  <a:cubicBezTo>
                    <a:pt x="806" y="279"/>
                    <a:pt x="806" y="278"/>
                    <a:pt x="806" y="278"/>
                  </a:cubicBezTo>
                  <a:cubicBezTo>
                    <a:pt x="806" y="277"/>
                    <a:pt x="807" y="277"/>
                    <a:pt x="807" y="277"/>
                  </a:cubicBezTo>
                  <a:cubicBezTo>
                    <a:pt x="808" y="276"/>
                    <a:pt x="808" y="276"/>
                    <a:pt x="808" y="276"/>
                  </a:cubicBezTo>
                  <a:cubicBezTo>
                    <a:pt x="808" y="274"/>
                    <a:pt x="808" y="274"/>
                    <a:pt x="808" y="274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06" y="271"/>
                    <a:pt x="806" y="271"/>
                    <a:pt x="806" y="271"/>
                  </a:cubicBezTo>
                  <a:cubicBezTo>
                    <a:pt x="801" y="270"/>
                    <a:pt x="801" y="270"/>
                    <a:pt x="801" y="270"/>
                  </a:cubicBezTo>
                  <a:cubicBezTo>
                    <a:pt x="799" y="271"/>
                    <a:pt x="799" y="271"/>
                    <a:pt x="799" y="271"/>
                  </a:cubicBezTo>
                  <a:cubicBezTo>
                    <a:pt x="797" y="272"/>
                    <a:pt x="797" y="272"/>
                    <a:pt x="797" y="272"/>
                  </a:cubicBezTo>
                  <a:cubicBezTo>
                    <a:pt x="794" y="273"/>
                    <a:pt x="794" y="273"/>
                    <a:pt x="794" y="273"/>
                  </a:cubicBezTo>
                  <a:cubicBezTo>
                    <a:pt x="792" y="274"/>
                    <a:pt x="792" y="274"/>
                    <a:pt x="792" y="274"/>
                  </a:cubicBezTo>
                  <a:cubicBezTo>
                    <a:pt x="791" y="275"/>
                    <a:pt x="791" y="275"/>
                    <a:pt x="791" y="275"/>
                  </a:cubicBezTo>
                  <a:cubicBezTo>
                    <a:pt x="788" y="277"/>
                    <a:pt x="788" y="277"/>
                    <a:pt x="788" y="277"/>
                  </a:cubicBezTo>
                  <a:cubicBezTo>
                    <a:pt x="786" y="278"/>
                    <a:pt x="786" y="278"/>
                    <a:pt x="786" y="278"/>
                  </a:cubicBezTo>
                  <a:cubicBezTo>
                    <a:pt x="786" y="278"/>
                    <a:pt x="784" y="278"/>
                    <a:pt x="783" y="279"/>
                  </a:cubicBezTo>
                  <a:cubicBezTo>
                    <a:pt x="782" y="280"/>
                    <a:pt x="782" y="281"/>
                    <a:pt x="782" y="281"/>
                  </a:cubicBezTo>
                  <a:cubicBezTo>
                    <a:pt x="778" y="283"/>
                    <a:pt x="778" y="283"/>
                    <a:pt x="778" y="283"/>
                  </a:cubicBezTo>
                  <a:cubicBezTo>
                    <a:pt x="778" y="282"/>
                    <a:pt x="778" y="282"/>
                    <a:pt x="778" y="282"/>
                  </a:cubicBezTo>
                  <a:cubicBezTo>
                    <a:pt x="778" y="282"/>
                    <a:pt x="778" y="281"/>
                    <a:pt x="779" y="281"/>
                  </a:cubicBezTo>
                  <a:cubicBezTo>
                    <a:pt x="779" y="280"/>
                    <a:pt x="779" y="280"/>
                    <a:pt x="779" y="280"/>
                  </a:cubicBezTo>
                  <a:cubicBezTo>
                    <a:pt x="778" y="279"/>
                    <a:pt x="778" y="279"/>
                    <a:pt x="778" y="279"/>
                  </a:cubicBezTo>
                  <a:cubicBezTo>
                    <a:pt x="777" y="279"/>
                    <a:pt x="777" y="279"/>
                    <a:pt x="777" y="279"/>
                  </a:cubicBezTo>
                  <a:cubicBezTo>
                    <a:pt x="776" y="278"/>
                    <a:pt x="776" y="278"/>
                    <a:pt x="776" y="278"/>
                  </a:cubicBezTo>
                  <a:cubicBezTo>
                    <a:pt x="775" y="277"/>
                    <a:pt x="775" y="277"/>
                    <a:pt x="775" y="277"/>
                  </a:cubicBezTo>
                  <a:cubicBezTo>
                    <a:pt x="773" y="276"/>
                    <a:pt x="773" y="276"/>
                    <a:pt x="773" y="276"/>
                  </a:cubicBezTo>
                  <a:cubicBezTo>
                    <a:pt x="773" y="276"/>
                    <a:pt x="773" y="276"/>
                    <a:pt x="773" y="276"/>
                  </a:cubicBezTo>
                  <a:cubicBezTo>
                    <a:pt x="774" y="276"/>
                    <a:pt x="774" y="276"/>
                    <a:pt x="774" y="276"/>
                  </a:cubicBezTo>
                  <a:cubicBezTo>
                    <a:pt x="774" y="276"/>
                    <a:pt x="777" y="277"/>
                    <a:pt x="777" y="277"/>
                  </a:cubicBezTo>
                  <a:cubicBezTo>
                    <a:pt x="777" y="277"/>
                    <a:pt x="779" y="278"/>
                    <a:pt x="779" y="278"/>
                  </a:cubicBezTo>
                  <a:cubicBezTo>
                    <a:pt x="780" y="278"/>
                    <a:pt x="780" y="278"/>
                    <a:pt x="780" y="278"/>
                  </a:cubicBezTo>
                  <a:cubicBezTo>
                    <a:pt x="780" y="277"/>
                    <a:pt x="780" y="277"/>
                    <a:pt x="780" y="277"/>
                  </a:cubicBezTo>
                  <a:cubicBezTo>
                    <a:pt x="783" y="276"/>
                    <a:pt x="783" y="276"/>
                    <a:pt x="783" y="276"/>
                  </a:cubicBezTo>
                  <a:cubicBezTo>
                    <a:pt x="784" y="276"/>
                    <a:pt x="784" y="276"/>
                    <a:pt x="784" y="276"/>
                  </a:cubicBezTo>
                  <a:cubicBezTo>
                    <a:pt x="784" y="276"/>
                    <a:pt x="785" y="276"/>
                    <a:pt x="786" y="276"/>
                  </a:cubicBezTo>
                  <a:cubicBezTo>
                    <a:pt x="786" y="276"/>
                    <a:pt x="788" y="275"/>
                    <a:pt x="788" y="275"/>
                  </a:cubicBezTo>
                  <a:cubicBezTo>
                    <a:pt x="788" y="275"/>
                    <a:pt x="789" y="274"/>
                    <a:pt x="787" y="273"/>
                  </a:cubicBezTo>
                  <a:cubicBezTo>
                    <a:pt x="786" y="271"/>
                    <a:pt x="788" y="273"/>
                    <a:pt x="788" y="273"/>
                  </a:cubicBezTo>
                  <a:cubicBezTo>
                    <a:pt x="792" y="272"/>
                    <a:pt x="792" y="272"/>
                    <a:pt x="792" y="272"/>
                  </a:cubicBezTo>
                  <a:cubicBezTo>
                    <a:pt x="793" y="271"/>
                    <a:pt x="793" y="271"/>
                    <a:pt x="793" y="271"/>
                  </a:cubicBezTo>
                  <a:cubicBezTo>
                    <a:pt x="793" y="271"/>
                    <a:pt x="795" y="271"/>
                    <a:pt x="797" y="270"/>
                  </a:cubicBezTo>
                  <a:cubicBezTo>
                    <a:pt x="800" y="268"/>
                    <a:pt x="800" y="269"/>
                    <a:pt x="801" y="269"/>
                  </a:cubicBezTo>
                  <a:cubicBezTo>
                    <a:pt x="802" y="269"/>
                    <a:pt x="803" y="268"/>
                    <a:pt x="803" y="268"/>
                  </a:cubicBezTo>
                  <a:cubicBezTo>
                    <a:pt x="804" y="268"/>
                    <a:pt x="805" y="267"/>
                    <a:pt x="805" y="267"/>
                  </a:cubicBezTo>
                  <a:cubicBezTo>
                    <a:pt x="805" y="265"/>
                    <a:pt x="805" y="265"/>
                    <a:pt x="805" y="265"/>
                  </a:cubicBezTo>
                  <a:cubicBezTo>
                    <a:pt x="802" y="264"/>
                    <a:pt x="802" y="264"/>
                    <a:pt x="802" y="264"/>
                  </a:cubicBezTo>
                  <a:cubicBezTo>
                    <a:pt x="801" y="263"/>
                    <a:pt x="801" y="263"/>
                    <a:pt x="801" y="263"/>
                  </a:cubicBezTo>
                  <a:cubicBezTo>
                    <a:pt x="796" y="262"/>
                    <a:pt x="796" y="262"/>
                    <a:pt x="796" y="262"/>
                  </a:cubicBezTo>
                  <a:cubicBezTo>
                    <a:pt x="794" y="262"/>
                    <a:pt x="794" y="262"/>
                    <a:pt x="794" y="262"/>
                  </a:cubicBezTo>
                  <a:cubicBezTo>
                    <a:pt x="792" y="260"/>
                    <a:pt x="792" y="260"/>
                    <a:pt x="792" y="260"/>
                  </a:cubicBezTo>
                  <a:cubicBezTo>
                    <a:pt x="792" y="260"/>
                    <a:pt x="792" y="259"/>
                    <a:pt x="792" y="259"/>
                  </a:cubicBezTo>
                  <a:cubicBezTo>
                    <a:pt x="791" y="259"/>
                    <a:pt x="788" y="258"/>
                    <a:pt x="788" y="258"/>
                  </a:cubicBezTo>
                  <a:cubicBezTo>
                    <a:pt x="788" y="259"/>
                    <a:pt x="788" y="259"/>
                    <a:pt x="788" y="259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2" y="262"/>
                    <a:pt x="782" y="262"/>
                    <a:pt x="782" y="262"/>
                  </a:cubicBezTo>
                  <a:cubicBezTo>
                    <a:pt x="782" y="262"/>
                    <a:pt x="783" y="262"/>
                    <a:pt x="784" y="260"/>
                  </a:cubicBezTo>
                  <a:cubicBezTo>
                    <a:pt x="786" y="258"/>
                    <a:pt x="785" y="259"/>
                    <a:pt x="784" y="257"/>
                  </a:cubicBezTo>
                  <a:cubicBezTo>
                    <a:pt x="783" y="256"/>
                    <a:pt x="783" y="257"/>
                    <a:pt x="783" y="257"/>
                  </a:cubicBezTo>
                  <a:cubicBezTo>
                    <a:pt x="783" y="256"/>
                    <a:pt x="782" y="257"/>
                    <a:pt x="782" y="257"/>
                  </a:cubicBezTo>
                  <a:cubicBezTo>
                    <a:pt x="781" y="258"/>
                    <a:pt x="781" y="258"/>
                    <a:pt x="781" y="258"/>
                  </a:cubicBezTo>
                  <a:cubicBezTo>
                    <a:pt x="781" y="258"/>
                    <a:pt x="779" y="259"/>
                    <a:pt x="779" y="259"/>
                  </a:cubicBezTo>
                  <a:cubicBezTo>
                    <a:pt x="780" y="259"/>
                    <a:pt x="779" y="256"/>
                    <a:pt x="779" y="256"/>
                  </a:cubicBezTo>
                  <a:cubicBezTo>
                    <a:pt x="777" y="258"/>
                    <a:pt x="777" y="258"/>
                    <a:pt x="777" y="258"/>
                  </a:cubicBezTo>
                  <a:cubicBezTo>
                    <a:pt x="775" y="259"/>
                    <a:pt x="775" y="259"/>
                    <a:pt x="775" y="259"/>
                  </a:cubicBezTo>
                  <a:cubicBezTo>
                    <a:pt x="775" y="257"/>
                    <a:pt x="775" y="257"/>
                    <a:pt x="775" y="257"/>
                  </a:cubicBezTo>
                  <a:cubicBezTo>
                    <a:pt x="775" y="257"/>
                    <a:pt x="777" y="255"/>
                    <a:pt x="777" y="254"/>
                  </a:cubicBezTo>
                  <a:cubicBezTo>
                    <a:pt x="778" y="254"/>
                    <a:pt x="777" y="253"/>
                    <a:pt x="777" y="252"/>
                  </a:cubicBezTo>
                  <a:cubicBezTo>
                    <a:pt x="777" y="250"/>
                    <a:pt x="776" y="251"/>
                    <a:pt x="776" y="251"/>
                  </a:cubicBezTo>
                  <a:cubicBezTo>
                    <a:pt x="774" y="250"/>
                    <a:pt x="774" y="250"/>
                    <a:pt x="774" y="250"/>
                  </a:cubicBezTo>
                  <a:cubicBezTo>
                    <a:pt x="773" y="249"/>
                    <a:pt x="773" y="249"/>
                    <a:pt x="773" y="249"/>
                  </a:cubicBezTo>
                  <a:cubicBezTo>
                    <a:pt x="771" y="248"/>
                    <a:pt x="771" y="248"/>
                    <a:pt x="771" y="248"/>
                  </a:cubicBezTo>
                  <a:cubicBezTo>
                    <a:pt x="771" y="247"/>
                    <a:pt x="771" y="247"/>
                    <a:pt x="771" y="247"/>
                  </a:cubicBezTo>
                  <a:cubicBezTo>
                    <a:pt x="771" y="247"/>
                    <a:pt x="770" y="246"/>
                    <a:pt x="769" y="246"/>
                  </a:cubicBezTo>
                  <a:cubicBezTo>
                    <a:pt x="769" y="246"/>
                    <a:pt x="768" y="246"/>
                    <a:pt x="767" y="246"/>
                  </a:cubicBezTo>
                  <a:cubicBezTo>
                    <a:pt x="766" y="246"/>
                    <a:pt x="767" y="245"/>
                    <a:pt x="767" y="245"/>
                  </a:cubicBezTo>
                  <a:cubicBezTo>
                    <a:pt x="767" y="243"/>
                    <a:pt x="767" y="243"/>
                    <a:pt x="767" y="243"/>
                  </a:cubicBezTo>
                  <a:cubicBezTo>
                    <a:pt x="765" y="243"/>
                    <a:pt x="765" y="243"/>
                    <a:pt x="765" y="243"/>
                  </a:cubicBezTo>
                  <a:cubicBezTo>
                    <a:pt x="764" y="243"/>
                    <a:pt x="764" y="243"/>
                    <a:pt x="764" y="243"/>
                  </a:cubicBezTo>
                  <a:cubicBezTo>
                    <a:pt x="763" y="243"/>
                    <a:pt x="763" y="243"/>
                    <a:pt x="763" y="243"/>
                  </a:cubicBezTo>
                  <a:cubicBezTo>
                    <a:pt x="763" y="243"/>
                    <a:pt x="763" y="243"/>
                    <a:pt x="762" y="242"/>
                  </a:cubicBezTo>
                  <a:cubicBezTo>
                    <a:pt x="761" y="241"/>
                    <a:pt x="763" y="243"/>
                    <a:pt x="764" y="243"/>
                  </a:cubicBezTo>
                  <a:cubicBezTo>
                    <a:pt x="764" y="243"/>
                    <a:pt x="764" y="241"/>
                    <a:pt x="764" y="241"/>
                  </a:cubicBezTo>
                  <a:cubicBezTo>
                    <a:pt x="762" y="239"/>
                    <a:pt x="762" y="239"/>
                    <a:pt x="762" y="239"/>
                  </a:cubicBezTo>
                  <a:cubicBezTo>
                    <a:pt x="761" y="238"/>
                    <a:pt x="761" y="238"/>
                    <a:pt x="761" y="238"/>
                  </a:cubicBezTo>
                  <a:cubicBezTo>
                    <a:pt x="759" y="237"/>
                    <a:pt x="759" y="237"/>
                    <a:pt x="759" y="237"/>
                  </a:cubicBezTo>
                  <a:cubicBezTo>
                    <a:pt x="759" y="237"/>
                    <a:pt x="758" y="236"/>
                    <a:pt x="757" y="235"/>
                  </a:cubicBezTo>
                  <a:cubicBezTo>
                    <a:pt x="756" y="234"/>
                    <a:pt x="759" y="234"/>
                    <a:pt x="759" y="234"/>
                  </a:cubicBezTo>
                  <a:cubicBezTo>
                    <a:pt x="761" y="235"/>
                    <a:pt x="761" y="235"/>
                    <a:pt x="761" y="235"/>
                  </a:cubicBezTo>
                  <a:cubicBezTo>
                    <a:pt x="761" y="235"/>
                    <a:pt x="761" y="237"/>
                    <a:pt x="761" y="237"/>
                  </a:cubicBezTo>
                  <a:cubicBezTo>
                    <a:pt x="762" y="237"/>
                    <a:pt x="763" y="236"/>
                    <a:pt x="763" y="236"/>
                  </a:cubicBezTo>
                  <a:cubicBezTo>
                    <a:pt x="764" y="234"/>
                    <a:pt x="764" y="234"/>
                    <a:pt x="764" y="234"/>
                  </a:cubicBezTo>
                  <a:cubicBezTo>
                    <a:pt x="764" y="234"/>
                    <a:pt x="766" y="234"/>
                    <a:pt x="766" y="234"/>
                  </a:cubicBezTo>
                  <a:cubicBezTo>
                    <a:pt x="767" y="234"/>
                    <a:pt x="768" y="232"/>
                    <a:pt x="768" y="232"/>
                  </a:cubicBezTo>
                  <a:cubicBezTo>
                    <a:pt x="767" y="231"/>
                    <a:pt x="767" y="231"/>
                    <a:pt x="767" y="231"/>
                  </a:cubicBezTo>
                  <a:cubicBezTo>
                    <a:pt x="767" y="231"/>
                    <a:pt x="765" y="230"/>
                    <a:pt x="765" y="229"/>
                  </a:cubicBezTo>
                  <a:cubicBezTo>
                    <a:pt x="764" y="229"/>
                    <a:pt x="763" y="228"/>
                    <a:pt x="763" y="228"/>
                  </a:cubicBezTo>
                  <a:cubicBezTo>
                    <a:pt x="762" y="226"/>
                    <a:pt x="762" y="226"/>
                    <a:pt x="762" y="226"/>
                  </a:cubicBezTo>
                  <a:cubicBezTo>
                    <a:pt x="761" y="226"/>
                    <a:pt x="761" y="226"/>
                    <a:pt x="761" y="226"/>
                  </a:cubicBezTo>
                  <a:cubicBezTo>
                    <a:pt x="760" y="226"/>
                    <a:pt x="760" y="226"/>
                    <a:pt x="760" y="226"/>
                  </a:cubicBezTo>
                  <a:cubicBezTo>
                    <a:pt x="762" y="224"/>
                    <a:pt x="762" y="224"/>
                    <a:pt x="762" y="224"/>
                  </a:cubicBezTo>
                  <a:cubicBezTo>
                    <a:pt x="763" y="223"/>
                    <a:pt x="763" y="223"/>
                    <a:pt x="763" y="223"/>
                  </a:cubicBezTo>
                  <a:cubicBezTo>
                    <a:pt x="762" y="221"/>
                    <a:pt x="762" y="221"/>
                    <a:pt x="762" y="221"/>
                  </a:cubicBezTo>
                  <a:cubicBezTo>
                    <a:pt x="760" y="220"/>
                    <a:pt x="760" y="220"/>
                    <a:pt x="760" y="220"/>
                  </a:cubicBezTo>
                  <a:cubicBezTo>
                    <a:pt x="760" y="220"/>
                    <a:pt x="759" y="220"/>
                    <a:pt x="758" y="220"/>
                  </a:cubicBezTo>
                  <a:cubicBezTo>
                    <a:pt x="758" y="220"/>
                    <a:pt x="758" y="219"/>
                    <a:pt x="759" y="219"/>
                  </a:cubicBezTo>
                  <a:cubicBezTo>
                    <a:pt x="759" y="218"/>
                    <a:pt x="758" y="218"/>
                    <a:pt x="758" y="217"/>
                  </a:cubicBezTo>
                  <a:cubicBezTo>
                    <a:pt x="758" y="215"/>
                    <a:pt x="756" y="217"/>
                    <a:pt x="756" y="217"/>
                  </a:cubicBezTo>
                  <a:cubicBezTo>
                    <a:pt x="752" y="217"/>
                    <a:pt x="752" y="217"/>
                    <a:pt x="752" y="217"/>
                  </a:cubicBezTo>
                  <a:cubicBezTo>
                    <a:pt x="754" y="216"/>
                    <a:pt x="754" y="216"/>
                    <a:pt x="754" y="216"/>
                  </a:cubicBezTo>
                  <a:cubicBezTo>
                    <a:pt x="756" y="214"/>
                    <a:pt x="756" y="214"/>
                    <a:pt x="756" y="214"/>
                  </a:cubicBezTo>
                  <a:cubicBezTo>
                    <a:pt x="756" y="214"/>
                    <a:pt x="756" y="214"/>
                    <a:pt x="756" y="214"/>
                  </a:cubicBezTo>
                  <a:cubicBezTo>
                    <a:pt x="756" y="214"/>
                    <a:pt x="755" y="213"/>
                    <a:pt x="755" y="212"/>
                  </a:cubicBezTo>
                  <a:cubicBezTo>
                    <a:pt x="755" y="211"/>
                    <a:pt x="752" y="211"/>
                    <a:pt x="752" y="211"/>
                  </a:cubicBezTo>
                  <a:cubicBezTo>
                    <a:pt x="751" y="211"/>
                    <a:pt x="751" y="211"/>
                    <a:pt x="751" y="211"/>
                  </a:cubicBezTo>
                  <a:cubicBezTo>
                    <a:pt x="753" y="210"/>
                    <a:pt x="753" y="210"/>
                    <a:pt x="753" y="210"/>
                  </a:cubicBezTo>
                  <a:cubicBezTo>
                    <a:pt x="753" y="210"/>
                    <a:pt x="753" y="208"/>
                    <a:pt x="753" y="207"/>
                  </a:cubicBezTo>
                  <a:cubicBezTo>
                    <a:pt x="753" y="205"/>
                    <a:pt x="750" y="207"/>
                    <a:pt x="750" y="207"/>
                  </a:cubicBezTo>
                  <a:cubicBezTo>
                    <a:pt x="750" y="205"/>
                    <a:pt x="750" y="205"/>
                    <a:pt x="750" y="205"/>
                  </a:cubicBezTo>
                  <a:cubicBezTo>
                    <a:pt x="749" y="204"/>
                    <a:pt x="749" y="204"/>
                    <a:pt x="749" y="204"/>
                  </a:cubicBezTo>
                  <a:cubicBezTo>
                    <a:pt x="748" y="203"/>
                    <a:pt x="748" y="203"/>
                    <a:pt x="748" y="203"/>
                  </a:cubicBezTo>
                  <a:cubicBezTo>
                    <a:pt x="748" y="202"/>
                    <a:pt x="748" y="202"/>
                    <a:pt x="748" y="202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6" y="200"/>
                    <a:pt x="745" y="199"/>
                  </a:cubicBezTo>
                  <a:cubicBezTo>
                    <a:pt x="745" y="199"/>
                    <a:pt x="745" y="199"/>
                    <a:pt x="745" y="199"/>
                  </a:cubicBezTo>
                  <a:cubicBezTo>
                    <a:pt x="745" y="199"/>
                    <a:pt x="745" y="199"/>
                    <a:pt x="743" y="198"/>
                  </a:cubicBezTo>
                  <a:cubicBezTo>
                    <a:pt x="742" y="197"/>
                    <a:pt x="744" y="197"/>
                    <a:pt x="743" y="196"/>
                  </a:cubicBezTo>
                  <a:cubicBezTo>
                    <a:pt x="743" y="196"/>
                    <a:pt x="743" y="196"/>
                    <a:pt x="743" y="196"/>
                  </a:cubicBezTo>
                  <a:cubicBezTo>
                    <a:pt x="742" y="195"/>
                    <a:pt x="742" y="195"/>
                    <a:pt x="742" y="195"/>
                  </a:cubicBezTo>
                  <a:cubicBezTo>
                    <a:pt x="742" y="195"/>
                    <a:pt x="742" y="194"/>
                    <a:pt x="742" y="193"/>
                  </a:cubicBezTo>
                  <a:cubicBezTo>
                    <a:pt x="742" y="193"/>
                    <a:pt x="740" y="192"/>
                    <a:pt x="740" y="192"/>
                  </a:cubicBezTo>
                  <a:cubicBezTo>
                    <a:pt x="740" y="192"/>
                    <a:pt x="741" y="192"/>
                    <a:pt x="741" y="191"/>
                  </a:cubicBezTo>
                  <a:cubicBezTo>
                    <a:pt x="741" y="189"/>
                    <a:pt x="741" y="190"/>
                    <a:pt x="740" y="190"/>
                  </a:cubicBezTo>
                  <a:cubicBezTo>
                    <a:pt x="739" y="190"/>
                    <a:pt x="738" y="190"/>
                    <a:pt x="738" y="190"/>
                  </a:cubicBezTo>
                  <a:cubicBezTo>
                    <a:pt x="738" y="190"/>
                    <a:pt x="738" y="189"/>
                    <a:pt x="738" y="188"/>
                  </a:cubicBezTo>
                  <a:cubicBezTo>
                    <a:pt x="738" y="187"/>
                    <a:pt x="737" y="186"/>
                    <a:pt x="737" y="186"/>
                  </a:cubicBezTo>
                  <a:cubicBezTo>
                    <a:pt x="737" y="184"/>
                    <a:pt x="737" y="184"/>
                    <a:pt x="737" y="184"/>
                  </a:cubicBezTo>
                  <a:cubicBezTo>
                    <a:pt x="736" y="183"/>
                    <a:pt x="736" y="183"/>
                    <a:pt x="736" y="183"/>
                  </a:cubicBezTo>
                  <a:cubicBezTo>
                    <a:pt x="735" y="183"/>
                    <a:pt x="735" y="183"/>
                    <a:pt x="735" y="183"/>
                  </a:cubicBezTo>
                  <a:cubicBezTo>
                    <a:pt x="736" y="184"/>
                    <a:pt x="736" y="184"/>
                    <a:pt x="736" y="184"/>
                  </a:cubicBezTo>
                  <a:cubicBezTo>
                    <a:pt x="735" y="185"/>
                    <a:pt x="735" y="185"/>
                    <a:pt x="735" y="185"/>
                  </a:cubicBezTo>
                  <a:cubicBezTo>
                    <a:pt x="734" y="187"/>
                    <a:pt x="734" y="187"/>
                    <a:pt x="734" y="187"/>
                  </a:cubicBezTo>
                  <a:cubicBezTo>
                    <a:pt x="733" y="188"/>
                    <a:pt x="733" y="188"/>
                    <a:pt x="733" y="188"/>
                  </a:cubicBezTo>
                  <a:cubicBezTo>
                    <a:pt x="732" y="191"/>
                    <a:pt x="732" y="191"/>
                    <a:pt x="732" y="191"/>
                  </a:cubicBezTo>
                  <a:cubicBezTo>
                    <a:pt x="732" y="193"/>
                    <a:pt x="732" y="193"/>
                    <a:pt x="732" y="193"/>
                  </a:cubicBezTo>
                  <a:cubicBezTo>
                    <a:pt x="730" y="193"/>
                    <a:pt x="730" y="193"/>
                    <a:pt x="730" y="193"/>
                  </a:cubicBezTo>
                  <a:cubicBezTo>
                    <a:pt x="728" y="195"/>
                    <a:pt x="728" y="195"/>
                    <a:pt x="728" y="195"/>
                  </a:cubicBezTo>
                  <a:cubicBezTo>
                    <a:pt x="728" y="195"/>
                    <a:pt x="729" y="195"/>
                    <a:pt x="730" y="196"/>
                  </a:cubicBezTo>
                  <a:cubicBezTo>
                    <a:pt x="730" y="197"/>
                    <a:pt x="731" y="197"/>
                    <a:pt x="731" y="197"/>
                  </a:cubicBezTo>
                  <a:cubicBezTo>
                    <a:pt x="730" y="198"/>
                    <a:pt x="730" y="198"/>
                    <a:pt x="730" y="198"/>
                  </a:cubicBezTo>
                  <a:cubicBezTo>
                    <a:pt x="730" y="198"/>
                    <a:pt x="729" y="199"/>
                    <a:pt x="727" y="201"/>
                  </a:cubicBezTo>
                  <a:cubicBezTo>
                    <a:pt x="725" y="202"/>
                    <a:pt x="727" y="202"/>
                    <a:pt x="728" y="202"/>
                  </a:cubicBezTo>
                  <a:cubicBezTo>
                    <a:pt x="728" y="203"/>
                    <a:pt x="729" y="204"/>
                    <a:pt x="729" y="204"/>
                  </a:cubicBezTo>
                  <a:cubicBezTo>
                    <a:pt x="727" y="205"/>
                    <a:pt x="727" y="205"/>
                    <a:pt x="727" y="205"/>
                  </a:cubicBezTo>
                  <a:cubicBezTo>
                    <a:pt x="725" y="205"/>
                    <a:pt x="725" y="205"/>
                    <a:pt x="725" y="205"/>
                  </a:cubicBezTo>
                  <a:cubicBezTo>
                    <a:pt x="725" y="206"/>
                    <a:pt x="725" y="206"/>
                    <a:pt x="725" y="206"/>
                  </a:cubicBezTo>
                  <a:cubicBezTo>
                    <a:pt x="723" y="207"/>
                    <a:pt x="723" y="207"/>
                    <a:pt x="723" y="207"/>
                  </a:cubicBezTo>
                  <a:cubicBezTo>
                    <a:pt x="724" y="208"/>
                    <a:pt x="724" y="208"/>
                    <a:pt x="724" y="208"/>
                  </a:cubicBezTo>
                  <a:cubicBezTo>
                    <a:pt x="724" y="208"/>
                    <a:pt x="724" y="209"/>
                    <a:pt x="725" y="210"/>
                  </a:cubicBezTo>
                  <a:cubicBezTo>
                    <a:pt x="726" y="210"/>
                    <a:pt x="724" y="211"/>
                    <a:pt x="724" y="212"/>
                  </a:cubicBezTo>
                  <a:cubicBezTo>
                    <a:pt x="724" y="213"/>
                    <a:pt x="723" y="213"/>
                    <a:pt x="723" y="213"/>
                  </a:cubicBezTo>
                  <a:cubicBezTo>
                    <a:pt x="723" y="211"/>
                    <a:pt x="723" y="211"/>
                    <a:pt x="723" y="211"/>
                  </a:cubicBezTo>
                  <a:cubicBezTo>
                    <a:pt x="723" y="209"/>
                    <a:pt x="723" y="209"/>
                    <a:pt x="723" y="209"/>
                  </a:cubicBezTo>
                  <a:cubicBezTo>
                    <a:pt x="722" y="208"/>
                    <a:pt x="722" y="208"/>
                    <a:pt x="722" y="208"/>
                  </a:cubicBezTo>
                  <a:cubicBezTo>
                    <a:pt x="721" y="207"/>
                    <a:pt x="721" y="207"/>
                    <a:pt x="721" y="207"/>
                  </a:cubicBezTo>
                  <a:cubicBezTo>
                    <a:pt x="719" y="207"/>
                    <a:pt x="719" y="207"/>
                    <a:pt x="719" y="207"/>
                  </a:cubicBezTo>
                  <a:cubicBezTo>
                    <a:pt x="719" y="207"/>
                    <a:pt x="718" y="209"/>
                    <a:pt x="718" y="210"/>
                  </a:cubicBezTo>
                  <a:cubicBezTo>
                    <a:pt x="718" y="210"/>
                    <a:pt x="718" y="211"/>
                    <a:pt x="717" y="211"/>
                  </a:cubicBezTo>
                  <a:cubicBezTo>
                    <a:pt x="717" y="212"/>
                    <a:pt x="715" y="212"/>
                    <a:pt x="715" y="212"/>
                  </a:cubicBezTo>
                  <a:cubicBezTo>
                    <a:pt x="713" y="212"/>
                    <a:pt x="713" y="212"/>
                    <a:pt x="713" y="212"/>
                  </a:cubicBezTo>
                  <a:cubicBezTo>
                    <a:pt x="712" y="213"/>
                    <a:pt x="712" y="213"/>
                    <a:pt x="712" y="213"/>
                  </a:cubicBezTo>
                  <a:cubicBezTo>
                    <a:pt x="710" y="214"/>
                    <a:pt x="710" y="214"/>
                    <a:pt x="710" y="214"/>
                  </a:cubicBezTo>
                  <a:cubicBezTo>
                    <a:pt x="708" y="215"/>
                    <a:pt x="708" y="215"/>
                    <a:pt x="708" y="215"/>
                  </a:cubicBezTo>
                  <a:cubicBezTo>
                    <a:pt x="706" y="214"/>
                    <a:pt x="706" y="214"/>
                    <a:pt x="706" y="214"/>
                  </a:cubicBezTo>
                  <a:cubicBezTo>
                    <a:pt x="705" y="215"/>
                    <a:pt x="705" y="215"/>
                    <a:pt x="705" y="215"/>
                  </a:cubicBezTo>
                  <a:cubicBezTo>
                    <a:pt x="705" y="216"/>
                    <a:pt x="705" y="216"/>
                    <a:pt x="705" y="216"/>
                  </a:cubicBezTo>
                  <a:cubicBezTo>
                    <a:pt x="705" y="213"/>
                    <a:pt x="705" y="213"/>
                    <a:pt x="705" y="213"/>
                  </a:cubicBezTo>
                  <a:cubicBezTo>
                    <a:pt x="705" y="212"/>
                    <a:pt x="705" y="212"/>
                    <a:pt x="705" y="212"/>
                  </a:cubicBezTo>
                  <a:cubicBezTo>
                    <a:pt x="704" y="210"/>
                    <a:pt x="704" y="210"/>
                    <a:pt x="704" y="210"/>
                  </a:cubicBezTo>
                  <a:cubicBezTo>
                    <a:pt x="703" y="211"/>
                    <a:pt x="703" y="211"/>
                    <a:pt x="703" y="211"/>
                  </a:cubicBezTo>
                  <a:cubicBezTo>
                    <a:pt x="703" y="212"/>
                    <a:pt x="703" y="212"/>
                    <a:pt x="703" y="212"/>
                  </a:cubicBezTo>
                  <a:cubicBezTo>
                    <a:pt x="702" y="215"/>
                    <a:pt x="702" y="215"/>
                    <a:pt x="702" y="215"/>
                  </a:cubicBezTo>
                  <a:cubicBezTo>
                    <a:pt x="700" y="218"/>
                    <a:pt x="700" y="218"/>
                    <a:pt x="700" y="218"/>
                  </a:cubicBezTo>
                  <a:cubicBezTo>
                    <a:pt x="698" y="219"/>
                    <a:pt x="698" y="219"/>
                    <a:pt x="698" y="219"/>
                  </a:cubicBezTo>
                  <a:cubicBezTo>
                    <a:pt x="693" y="221"/>
                    <a:pt x="693" y="221"/>
                    <a:pt x="693" y="221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00" y="217"/>
                    <a:pt x="700" y="217"/>
                    <a:pt x="700" y="217"/>
                  </a:cubicBezTo>
                  <a:cubicBezTo>
                    <a:pt x="701" y="216"/>
                    <a:pt x="701" y="216"/>
                    <a:pt x="701" y="216"/>
                  </a:cubicBezTo>
                  <a:cubicBezTo>
                    <a:pt x="701" y="214"/>
                    <a:pt x="701" y="214"/>
                    <a:pt x="701" y="214"/>
                  </a:cubicBezTo>
                  <a:cubicBezTo>
                    <a:pt x="701" y="214"/>
                    <a:pt x="701" y="214"/>
                    <a:pt x="701" y="214"/>
                  </a:cubicBezTo>
                  <a:cubicBezTo>
                    <a:pt x="702" y="213"/>
                    <a:pt x="702" y="213"/>
                    <a:pt x="702" y="213"/>
                  </a:cubicBezTo>
                  <a:cubicBezTo>
                    <a:pt x="701" y="211"/>
                    <a:pt x="701" y="211"/>
                    <a:pt x="701" y="211"/>
                  </a:cubicBezTo>
                  <a:cubicBezTo>
                    <a:pt x="700" y="208"/>
                    <a:pt x="700" y="208"/>
                    <a:pt x="700" y="208"/>
                  </a:cubicBezTo>
                  <a:cubicBezTo>
                    <a:pt x="699" y="207"/>
                    <a:pt x="699" y="207"/>
                    <a:pt x="699" y="207"/>
                  </a:cubicBezTo>
                  <a:cubicBezTo>
                    <a:pt x="698" y="206"/>
                    <a:pt x="698" y="206"/>
                    <a:pt x="698" y="206"/>
                  </a:cubicBezTo>
                  <a:cubicBezTo>
                    <a:pt x="694" y="206"/>
                    <a:pt x="694" y="206"/>
                    <a:pt x="694" y="206"/>
                  </a:cubicBezTo>
                  <a:cubicBezTo>
                    <a:pt x="692" y="206"/>
                    <a:pt x="692" y="206"/>
                    <a:pt x="692" y="206"/>
                  </a:cubicBezTo>
                  <a:cubicBezTo>
                    <a:pt x="692" y="206"/>
                    <a:pt x="689" y="208"/>
                    <a:pt x="689" y="208"/>
                  </a:cubicBezTo>
                  <a:cubicBezTo>
                    <a:pt x="688" y="209"/>
                    <a:pt x="687" y="209"/>
                    <a:pt x="687" y="209"/>
                  </a:cubicBezTo>
                  <a:cubicBezTo>
                    <a:pt x="685" y="208"/>
                    <a:pt x="685" y="208"/>
                    <a:pt x="685" y="208"/>
                  </a:cubicBezTo>
                  <a:cubicBezTo>
                    <a:pt x="683" y="207"/>
                    <a:pt x="683" y="207"/>
                    <a:pt x="683" y="207"/>
                  </a:cubicBezTo>
                  <a:cubicBezTo>
                    <a:pt x="685" y="207"/>
                    <a:pt x="685" y="207"/>
                    <a:pt x="685" y="207"/>
                  </a:cubicBezTo>
                  <a:cubicBezTo>
                    <a:pt x="686" y="205"/>
                    <a:pt x="686" y="205"/>
                    <a:pt x="686" y="205"/>
                  </a:cubicBezTo>
                  <a:cubicBezTo>
                    <a:pt x="687" y="205"/>
                    <a:pt x="687" y="205"/>
                    <a:pt x="687" y="205"/>
                  </a:cubicBezTo>
                  <a:cubicBezTo>
                    <a:pt x="689" y="206"/>
                    <a:pt x="689" y="206"/>
                    <a:pt x="689" y="206"/>
                  </a:cubicBezTo>
                  <a:cubicBezTo>
                    <a:pt x="690" y="205"/>
                    <a:pt x="690" y="205"/>
                    <a:pt x="690" y="205"/>
                  </a:cubicBezTo>
                  <a:cubicBezTo>
                    <a:pt x="690" y="204"/>
                    <a:pt x="690" y="204"/>
                    <a:pt x="690" y="204"/>
                  </a:cubicBezTo>
                  <a:cubicBezTo>
                    <a:pt x="691" y="202"/>
                    <a:pt x="691" y="202"/>
                    <a:pt x="691" y="202"/>
                  </a:cubicBezTo>
                  <a:cubicBezTo>
                    <a:pt x="691" y="201"/>
                    <a:pt x="691" y="201"/>
                    <a:pt x="691" y="201"/>
                  </a:cubicBezTo>
                  <a:cubicBezTo>
                    <a:pt x="692" y="200"/>
                    <a:pt x="692" y="200"/>
                    <a:pt x="692" y="200"/>
                  </a:cubicBezTo>
                  <a:cubicBezTo>
                    <a:pt x="690" y="199"/>
                    <a:pt x="690" y="199"/>
                    <a:pt x="690" y="199"/>
                  </a:cubicBezTo>
                  <a:cubicBezTo>
                    <a:pt x="690" y="199"/>
                    <a:pt x="688" y="199"/>
                    <a:pt x="688" y="197"/>
                  </a:cubicBezTo>
                  <a:cubicBezTo>
                    <a:pt x="687" y="195"/>
                    <a:pt x="688" y="196"/>
                    <a:pt x="689" y="196"/>
                  </a:cubicBezTo>
                  <a:cubicBezTo>
                    <a:pt x="689" y="196"/>
                    <a:pt x="689" y="195"/>
                    <a:pt x="689" y="195"/>
                  </a:cubicBezTo>
                  <a:cubicBezTo>
                    <a:pt x="689" y="193"/>
                    <a:pt x="689" y="193"/>
                    <a:pt x="689" y="193"/>
                  </a:cubicBezTo>
                  <a:cubicBezTo>
                    <a:pt x="687" y="192"/>
                    <a:pt x="687" y="192"/>
                    <a:pt x="687" y="192"/>
                  </a:cubicBezTo>
                  <a:cubicBezTo>
                    <a:pt x="676" y="190"/>
                    <a:pt x="676" y="190"/>
                    <a:pt x="676" y="190"/>
                  </a:cubicBezTo>
                  <a:cubicBezTo>
                    <a:pt x="676" y="190"/>
                    <a:pt x="684" y="191"/>
                    <a:pt x="684" y="191"/>
                  </a:cubicBezTo>
                  <a:cubicBezTo>
                    <a:pt x="685" y="191"/>
                    <a:pt x="686" y="190"/>
                    <a:pt x="686" y="190"/>
                  </a:cubicBezTo>
                  <a:cubicBezTo>
                    <a:pt x="686" y="189"/>
                    <a:pt x="687" y="190"/>
                    <a:pt x="687" y="190"/>
                  </a:cubicBezTo>
                  <a:cubicBezTo>
                    <a:pt x="687" y="190"/>
                    <a:pt x="689" y="188"/>
                    <a:pt x="689" y="186"/>
                  </a:cubicBezTo>
                  <a:cubicBezTo>
                    <a:pt x="689" y="184"/>
                    <a:pt x="687" y="184"/>
                    <a:pt x="687" y="183"/>
                  </a:cubicBezTo>
                  <a:cubicBezTo>
                    <a:pt x="687" y="183"/>
                    <a:pt x="687" y="182"/>
                    <a:pt x="688" y="181"/>
                  </a:cubicBezTo>
                  <a:cubicBezTo>
                    <a:pt x="689" y="180"/>
                    <a:pt x="689" y="180"/>
                    <a:pt x="689" y="180"/>
                  </a:cubicBezTo>
                  <a:cubicBezTo>
                    <a:pt x="689" y="179"/>
                    <a:pt x="690" y="178"/>
                    <a:pt x="690" y="178"/>
                  </a:cubicBezTo>
                  <a:cubicBezTo>
                    <a:pt x="690" y="177"/>
                    <a:pt x="690" y="177"/>
                    <a:pt x="690" y="177"/>
                  </a:cubicBezTo>
                  <a:cubicBezTo>
                    <a:pt x="690" y="176"/>
                    <a:pt x="690" y="176"/>
                    <a:pt x="690" y="176"/>
                  </a:cubicBezTo>
                  <a:cubicBezTo>
                    <a:pt x="690" y="176"/>
                    <a:pt x="689" y="175"/>
                    <a:pt x="689" y="175"/>
                  </a:cubicBezTo>
                  <a:cubicBezTo>
                    <a:pt x="688" y="175"/>
                    <a:pt x="688" y="176"/>
                    <a:pt x="688" y="176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84" y="177"/>
                    <a:pt x="684" y="177"/>
                    <a:pt x="684" y="177"/>
                  </a:cubicBezTo>
                  <a:cubicBezTo>
                    <a:pt x="684" y="177"/>
                    <a:pt x="684" y="176"/>
                    <a:pt x="684" y="176"/>
                  </a:cubicBezTo>
                  <a:cubicBezTo>
                    <a:pt x="684" y="175"/>
                    <a:pt x="682" y="175"/>
                    <a:pt x="682" y="175"/>
                  </a:cubicBezTo>
                  <a:cubicBezTo>
                    <a:pt x="681" y="175"/>
                    <a:pt x="681" y="175"/>
                    <a:pt x="681" y="175"/>
                  </a:cubicBezTo>
                  <a:cubicBezTo>
                    <a:pt x="679" y="175"/>
                    <a:pt x="679" y="175"/>
                    <a:pt x="679" y="175"/>
                  </a:cubicBezTo>
                  <a:cubicBezTo>
                    <a:pt x="677" y="174"/>
                    <a:pt x="677" y="174"/>
                    <a:pt x="677" y="174"/>
                  </a:cubicBezTo>
                  <a:cubicBezTo>
                    <a:pt x="675" y="174"/>
                    <a:pt x="675" y="174"/>
                    <a:pt x="675" y="174"/>
                  </a:cubicBezTo>
                  <a:cubicBezTo>
                    <a:pt x="673" y="173"/>
                    <a:pt x="673" y="173"/>
                    <a:pt x="673" y="173"/>
                  </a:cubicBezTo>
                  <a:cubicBezTo>
                    <a:pt x="670" y="172"/>
                    <a:pt x="670" y="172"/>
                    <a:pt x="670" y="172"/>
                  </a:cubicBezTo>
                  <a:cubicBezTo>
                    <a:pt x="669" y="171"/>
                    <a:pt x="669" y="171"/>
                    <a:pt x="669" y="171"/>
                  </a:cubicBezTo>
                  <a:cubicBezTo>
                    <a:pt x="668" y="170"/>
                    <a:pt x="668" y="170"/>
                    <a:pt x="668" y="170"/>
                  </a:cubicBezTo>
                  <a:cubicBezTo>
                    <a:pt x="668" y="169"/>
                    <a:pt x="668" y="169"/>
                    <a:pt x="668" y="169"/>
                  </a:cubicBezTo>
                  <a:cubicBezTo>
                    <a:pt x="668" y="169"/>
                    <a:pt x="668" y="168"/>
                    <a:pt x="668" y="167"/>
                  </a:cubicBezTo>
                  <a:cubicBezTo>
                    <a:pt x="669" y="167"/>
                    <a:pt x="668" y="166"/>
                    <a:pt x="668" y="166"/>
                  </a:cubicBezTo>
                  <a:cubicBezTo>
                    <a:pt x="668" y="165"/>
                    <a:pt x="667" y="166"/>
                    <a:pt x="667" y="166"/>
                  </a:cubicBezTo>
                  <a:cubicBezTo>
                    <a:pt x="666" y="165"/>
                    <a:pt x="666" y="165"/>
                    <a:pt x="666" y="165"/>
                  </a:cubicBezTo>
                  <a:cubicBezTo>
                    <a:pt x="664" y="165"/>
                    <a:pt x="664" y="165"/>
                    <a:pt x="664" y="165"/>
                  </a:cubicBezTo>
                  <a:cubicBezTo>
                    <a:pt x="664" y="165"/>
                    <a:pt x="664" y="165"/>
                    <a:pt x="664" y="164"/>
                  </a:cubicBezTo>
                  <a:cubicBezTo>
                    <a:pt x="663" y="164"/>
                    <a:pt x="664" y="163"/>
                    <a:pt x="664" y="163"/>
                  </a:cubicBezTo>
                  <a:cubicBezTo>
                    <a:pt x="664" y="163"/>
                    <a:pt x="662" y="162"/>
                    <a:pt x="661" y="162"/>
                  </a:cubicBezTo>
                  <a:cubicBezTo>
                    <a:pt x="660" y="162"/>
                    <a:pt x="660" y="163"/>
                    <a:pt x="660" y="163"/>
                  </a:cubicBezTo>
                  <a:cubicBezTo>
                    <a:pt x="659" y="164"/>
                    <a:pt x="659" y="163"/>
                    <a:pt x="658" y="163"/>
                  </a:cubicBezTo>
                  <a:cubicBezTo>
                    <a:pt x="658" y="163"/>
                    <a:pt x="659" y="162"/>
                    <a:pt x="659" y="162"/>
                  </a:cubicBezTo>
                  <a:cubicBezTo>
                    <a:pt x="659" y="160"/>
                    <a:pt x="659" y="160"/>
                    <a:pt x="659" y="160"/>
                  </a:cubicBezTo>
                  <a:cubicBezTo>
                    <a:pt x="659" y="158"/>
                    <a:pt x="659" y="158"/>
                    <a:pt x="659" y="158"/>
                  </a:cubicBezTo>
                  <a:cubicBezTo>
                    <a:pt x="656" y="158"/>
                    <a:pt x="656" y="158"/>
                    <a:pt x="656" y="158"/>
                  </a:cubicBezTo>
                  <a:cubicBezTo>
                    <a:pt x="655" y="157"/>
                    <a:pt x="655" y="157"/>
                    <a:pt x="655" y="157"/>
                  </a:cubicBezTo>
                  <a:cubicBezTo>
                    <a:pt x="654" y="157"/>
                    <a:pt x="654" y="157"/>
                    <a:pt x="654" y="157"/>
                  </a:cubicBezTo>
                  <a:cubicBezTo>
                    <a:pt x="652" y="155"/>
                    <a:pt x="652" y="155"/>
                    <a:pt x="652" y="155"/>
                  </a:cubicBezTo>
                  <a:cubicBezTo>
                    <a:pt x="652" y="155"/>
                    <a:pt x="651" y="155"/>
                    <a:pt x="650" y="154"/>
                  </a:cubicBezTo>
                  <a:cubicBezTo>
                    <a:pt x="649" y="153"/>
                    <a:pt x="648" y="153"/>
                    <a:pt x="648" y="153"/>
                  </a:cubicBezTo>
                  <a:cubicBezTo>
                    <a:pt x="646" y="155"/>
                    <a:pt x="646" y="155"/>
                    <a:pt x="646" y="155"/>
                  </a:cubicBezTo>
                  <a:cubicBezTo>
                    <a:pt x="645" y="156"/>
                    <a:pt x="645" y="156"/>
                    <a:pt x="645" y="156"/>
                  </a:cubicBezTo>
                  <a:cubicBezTo>
                    <a:pt x="642" y="157"/>
                    <a:pt x="642" y="157"/>
                    <a:pt x="642" y="157"/>
                  </a:cubicBezTo>
                  <a:cubicBezTo>
                    <a:pt x="641" y="158"/>
                    <a:pt x="641" y="158"/>
                    <a:pt x="641" y="158"/>
                  </a:cubicBezTo>
                  <a:cubicBezTo>
                    <a:pt x="640" y="158"/>
                    <a:pt x="640" y="158"/>
                    <a:pt x="640" y="158"/>
                  </a:cubicBezTo>
                  <a:cubicBezTo>
                    <a:pt x="637" y="157"/>
                    <a:pt x="637" y="157"/>
                    <a:pt x="637" y="157"/>
                  </a:cubicBezTo>
                  <a:cubicBezTo>
                    <a:pt x="634" y="157"/>
                    <a:pt x="634" y="157"/>
                    <a:pt x="634" y="157"/>
                  </a:cubicBezTo>
                  <a:cubicBezTo>
                    <a:pt x="631" y="156"/>
                    <a:pt x="631" y="156"/>
                    <a:pt x="631" y="156"/>
                  </a:cubicBezTo>
                  <a:cubicBezTo>
                    <a:pt x="629" y="157"/>
                    <a:pt x="629" y="157"/>
                    <a:pt x="629" y="157"/>
                  </a:cubicBezTo>
                  <a:cubicBezTo>
                    <a:pt x="629" y="156"/>
                    <a:pt x="629" y="156"/>
                    <a:pt x="629" y="156"/>
                  </a:cubicBezTo>
                  <a:cubicBezTo>
                    <a:pt x="626" y="154"/>
                    <a:pt x="626" y="154"/>
                    <a:pt x="626" y="154"/>
                  </a:cubicBezTo>
                  <a:cubicBezTo>
                    <a:pt x="625" y="154"/>
                    <a:pt x="625" y="154"/>
                    <a:pt x="625" y="154"/>
                  </a:cubicBezTo>
                  <a:cubicBezTo>
                    <a:pt x="622" y="153"/>
                    <a:pt x="622" y="153"/>
                    <a:pt x="622" y="153"/>
                  </a:cubicBezTo>
                  <a:cubicBezTo>
                    <a:pt x="619" y="152"/>
                    <a:pt x="619" y="152"/>
                    <a:pt x="619" y="152"/>
                  </a:cubicBezTo>
                  <a:cubicBezTo>
                    <a:pt x="616" y="152"/>
                    <a:pt x="616" y="152"/>
                    <a:pt x="616" y="152"/>
                  </a:cubicBezTo>
                  <a:cubicBezTo>
                    <a:pt x="613" y="152"/>
                    <a:pt x="613" y="152"/>
                    <a:pt x="613" y="152"/>
                  </a:cubicBezTo>
                  <a:cubicBezTo>
                    <a:pt x="610" y="153"/>
                    <a:pt x="610" y="153"/>
                    <a:pt x="610" y="153"/>
                  </a:cubicBezTo>
                  <a:cubicBezTo>
                    <a:pt x="608" y="155"/>
                    <a:pt x="608" y="155"/>
                    <a:pt x="608" y="155"/>
                  </a:cubicBezTo>
                  <a:cubicBezTo>
                    <a:pt x="608" y="155"/>
                    <a:pt x="607" y="157"/>
                    <a:pt x="607" y="157"/>
                  </a:cubicBezTo>
                  <a:cubicBezTo>
                    <a:pt x="607" y="158"/>
                    <a:pt x="607" y="159"/>
                    <a:pt x="607" y="159"/>
                  </a:cubicBezTo>
                  <a:cubicBezTo>
                    <a:pt x="607" y="161"/>
                    <a:pt x="607" y="161"/>
                    <a:pt x="607" y="161"/>
                  </a:cubicBezTo>
                  <a:cubicBezTo>
                    <a:pt x="608" y="164"/>
                    <a:pt x="608" y="164"/>
                    <a:pt x="608" y="164"/>
                  </a:cubicBezTo>
                  <a:cubicBezTo>
                    <a:pt x="608" y="164"/>
                    <a:pt x="609" y="165"/>
                    <a:pt x="609" y="165"/>
                  </a:cubicBezTo>
                  <a:cubicBezTo>
                    <a:pt x="609" y="166"/>
                    <a:pt x="610" y="166"/>
                    <a:pt x="610" y="166"/>
                  </a:cubicBezTo>
                  <a:cubicBezTo>
                    <a:pt x="611" y="166"/>
                    <a:pt x="611" y="167"/>
                    <a:pt x="611" y="167"/>
                  </a:cubicBezTo>
                  <a:cubicBezTo>
                    <a:pt x="611" y="168"/>
                    <a:pt x="611" y="168"/>
                    <a:pt x="611" y="168"/>
                  </a:cubicBezTo>
                  <a:cubicBezTo>
                    <a:pt x="610" y="169"/>
                    <a:pt x="610" y="169"/>
                    <a:pt x="610" y="169"/>
                  </a:cubicBezTo>
                  <a:cubicBezTo>
                    <a:pt x="610" y="170"/>
                    <a:pt x="610" y="170"/>
                    <a:pt x="610" y="170"/>
                  </a:cubicBezTo>
                  <a:cubicBezTo>
                    <a:pt x="610" y="172"/>
                    <a:pt x="610" y="172"/>
                    <a:pt x="610" y="172"/>
                  </a:cubicBezTo>
                  <a:cubicBezTo>
                    <a:pt x="610" y="173"/>
                    <a:pt x="610" y="173"/>
                    <a:pt x="610" y="173"/>
                  </a:cubicBezTo>
                  <a:cubicBezTo>
                    <a:pt x="609" y="175"/>
                    <a:pt x="609" y="175"/>
                    <a:pt x="609" y="175"/>
                  </a:cubicBezTo>
                  <a:cubicBezTo>
                    <a:pt x="607" y="177"/>
                    <a:pt x="607" y="177"/>
                    <a:pt x="607" y="177"/>
                  </a:cubicBezTo>
                  <a:cubicBezTo>
                    <a:pt x="607" y="178"/>
                    <a:pt x="607" y="178"/>
                    <a:pt x="607" y="178"/>
                  </a:cubicBezTo>
                  <a:cubicBezTo>
                    <a:pt x="609" y="179"/>
                    <a:pt x="609" y="179"/>
                    <a:pt x="609" y="179"/>
                  </a:cubicBezTo>
                  <a:cubicBezTo>
                    <a:pt x="610" y="181"/>
                    <a:pt x="610" y="181"/>
                    <a:pt x="610" y="181"/>
                  </a:cubicBezTo>
                  <a:cubicBezTo>
                    <a:pt x="611" y="182"/>
                    <a:pt x="611" y="182"/>
                    <a:pt x="611" y="182"/>
                  </a:cubicBezTo>
                  <a:cubicBezTo>
                    <a:pt x="611" y="182"/>
                    <a:pt x="611" y="184"/>
                    <a:pt x="611" y="185"/>
                  </a:cubicBezTo>
                  <a:cubicBezTo>
                    <a:pt x="611" y="185"/>
                    <a:pt x="611" y="185"/>
                    <a:pt x="611" y="185"/>
                  </a:cubicBezTo>
                  <a:cubicBezTo>
                    <a:pt x="611" y="187"/>
                    <a:pt x="611" y="187"/>
                    <a:pt x="611" y="187"/>
                  </a:cubicBezTo>
                  <a:cubicBezTo>
                    <a:pt x="611" y="187"/>
                    <a:pt x="613" y="189"/>
                    <a:pt x="613" y="189"/>
                  </a:cubicBezTo>
                  <a:cubicBezTo>
                    <a:pt x="613" y="189"/>
                    <a:pt x="614" y="191"/>
                    <a:pt x="614" y="191"/>
                  </a:cubicBezTo>
                  <a:cubicBezTo>
                    <a:pt x="614" y="192"/>
                    <a:pt x="614" y="192"/>
                    <a:pt x="614" y="192"/>
                  </a:cubicBezTo>
                  <a:cubicBezTo>
                    <a:pt x="613" y="194"/>
                    <a:pt x="613" y="194"/>
                    <a:pt x="613" y="194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612" y="195"/>
                    <a:pt x="612" y="195"/>
                    <a:pt x="612" y="195"/>
                  </a:cubicBezTo>
                  <a:cubicBezTo>
                    <a:pt x="611" y="195"/>
                    <a:pt x="611" y="195"/>
                    <a:pt x="611" y="195"/>
                  </a:cubicBezTo>
                  <a:cubicBezTo>
                    <a:pt x="610" y="195"/>
                    <a:pt x="610" y="195"/>
                    <a:pt x="610" y="195"/>
                  </a:cubicBezTo>
                  <a:cubicBezTo>
                    <a:pt x="610" y="195"/>
                    <a:pt x="610" y="197"/>
                    <a:pt x="609" y="197"/>
                  </a:cubicBezTo>
                  <a:cubicBezTo>
                    <a:pt x="609" y="198"/>
                    <a:pt x="609" y="198"/>
                    <a:pt x="609" y="198"/>
                  </a:cubicBezTo>
                  <a:cubicBezTo>
                    <a:pt x="609" y="198"/>
                    <a:pt x="609" y="200"/>
                    <a:pt x="609" y="200"/>
                  </a:cubicBezTo>
                  <a:cubicBezTo>
                    <a:pt x="609" y="200"/>
                    <a:pt x="608" y="201"/>
                    <a:pt x="608" y="201"/>
                  </a:cubicBezTo>
                  <a:cubicBezTo>
                    <a:pt x="608" y="201"/>
                    <a:pt x="606" y="203"/>
                    <a:pt x="605" y="203"/>
                  </a:cubicBezTo>
                  <a:cubicBezTo>
                    <a:pt x="604" y="204"/>
                    <a:pt x="605" y="204"/>
                    <a:pt x="605" y="204"/>
                  </a:cubicBezTo>
                  <a:cubicBezTo>
                    <a:pt x="604" y="206"/>
                    <a:pt x="604" y="206"/>
                    <a:pt x="604" y="206"/>
                  </a:cubicBezTo>
                  <a:cubicBezTo>
                    <a:pt x="604" y="206"/>
                    <a:pt x="603" y="206"/>
                    <a:pt x="603" y="206"/>
                  </a:cubicBezTo>
                  <a:cubicBezTo>
                    <a:pt x="602" y="206"/>
                    <a:pt x="602" y="208"/>
                    <a:pt x="602" y="208"/>
                  </a:cubicBezTo>
                  <a:cubicBezTo>
                    <a:pt x="602" y="208"/>
                    <a:pt x="602" y="209"/>
                    <a:pt x="602" y="210"/>
                  </a:cubicBezTo>
                  <a:cubicBezTo>
                    <a:pt x="602" y="210"/>
                    <a:pt x="603" y="210"/>
                    <a:pt x="603" y="210"/>
                  </a:cubicBezTo>
                  <a:cubicBezTo>
                    <a:pt x="603" y="210"/>
                    <a:pt x="604" y="211"/>
                    <a:pt x="605" y="211"/>
                  </a:cubicBezTo>
                  <a:cubicBezTo>
                    <a:pt x="607" y="211"/>
                    <a:pt x="606" y="212"/>
                    <a:pt x="606" y="212"/>
                  </a:cubicBezTo>
                  <a:cubicBezTo>
                    <a:pt x="609" y="214"/>
                    <a:pt x="609" y="214"/>
                    <a:pt x="609" y="214"/>
                  </a:cubicBezTo>
                  <a:cubicBezTo>
                    <a:pt x="611" y="215"/>
                    <a:pt x="611" y="215"/>
                    <a:pt x="611" y="215"/>
                  </a:cubicBezTo>
                  <a:cubicBezTo>
                    <a:pt x="613" y="216"/>
                    <a:pt x="613" y="216"/>
                    <a:pt x="613" y="216"/>
                  </a:cubicBezTo>
                  <a:cubicBezTo>
                    <a:pt x="614" y="218"/>
                    <a:pt x="614" y="218"/>
                    <a:pt x="614" y="218"/>
                  </a:cubicBezTo>
                  <a:cubicBezTo>
                    <a:pt x="617" y="220"/>
                    <a:pt x="617" y="220"/>
                    <a:pt x="617" y="220"/>
                  </a:cubicBezTo>
                  <a:cubicBezTo>
                    <a:pt x="619" y="224"/>
                    <a:pt x="619" y="224"/>
                    <a:pt x="619" y="224"/>
                  </a:cubicBezTo>
                  <a:cubicBezTo>
                    <a:pt x="620" y="226"/>
                    <a:pt x="620" y="226"/>
                    <a:pt x="620" y="226"/>
                  </a:cubicBezTo>
                  <a:cubicBezTo>
                    <a:pt x="621" y="229"/>
                    <a:pt x="621" y="229"/>
                    <a:pt x="621" y="229"/>
                  </a:cubicBezTo>
                  <a:cubicBezTo>
                    <a:pt x="622" y="234"/>
                    <a:pt x="622" y="234"/>
                    <a:pt x="622" y="234"/>
                  </a:cubicBezTo>
                  <a:cubicBezTo>
                    <a:pt x="622" y="236"/>
                    <a:pt x="622" y="236"/>
                    <a:pt x="622" y="236"/>
                  </a:cubicBezTo>
                  <a:cubicBezTo>
                    <a:pt x="622" y="236"/>
                    <a:pt x="622" y="237"/>
                    <a:pt x="622" y="238"/>
                  </a:cubicBezTo>
                  <a:cubicBezTo>
                    <a:pt x="622" y="239"/>
                    <a:pt x="622" y="240"/>
                    <a:pt x="622" y="240"/>
                  </a:cubicBezTo>
                  <a:cubicBezTo>
                    <a:pt x="622" y="243"/>
                    <a:pt x="622" y="243"/>
                    <a:pt x="622" y="243"/>
                  </a:cubicBezTo>
                  <a:cubicBezTo>
                    <a:pt x="621" y="245"/>
                    <a:pt x="621" y="245"/>
                    <a:pt x="621" y="245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7" y="250"/>
                    <a:pt x="617" y="250"/>
                    <a:pt x="617" y="250"/>
                  </a:cubicBezTo>
                  <a:cubicBezTo>
                    <a:pt x="614" y="251"/>
                    <a:pt x="614" y="251"/>
                    <a:pt x="614" y="251"/>
                  </a:cubicBezTo>
                  <a:cubicBezTo>
                    <a:pt x="613" y="252"/>
                    <a:pt x="613" y="252"/>
                    <a:pt x="613" y="252"/>
                  </a:cubicBezTo>
                  <a:cubicBezTo>
                    <a:pt x="611" y="254"/>
                    <a:pt x="611" y="254"/>
                    <a:pt x="611" y="254"/>
                  </a:cubicBezTo>
                  <a:cubicBezTo>
                    <a:pt x="609" y="256"/>
                    <a:pt x="609" y="256"/>
                    <a:pt x="609" y="256"/>
                  </a:cubicBezTo>
                  <a:cubicBezTo>
                    <a:pt x="607" y="257"/>
                    <a:pt x="607" y="257"/>
                    <a:pt x="607" y="257"/>
                  </a:cubicBezTo>
                  <a:cubicBezTo>
                    <a:pt x="604" y="259"/>
                    <a:pt x="604" y="259"/>
                    <a:pt x="604" y="259"/>
                  </a:cubicBezTo>
                  <a:cubicBezTo>
                    <a:pt x="601" y="259"/>
                    <a:pt x="601" y="259"/>
                    <a:pt x="601" y="259"/>
                  </a:cubicBezTo>
                  <a:cubicBezTo>
                    <a:pt x="599" y="261"/>
                    <a:pt x="599" y="261"/>
                    <a:pt x="599" y="261"/>
                  </a:cubicBezTo>
                  <a:cubicBezTo>
                    <a:pt x="596" y="261"/>
                    <a:pt x="596" y="261"/>
                    <a:pt x="596" y="261"/>
                  </a:cubicBezTo>
                  <a:cubicBezTo>
                    <a:pt x="593" y="263"/>
                    <a:pt x="593" y="263"/>
                    <a:pt x="593" y="263"/>
                  </a:cubicBezTo>
                  <a:cubicBezTo>
                    <a:pt x="591" y="264"/>
                    <a:pt x="591" y="264"/>
                    <a:pt x="591" y="264"/>
                  </a:cubicBezTo>
                  <a:cubicBezTo>
                    <a:pt x="592" y="265"/>
                    <a:pt x="592" y="265"/>
                    <a:pt x="592" y="265"/>
                  </a:cubicBezTo>
                  <a:cubicBezTo>
                    <a:pt x="593" y="267"/>
                    <a:pt x="593" y="267"/>
                    <a:pt x="593" y="267"/>
                  </a:cubicBezTo>
                  <a:cubicBezTo>
                    <a:pt x="594" y="268"/>
                    <a:pt x="594" y="268"/>
                    <a:pt x="594" y="268"/>
                  </a:cubicBezTo>
                  <a:cubicBezTo>
                    <a:pt x="595" y="270"/>
                    <a:pt x="595" y="270"/>
                    <a:pt x="595" y="270"/>
                  </a:cubicBezTo>
                  <a:cubicBezTo>
                    <a:pt x="595" y="271"/>
                    <a:pt x="595" y="271"/>
                    <a:pt x="595" y="271"/>
                  </a:cubicBezTo>
                  <a:cubicBezTo>
                    <a:pt x="597" y="271"/>
                    <a:pt x="597" y="271"/>
                    <a:pt x="597" y="271"/>
                  </a:cubicBezTo>
                  <a:cubicBezTo>
                    <a:pt x="597" y="274"/>
                    <a:pt x="597" y="274"/>
                    <a:pt x="597" y="274"/>
                  </a:cubicBezTo>
                  <a:cubicBezTo>
                    <a:pt x="597" y="274"/>
                    <a:pt x="598" y="275"/>
                    <a:pt x="598" y="276"/>
                  </a:cubicBezTo>
                  <a:cubicBezTo>
                    <a:pt x="598" y="276"/>
                    <a:pt x="597" y="277"/>
                    <a:pt x="597" y="277"/>
                  </a:cubicBezTo>
                  <a:cubicBezTo>
                    <a:pt x="598" y="279"/>
                    <a:pt x="598" y="279"/>
                    <a:pt x="598" y="279"/>
                  </a:cubicBezTo>
                  <a:cubicBezTo>
                    <a:pt x="599" y="281"/>
                    <a:pt x="599" y="281"/>
                    <a:pt x="599" y="281"/>
                  </a:cubicBezTo>
                  <a:cubicBezTo>
                    <a:pt x="599" y="285"/>
                    <a:pt x="599" y="285"/>
                    <a:pt x="599" y="285"/>
                  </a:cubicBezTo>
                  <a:cubicBezTo>
                    <a:pt x="599" y="285"/>
                    <a:pt x="600" y="286"/>
                    <a:pt x="600" y="288"/>
                  </a:cubicBezTo>
                  <a:cubicBezTo>
                    <a:pt x="601" y="290"/>
                    <a:pt x="600" y="289"/>
                    <a:pt x="600" y="290"/>
                  </a:cubicBezTo>
                  <a:cubicBezTo>
                    <a:pt x="600" y="291"/>
                    <a:pt x="601" y="292"/>
                    <a:pt x="601" y="292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3" y="295"/>
                    <a:pt x="603" y="295"/>
                    <a:pt x="603" y="295"/>
                  </a:cubicBezTo>
                  <a:cubicBezTo>
                    <a:pt x="603" y="296"/>
                    <a:pt x="603" y="296"/>
                    <a:pt x="603" y="296"/>
                  </a:cubicBezTo>
                  <a:cubicBezTo>
                    <a:pt x="602" y="297"/>
                    <a:pt x="602" y="297"/>
                    <a:pt x="602" y="297"/>
                  </a:cubicBezTo>
                  <a:cubicBezTo>
                    <a:pt x="601" y="298"/>
                    <a:pt x="601" y="298"/>
                    <a:pt x="601" y="298"/>
                  </a:cubicBezTo>
                  <a:cubicBezTo>
                    <a:pt x="600" y="301"/>
                    <a:pt x="600" y="301"/>
                    <a:pt x="600" y="301"/>
                  </a:cubicBezTo>
                  <a:cubicBezTo>
                    <a:pt x="599" y="303"/>
                    <a:pt x="599" y="303"/>
                    <a:pt x="599" y="303"/>
                  </a:cubicBezTo>
                  <a:cubicBezTo>
                    <a:pt x="599" y="303"/>
                    <a:pt x="600" y="304"/>
                    <a:pt x="601" y="305"/>
                  </a:cubicBezTo>
                  <a:cubicBezTo>
                    <a:pt x="602" y="305"/>
                    <a:pt x="601" y="306"/>
                    <a:pt x="601" y="306"/>
                  </a:cubicBezTo>
                  <a:cubicBezTo>
                    <a:pt x="601" y="307"/>
                    <a:pt x="599" y="307"/>
                    <a:pt x="598" y="307"/>
                  </a:cubicBezTo>
                  <a:cubicBezTo>
                    <a:pt x="597" y="307"/>
                    <a:pt x="597" y="306"/>
                    <a:pt x="597" y="306"/>
                  </a:cubicBezTo>
                  <a:cubicBezTo>
                    <a:pt x="596" y="306"/>
                    <a:pt x="596" y="304"/>
                    <a:pt x="596" y="304"/>
                  </a:cubicBezTo>
                  <a:cubicBezTo>
                    <a:pt x="595" y="304"/>
                    <a:pt x="595" y="304"/>
                    <a:pt x="595" y="304"/>
                  </a:cubicBezTo>
                  <a:cubicBezTo>
                    <a:pt x="593" y="305"/>
                    <a:pt x="593" y="305"/>
                    <a:pt x="593" y="305"/>
                  </a:cubicBezTo>
                  <a:cubicBezTo>
                    <a:pt x="592" y="306"/>
                    <a:pt x="592" y="306"/>
                    <a:pt x="592" y="306"/>
                  </a:cubicBezTo>
                  <a:cubicBezTo>
                    <a:pt x="592" y="308"/>
                    <a:pt x="592" y="308"/>
                    <a:pt x="592" y="308"/>
                  </a:cubicBezTo>
                  <a:cubicBezTo>
                    <a:pt x="592" y="310"/>
                    <a:pt x="592" y="310"/>
                    <a:pt x="592" y="310"/>
                  </a:cubicBezTo>
                  <a:cubicBezTo>
                    <a:pt x="593" y="311"/>
                    <a:pt x="593" y="311"/>
                    <a:pt x="593" y="311"/>
                  </a:cubicBezTo>
                  <a:cubicBezTo>
                    <a:pt x="594" y="313"/>
                    <a:pt x="594" y="313"/>
                    <a:pt x="594" y="313"/>
                  </a:cubicBezTo>
                  <a:cubicBezTo>
                    <a:pt x="593" y="312"/>
                    <a:pt x="593" y="312"/>
                    <a:pt x="593" y="312"/>
                  </a:cubicBezTo>
                  <a:cubicBezTo>
                    <a:pt x="593" y="312"/>
                    <a:pt x="591" y="309"/>
                    <a:pt x="590" y="309"/>
                  </a:cubicBezTo>
                  <a:cubicBezTo>
                    <a:pt x="590" y="309"/>
                    <a:pt x="587" y="308"/>
                    <a:pt x="587" y="308"/>
                  </a:cubicBezTo>
                  <a:cubicBezTo>
                    <a:pt x="587" y="308"/>
                    <a:pt x="582" y="309"/>
                    <a:pt x="581" y="310"/>
                  </a:cubicBezTo>
                  <a:cubicBezTo>
                    <a:pt x="580" y="311"/>
                    <a:pt x="582" y="309"/>
                    <a:pt x="582" y="309"/>
                  </a:cubicBezTo>
                  <a:cubicBezTo>
                    <a:pt x="582" y="309"/>
                    <a:pt x="583" y="308"/>
                    <a:pt x="583" y="308"/>
                  </a:cubicBezTo>
                  <a:cubicBezTo>
                    <a:pt x="584" y="307"/>
                    <a:pt x="584" y="307"/>
                    <a:pt x="584" y="307"/>
                  </a:cubicBezTo>
                  <a:cubicBezTo>
                    <a:pt x="584" y="306"/>
                    <a:pt x="584" y="306"/>
                    <a:pt x="584" y="306"/>
                  </a:cubicBezTo>
                  <a:cubicBezTo>
                    <a:pt x="583" y="304"/>
                    <a:pt x="583" y="304"/>
                    <a:pt x="583" y="304"/>
                  </a:cubicBezTo>
                  <a:cubicBezTo>
                    <a:pt x="583" y="302"/>
                    <a:pt x="583" y="302"/>
                    <a:pt x="583" y="302"/>
                  </a:cubicBezTo>
                  <a:cubicBezTo>
                    <a:pt x="581" y="301"/>
                    <a:pt x="581" y="301"/>
                    <a:pt x="581" y="301"/>
                  </a:cubicBezTo>
                  <a:cubicBezTo>
                    <a:pt x="579" y="300"/>
                    <a:pt x="579" y="300"/>
                    <a:pt x="579" y="300"/>
                  </a:cubicBezTo>
                  <a:cubicBezTo>
                    <a:pt x="578" y="298"/>
                    <a:pt x="578" y="298"/>
                    <a:pt x="578" y="298"/>
                  </a:cubicBezTo>
                  <a:cubicBezTo>
                    <a:pt x="578" y="298"/>
                    <a:pt x="575" y="297"/>
                    <a:pt x="575" y="297"/>
                  </a:cubicBezTo>
                  <a:cubicBezTo>
                    <a:pt x="574" y="296"/>
                    <a:pt x="573" y="296"/>
                    <a:pt x="573" y="296"/>
                  </a:cubicBezTo>
                  <a:cubicBezTo>
                    <a:pt x="571" y="295"/>
                    <a:pt x="571" y="295"/>
                    <a:pt x="571" y="295"/>
                  </a:cubicBezTo>
                  <a:cubicBezTo>
                    <a:pt x="573" y="295"/>
                    <a:pt x="573" y="295"/>
                    <a:pt x="573" y="295"/>
                  </a:cubicBezTo>
                  <a:cubicBezTo>
                    <a:pt x="573" y="293"/>
                    <a:pt x="573" y="293"/>
                    <a:pt x="573" y="293"/>
                  </a:cubicBezTo>
                  <a:cubicBezTo>
                    <a:pt x="572" y="292"/>
                    <a:pt x="572" y="292"/>
                    <a:pt x="572" y="292"/>
                  </a:cubicBezTo>
                  <a:cubicBezTo>
                    <a:pt x="571" y="290"/>
                    <a:pt x="571" y="290"/>
                    <a:pt x="571" y="290"/>
                  </a:cubicBezTo>
                  <a:cubicBezTo>
                    <a:pt x="571" y="290"/>
                    <a:pt x="570" y="289"/>
                    <a:pt x="569" y="288"/>
                  </a:cubicBezTo>
                  <a:cubicBezTo>
                    <a:pt x="568" y="287"/>
                    <a:pt x="567" y="286"/>
                    <a:pt x="567" y="286"/>
                  </a:cubicBezTo>
                  <a:cubicBezTo>
                    <a:pt x="567" y="284"/>
                    <a:pt x="567" y="284"/>
                    <a:pt x="567" y="284"/>
                  </a:cubicBezTo>
                  <a:cubicBezTo>
                    <a:pt x="567" y="282"/>
                    <a:pt x="567" y="282"/>
                    <a:pt x="567" y="282"/>
                  </a:cubicBezTo>
                  <a:cubicBezTo>
                    <a:pt x="568" y="280"/>
                    <a:pt x="568" y="280"/>
                    <a:pt x="568" y="280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7" y="274"/>
                    <a:pt x="567" y="274"/>
                    <a:pt x="567" y="274"/>
                  </a:cubicBezTo>
                  <a:cubicBezTo>
                    <a:pt x="566" y="271"/>
                    <a:pt x="566" y="271"/>
                    <a:pt x="566" y="271"/>
                  </a:cubicBezTo>
                  <a:cubicBezTo>
                    <a:pt x="565" y="269"/>
                    <a:pt x="565" y="269"/>
                    <a:pt x="565" y="269"/>
                  </a:cubicBezTo>
                  <a:cubicBezTo>
                    <a:pt x="566" y="266"/>
                    <a:pt x="566" y="266"/>
                    <a:pt x="566" y="266"/>
                  </a:cubicBezTo>
                  <a:cubicBezTo>
                    <a:pt x="567" y="264"/>
                    <a:pt x="567" y="264"/>
                    <a:pt x="567" y="264"/>
                  </a:cubicBezTo>
                  <a:cubicBezTo>
                    <a:pt x="567" y="262"/>
                    <a:pt x="567" y="262"/>
                    <a:pt x="567" y="262"/>
                  </a:cubicBezTo>
                  <a:cubicBezTo>
                    <a:pt x="567" y="262"/>
                    <a:pt x="567" y="261"/>
                    <a:pt x="567" y="260"/>
                  </a:cubicBezTo>
                  <a:cubicBezTo>
                    <a:pt x="567" y="259"/>
                    <a:pt x="565" y="259"/>
                    <a:pt x="565" y="257"/>
                  </a:cubicBezTo>
                  <a:cubicBezTo>
                    <a:pt x="565" y="256"/>
                    <a:pt x="565" y="257"/>
                    <a:pt x="565" y="257"/>
                  </a:cubicBezTo>
                  <a:cubicBezTo>
                    <a:pt x="565" y="257"/>
                    <a:pt x="561" y="258"/>
                    <a:pt x="560" y="258"/>
                  </a:cubicBezTo>
                  <a:cubicBezTo>
                    <a:pt x="560" y="258"/>
                    <a:pt x="558" y="258"/>
                    <a:pt x="558" y="258"/>
                  </a:cubicBezTo>
                  <a:cubicBezTo>
                    <a:pt x="557" y="257"/>
                    <a:pt x="557" y="257"/>
                    <a:pt x="557" y="257"/>
                  </a:cubicBezTo>
                  <a:cubicBezTo>
                    <a:pt x="554" y="257"/>
                    <a:pt x="554" y="257"/>
                    <a:pt x="554" y="257"/>
                  </a:cubicBezTo>
                  <a:cubicBezTo>
                    <a:pt x="552" y="257"/>
                    <a:pt x="552" y="257"/>
                    <a:pt x="552" y="257"/>
                  </a:cubicBezTo>
                  <a:cubicBezTo>
                    <a:pt x="551" y="255"/>
                    <a:pt x="551" y="255"/>
                    <a:pt x="551" y="255"/>
                  </a:cubicBezTo>
                  <a:cubicBezTo>
                    <a:pt x="548" y="256"/>
                    <a:pt x="548" y="256"/>
                    <a:pt x="548" y="256"/>
                  </a:cubicBezTo>
                  <a:cubicBezTo>
                    <a:pt x="544" y="256"/>
                    <a:pt x="544" y="256"/>
                    <a:pt x="544" y="256"/>
                  </a:cubicBezTo>
                  <a:cubicBezTo>
                    <a:pt x="544" y="256"/>
                    <a:pt x="544" y="256"/>
                    <a:pt x="544" y="256"/>
                  </a:cubicBezTo>
                  <a:cubicBezTo>
                    <a:pt x="539" y="256"/>
                    <a:pt x="539" y="256"/>
                    <a:pt x="539" y="256"/>
                  </a:cubicBezTo>
                  <a:cubicBezTo>
                    <a:pt x="537" y="259"/>
                    <a:pt x="537" y="259"/>
                    <a:pt x="537" y="259"/>
                  </a:cubicBezTo>
                  <a:cubicBezTo>
                    <a:pt x="538" y="256"/>
                    <a:pt x="538" y="256"/>
                    <a:pt x="538" y="256"/>
                  </a:cubicBezTo>
                  <a:cubicBezTo>
                    <a:pt x="537" y="254"/>
                    <a:pt x="537" y="254"/>
                    <a:pt x="537" y="254"/>
                  </a:cubicBezTo>
                  <a:cubicBezTo>
                    <a:pt x="534" y="251"/>
                    <a:pt x="534" y="251"/>
                    <a:pt x="534" y="251"/>
                  </a:cubicBezTo>
                  <a:cubicBezTo>
                    <a:pt x="532" y="250"/>
                    <a:pt x="532" y="250"/>
                    <a:pt x="532" y="250"/>
                  </a:cubicBezTo>
                  <a:cubicBezTo>
                    <a:pt x="532" y="250"/>
                    <a:pt x="529" y="250"/>
                    <a:pt x="529" y="250"/>
                  </a:cubicBezTo>
                  <a:cubicBezTo>
                    <a:pt x="528" y="250"/>
                    <a:pt x="527" y="249"/>
                    <a:pt x="527" y="249"/>
                  </a:cubicBezTo>
                  <a:cubicBezTo>
                    <a:pt x="525" y="248"/>
                    <a:pt x="525" y="248"/>
                    <a:pt x="525" y="248"/>
                  </a:cubicBezTo>
                  <a:cubicBezTo>
                    <a:pt x="525" y="248"/>
                    <a:pt x="525" y="248"/>
                    <a:pt x="520" y="246"/>
                  </a:cubicBezTo>
                  <a:cubicBezTo>
                    <a:pt x="516" y="245"/>
                    <a:pt x="517" y="246"/>
                    <a:pt x="517" y="246"/>
                  </a:cubicBezTo>
                  <a:cubicBezTo>
                    <a:pt x="514" y="245"/>
                    <a:pt x="514" y="245"/>
                    <a:pt x="514" y="245"/>
                  </a:cubicBezTo>
                  <a:cubicBezTo>
                    <a:pt x="513" y="244"/>
                    <a:pt x="513" y="244"/>
                    <a:pt x="513" y="244"/>
                  </a:cubicBezTo>
                  <a:cubicBezTo>
                    <a:pt x="512" y="241"/>
                    <a:pt x="512" y="241"/>
                    <a:pt x="512" y="241"/>
                  </a:cubicBezTo>
                  <a:cubicBezTo>
                    <a:pt x="507" y="238"/>
                    <a:pt x="507" y="238"/>
                    <a:pt x="507" y="238"/>
                  </a:cubicBezTo>
                  <a:cubicBezTo>
                    <a:pt x="504" y="236"/>
                    <a:pt x="504" y="236"/>
                    <a:pt x="504" y="236"/>
                  </a:cubicBezTo>
                  <a:cubicBezTo>
                    <a:pt x="502" y="234"/>
                    <a:pt x="502" y="234"/>
                    <a:pt x="502" y="234"/>
                  </a:cubicBezTo>
                  <a:cubicBezTo>
                    <a:pt x="500" y="233"/>
                    <a:pt x="500" y="233"/>
                    <a:pt x="500" y="233"/>
                  </a:cubicBezTo>
                  <a:cubicBezTo>
                    <a:pt x="500" y="233"/>
                    <a:pt x="499" y="233"/>
                    <a:pt x="496" y="233"/>
                  </a:cubicBezTo>
                  <a:cubicBezTo>
                    <a:pt x="494" y="232"/>
                    <a:pt x="494" y="233"/>
                    <a:pt x="494" y="232"/>
                  </a:cubicBezTo>
                  <a:cubicBezTo>
                    <a:pt x="493" y="231"/>
                    <a:pt x="491" y="232"/>
                    <a:pt x="491" y="232"/>
                  </a:cubicBezTo>
                  <a:cubicBezTo>
                    <a:pt x="489" y="232"/>
                    <a:pt x="489" y="232"/>
                    <a:pt x="489" y="232"/>
                  </a:cubicBezTo>
                  <a:cubicBezTo>
                    <a:pt x="489" y="232"/>
                    <a:pt x="488" y="230"/>
                    <a:pt x="485" y="229"/>
                  </a:cubicBezTo>
                  <a:cubicBezTo>
                    <a:pt x="483" y="227"/>
                    <a:pt x="485" y="229"/>
                    <a:pt x="483" y="229"/>
                  </a:cubicBezTo>
                  <a:cubicBezTo>
                    <a:pt x="482" y="229"/>
                    <a:pt x="481" y="229"/>
                    <a:pt x="480" y="229"/>
                  </a:cubicBezTo>
                  <a:cubicBezTo>
                    <a:pt x="479" y="229"/>
                    <a:pt x="478" y="230"/>
                    <a:pt x="478" y="230"/>
                  </a:cubicBezTo>
                  <a:cubicBezTo>
                    <a:pt x="476" y="231"/>
                    <a:pt x="476" y="231"/>
                    <a:pt x="476" y="231"/>
                  </a:cubicBezTo>
                  <a:cubicBezTo>
                    <a:pt x="473" y="231"/>
                    <a:pt x="473" y="231"/>
                    <a:pt x="473" y="231"/>
                  </a:cubicBezTo>
                  <a:cubicBezTo>
                    <a:pt x="471" y="232"/>
                    <a:pt x="471" y="232"/>
                    <a:pt x="471" y="232"/>
                  </a:cubicBezTo>
                  <a:cubicBezTo>
                    <a:pt x="471" y="232"/>
                    <a:pt x="469" y="233"/>
                    <a:pt x="468" y="233"/>
                  </a:cubicBezTo>
                  <a:cubicBezTo>
                    <a:pt x="467" y="233"/>
                    <a:pt x="467" y="233"/>
                    <a:pt x="465" y="234"/>
                  </a:cubicBezTo>
                  <a:cubicBezTo>
                    <a:pt x="463" y="235"/>
                    <a:pt x="466" y="233"/>
                    <a:pt x="466" y="233"/>
                  </a:cubicBezTo>
                  <a:cubicBezTo>
                    <a:pt x="467" y="230"/>
                    <a:pt x="467" y="230"/>
                    <a:pt x="467" y="230"/>
                  </a:cubicBezTo>
                  <a:cubicBezTo>
                    <a:pt x="467" y="230"/>
                    <a:pt x="468" y="228"/>
                    <a:pt x="468" y="227"/>
                  </a:cubicBezTo>
                  <a:cubicBezTo>
                    <a:pt x="468" y="226"/>
                    <a:pt x="467" y="225"/>
                    <a:pt x="467" y="225"/>
                  </a:cubicBezTo>
                  <a:cubicBezTo>
                    <a:pt x="467" y="225"/>
                    <a:pt x="465" y="222"/>
                    <a:pt x="465" y="222"/>
                  </a:cubicBezTo>
                  <a:cubicBezTo>
                    <a:pt x="465" y="219"/>
                    <a:pt x="465" y="219"/>
                    <a:pt x="465" y="219"/>
                  </a:cubicBezTo>
                  <a:cubicBezTo>
                    <a:pt x="465" y="219"/>
                    <a:pt x="464" y="217"/>
                    <a:pt x="463" y="216"/>
                  </a:cubicBezTo>
                  <a:cubicBezTo>
                    <a:pt x="463" y="216"/>
                    <a:pt x="463" y="216"/>
                    <a:pt x="463" y="216"/>
                  </a:cubicBezTo>
                  <a:cubicBezTo>
                    <a:pt x="463" y="214"/>
                    <a:pt x="463" y="214"/>
                    <a:pt x="463" y="214"/>
                  </a:cubicBezTo>
                  <a:cubicBezTo>
                    <a:pt x="462" y="212"/>
                    <a:pt x="462" y="212"/>
                    <a:pt x="462" y="212"/>
                  </a:cubicBezTo>
                  <a:cubicBezTo>
                    <a:pt x="462" y="212"/>
                    <a:pt x="462" y="210"/>
                    <a:pt x="461" y="209"/>
                  </a:cubicBezTo>
                  <a:cubicBezTo>
                    <a:pt x="460" y="208"/>
                    <a:pt x="461" y="208"/>
                    <a:pt x="460" y="208"/>
                  </a:cubicBezTo>
                  <a:cubicBezTo>
                    <a:pt x="460" y="208"/>
                    <a:pt x="458" y="208"/>
                    <a:pt x="458" y="208"/>
                  </a:cubicBezTo>
                  <a:cubicBezTo>
                    <a:pt x="458" y="208"/>
                    <a:pt x="456" y="208"/>
                    <a:pt x="455" y="208"/>
                  </a:cubicBezTo>
                  <a:cubicBezTo>
                    <a:pt x="455" y="208"/>
                    <a:pt x="453" y="208"/>
                    <a:pt x="453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1" y="212"/>
                    <a:pt x="451" y="212"/>
                    <a:pt x="451" y="212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3"/>
                    <a:pt x="450" y="213"/>
                    <a:pt x="450" y="213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49" y="208"/>
                    <a:pt x="449" y="208"/>
                  </a:cubicBezTo>
                  <a:cubicBezTo>
                    <a:pt x="449" y="209"/>
                    <a:pt x="449" y="208"/>
                    <a:pt x="449" y="208"/>
                  </a:cubicBezTo>
                  <a:cubicBezTo>
                    <a:pt x="448" y="207"/>
                    <a:pt x="448" y="207"/>
                    <a:pt x="448" y="207"/>
                  </a:cubicBezTo>
                  <a:cubicBezTo>
                    <a:pt x="447" y="205"/>
                    <a:pt x="447" y="205"/>
                    <a:pt x="447" y="205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2"/>
                  </a:cubicBezTo>
                  <a:cubicBezTo>
                    <a:pt x="445" y="201"/>
                    <a:pt x="446" y="200"/>
                    <a:pt x="446" y="200"/>
                  </a:cubicBezTo>
                  <a:cubicBezTo>
                    <a:pt x="446" y="199"/>
                    <a:pt x="446" y="199"/>
                    <a:pt x="446" y="199"/>
                  </a:cubicBezTo>
                  <a:cubicBezTo>
                    <a:pt x="446" y="198"/>
                    <a:pt x="446" y="198"/>
                    <a:pt x="446" y="198"/>
                  </a:cubicBezTo>
                  <a:cubicBezTo>
                    <a:pt x="446" y="196"/>
                    <a:pt x="446" y="196"/>
                    <a:pt x="446" y="196"/>
                  </a:cubicBezTo>
                  <a:cubicBezTo>
                    <a:pt x="446" y="196"/>
                    <a:pt x="446" y="196"/>
                    <a:pt x="446" y="194"/>
                  </a:cubicBezTo>
                  <a:cubicBezTo>
                    <a:pt x="446" y="192"/>
                    <a:pt x="446" y="193"/>
                    <a:pt x="446" y="192"/>
                  </a:cubicBezTo>
                  <a:cubicBezTo>
                    <a:pt x="446" y="192"/>
                    <a:pt x="446" y="190"/>
                    <a:pt x="446" y="190"/>
                  </a:cubicBezTo>
                  <a:cubicBezTo>
                    <a:pt x="446" y="189"/>
                    <a:pt x="446" y="189"/>
                    <a:pt x="446" y="189"/>
                  </a:cubicBezTo>
                  <a:cubicBezTo>
                    <a:pt x="446" y="187"/>
                    <a:pt x="446" y="187"/>
                    <a:pt x="446" y="187"/>
                  </a:cubicBezTo>
                  <a:cubicBezTo>
                    <a:pt x="447" y="186"/>
                    <a:pt x="447" y="186"/>
                    <a:pt x="447" y="186"/>
                  </a:cubicBezTo>
                  <a:cubicBezTo>
                    <a:pt x="446" y="184"/>
                    <a:pt x="446" y="184"/>
                    <a:pt x="446" y="184"/>
                  </a:cubicBezTo>
                  <a:cubicBezTo>
                    <a:pt x="446" y="184"/>
                    <a:pt x="446" y="184"/>
                    <a:pt x="446" y="184"/>
                  </a:cubicBezTo>
                  <a:cubicBezTo>
                    <a:pt x="446" y="182"/>
                    <a:pt x="446" y="182"/>
                    <a:pt x="446" y="182"/>
                  </a:cubicBezTo>
                  <a:cubicBezTo>
                    <a:pt x="447" y="182"/>
                    <a:pt x="447" y="182"/>
                    <a:pt x="447" y="182"/>
                  </a:cubicBezTo>
                  <a:cubicBezTo>
                    <a:pt x="448" y="181"/>
                    <a:pt x="448" y="181"/>
                    <a:pt x="448" y="181"/>
                  </a:cubicBezTo>
                  <a:cubicBezTo>
                    <a:pt x="449" y="179"/>
                    <a:pt x="449" y="179"/>
                    <a:pt x="449" y="179"/>
                  </a:cubicBezTo>
                  <a:cubicBezTo>
                    <a:pt x="450" y="177"/>
                    <a:pt x="450" y="177"/>
                    <a:pt x="450" y="177"/>
                  </a:cubicBezTo>
                  <a:cubicBezTo>
                    <a:pt x="451" y="175"/>
                    <a:pt x="451" y="175"/>
                    <a:pt x="451" y="175"/>
                  </a:cubicBezTo>
                  <a:cubicBezTo>
                    <a:pt x="452" y="174"/>
                    <a:pt x="452" y="174"/>
                    <a:pt x="452" y="174"/>
                  </a:cubicBezTo>
                  <a:cubicBezTo>
                    <a:pt x="453" y="172"/>
                    <a:pt x="453" y="172"/>
                    <a:pt x="453" y="172"/>
                  </a:cubicBezTo>
                  <a:cubicBezTo>
                    <a:pt x="453" y="170"/>
                    <a:pt x="453" y="170"/>
                    <a:pt x="453" y="170"/>
                  </a:cubicBezTo>
                  <a:cubicBezTo>
                    <a:pt x="454" y="168"/>
                    <a:pt x="454" y="168"/>
                    <a:pt x="454" y="168"/>
                  </a:cubicBezTo>
                  <a:cubicBezTo>
                    <a:pt x="456" y="167"/>
                    <a:pt x="456" y="167"/>
                    <a:pt x="456" y="167"/>
                  </a:cubicBezTo>
                  <a:cubicBezTo>
                    <a:pt x="457" y="166"/>
                    <a:pt x="457" y="166"/>
                    <a:pt x="457" y="166"/>
                  </a:cubicBezTo>
                  <a:cubicBezTo>
                    <a:pt x="458" y="165"/>
                    <a:pt x="458" y="165"/>
                    <a:pt x="458" y="165"/>
                  </a:cubicBezTo>
                  <a:cubicBezTo>
                    <a:pt x="460" y="164"/>
                    <a:pt x="460" y="164"/>
                    <a:pt x="460" y="164"/>
                  </a:cubicBezTo>
                  <a:cubicBezTo>
                    <a:pt x="459" y="163"/>
                    <a:pt x="459" y="163"/>
                    <a:pt x="459" y="163"/>
                  </a:cubicBezTo>
                  <a:cubicBezTo>
                    <a:pt x="459" y="161"/>
                    <a:pt x="459" y="161"/>
                    <a:pt x="459" y="161"/>
                  </a:cubicBezTo>
                  <a:cubicBezTo>
                    <a:pt x="461" y="159"/>
                    <a:pt x="461" y="159"/>
                    <a:pt x="461" y="159"/>
                  </a:cubicBezTo>
                  <a:cubicBezTo>
                    <a:pt x="463" y="159"/>
                    <a:pt x="463" y="159"/>
                    <a:pt x="463" y="159"/>
                  </a:cubicBezTo>
                  <a:cubicBezTo>
                    <a:pt x="464" y="158"/>
                    <a:pt x="464" y="158"/>
                    <a:pt x="464" y="158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65" y="157"/>
                    <a:pt x="464" y="156"/>
                    <a:pt x="463" y="156"/>
                  </a:cubicBezTo>
                  <a:cubicBezTo>
                    <a:pt x="463" y="156"/>
                    <a:pt x="465" y="156"/>
                    <a:pt x="465" y="156"/>
                  </a:cubicBezTo>
                  <a:cubicBezTo>
                    <a:pt x="465" y="155"/>
                    <a:pt x="465" y="155"/>
                    <a:pt x="465" y="155"/>
                  </a:cubicBezTo>
                  <a:cubicBezTo>
                    <a:pt x="465" y="155"/>
                    <a:pt x="466" y="155"/>
                    <a:pt x="466" y="154"/>
                  </a:cubicBezTo>
                  <a:cubicBezTo>
                    <a:pt x="467" y="154"/>
                    <a:pt x="467" y="153"/>
                    <a:pt x="467" y="153"/>
                  </a:cubicBezTo>
                  <a:cubicBezTo>
                    <a:pt x="467" y="153"/>
                    <a:pt x="467" y="153"/>
                    <a:pt x="467" y="152"/>
                  </a:cubicBezTo>
                  <a:cubicBezTo>
                    <a:pt x="467" y="151"/>
                    <a:pt x="469" y="152"/>
                    <a:pt x="469" y="152"/>
                  </a:cubicBezTo>
                  <a:cubicBezTo>
                    <a:pt x="470" y="152"/>
                    <a:pt x="470" y="152"/>
                    <a:pt x="470" y="152"/>
                  </a:cubicBezTo>
                  <a:cubicBezTo>
                    <a:pt x="473" y="152"/>
                    <a:pt x="473" y="152"/>
                    <a:pt x="473" y="152"/>
                  </a:cubicBezTo>
                  <a:cubicBezTo>
                    <a:pt x="473" y="152"/>
                    <a:pt x="472" y="150"/>
                    <a:pt x="471" y="150"/>
                  </a:cubicBezTo>
                  <a:cubicBezTo>
                    <a:pt x="471" y="150"/>
                    <a:pt x="470" y="150"/>
                    <a:pt x="470" y="150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70" y="148"/>
                    <a:pt x="470" y="148"/>
                    <a:pt x="470" y="148"/>
                  </a:cubicBezTo>
                  <a:cubicBezTo>
                    <a:pt x="471" y="148"/>
                    <a:pt x="471" y="148"/>
                    <a:pt x="471" y="148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6" y="149"/>
                    <a:pt x="476" y="149"/>
                    <a:pt x="476" y="149"/>
                  </a:cubicBezTo>
                  <a:cubicBezTo>
                    <a:pt x="476" y="149"/>
                    <a:pt x="478" y="149"/>
                    <a:pt x="479" y="149"/>
                  </a:cubicBezTo>
                  <a:cubicBezTo>
                    <a:pt x="480" y="149"/>
                    <a:pt x="480" y="148"/>
                    <a:pt x="480" y="148"/>
                  </a:cubicBezTo>
                  <a:cubicBezTo>
                    <a:pt x="482" y="147"/>
                    <a:pt x="482" y="147"/>
                    <a:pt x="482" y="147"/>
                  </a:cubicBezTo>
                  <a:cubicBezTo>
                    <a:pt x="484" y="146"/>
                    <a:pt x="484" y="146"/>
                    <a:pt x="484" y="146"/>
                  </a:cubicBezTo>
                  <a:cubicBezTo>
                    <a:pt x="485" y="145"/>
                    <a:pt x="485" y="145"/>
                    <a:pt x="485" y="145"/>
                  </a:cubicBezTo>
                  <a:cubicBezTo>
                    <a:pt x="485" y="143"/>
                    <a:pt x="485" y="143"/>
                    <a:pt x="485" y="143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3" y="140"/>
                    <a:pt x="483" y="140"/>
                    <a:pt x="483" y="140"/>
                  </a:cubicBezTo>
                  <a:cubicBezTo>
                    <a:pt x="481" y="139"/>
                    <a:pt x="481" y="139"/>
                    <a:pt x="481" y="139"/>
                  </a:cubicBezTo>
                  <a:cubicBezTo>
                    <a:pt x="481" y="139"/>
                    <a:pt x="480" y="139"/>
                    <a:pt x="479" y="139"/>
                  </a:cubicBezTo>
                  <a:cubicBezTo>
                    <a:pt x="479" y="139"/>
                    <a:pt x="477" y="137"/>
                    <a:pt x="476" y="137"/>
                  </a:cubicBezTo>
                  <a:cubicBezTo>
                    <a:pt x="476" y="136"/>
                    <a:pt x="476" y="136"/>
                    <a:pt x="476" y="136"/>
                  </a:cubicBezTo>
                  <a:cubicBezTo>
                    <a:pt x="475" y="135"/>
                    <a:pt x="475" y="135"/>
                    <a:pt x="475" y="135"/>
                  </a:cubicBezTo>
                  <a:cubicBezTo>
                    <a:pt x="474" y="134"/>
                    <a:pt x="474" y="134"/>
                    <a:pt x="474" y="134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0" y="137"/>
                    <a:pt x="470" y="137"/>
                    <a:pt x="470" y="137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137"/>
                    <a:pt x="469" y="135"/>
                    <a:pt x="470" y="134"/>
                  </a:cubicBezTo>
                  <a:cubicBezTo>
                    <a:pt x="470" y="134"/>
                    <a:pt x="468" y="134"/>
                    <a:pt x="468" y="134"/>
                  </a:cubicBezTo>
                  <a:cubicBezTo>
                    <a:pt x="467" y="134"/>
                    <a:pt x="467" y="134"/>
                    <a:pt x="467" y="134"/>
                  </a:cubicBezTo>
                  <a:cubicBezTo>
                    <a:pt x="465" y="133"/>
                    <a:pt x="465" y="133"/>
                    <a:pt x="465" y="133"/>
                  </a:cubicBezTo>
                  <a:cubicBezTo>
                    <a:pt x="464" y="133"/>
                    <a:pt x="464" y="133"/>
                    <a:pt x="464" y="133"/>
                  </a:cubicBezTo>
                  <a:cubicBezTo>
                    <a:pt x="464" y="133"/>
                    <a:pt x="463" y="132"/>
                    <a:pt x="462" y="132"/>
                  </a:cubicBezTo>
                  <a:cubicBezTo>
                    <a:pt x="462" y="132"/>
                    <a:pt x="460" y="132"/>
                    <a:pt x="459" y="133"/>
                  </a:cubicBezTo>
                  <a:cubicBezTo>
                    <a:pt x="458" y="134"/>
                    <a:pt x="458" y="133"/>
                    <a:pt x="457" y="132"/>
                  </a:cubicBezTo>
                  <a:cubicBezTo>
                    <a:pt x="457" y="132"/>
                    <a:pt x="456" y="132"/>
                    <a:pt x="456" y="131"/>
                  </a:cubicBezTo>
                  <a:cubicBezTo>
                    <a:pt x="455" y="130"/>
                    <a:pt x="456" y="130"/>
                    <a:pt x="457" y="130"/>
                  </a:cubicBezTo>
                  <a:cubicBezTo>
                    <a:pt x="457" y="130"/>
                    <a:pt x="457" y="128"/>
                    <a:pt x="457" y="128"/>
                  </a:cubicBezTo>
                  <a:cubicBezTo>
                    <a:pt x="457" y="128"/>
                    <a:pt x="458" y="129"/>
                    <a:pt x="458" y="129"/>
                  </a:cubicBezTo>
                  <a:cubicBezTo>
                    <a:pt x="458" y="130"/>
                    <a:pt x="460" y="130"/>
                    <a:pt x="460" y="130"/>
                  </a:cubicBezTo>
                  <a:cubicBezTo>
                    <a:pt x="461" y="131"/>
                    <a:pt x="461" y="131"/>
                    <a:pt x="461" y="131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4" y="131"/>
                    <a:pt x="464" y="131"/>
                    <a:pt x="464" y="131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8" y="133"/>
                    <a:pt x="468" y="133"/>
                    <a:pt x="468" y="133"/>
                  </a:cubicBezTo>
                  <a:cubicBezTo>
                    <a:pt x="468" y="133"/>
                    <a:pt x="469" y="134"/>
                    <a:pt x="470" y="134"/>
                  </a:cubicBezTo>
                  <a:cubicBezTo>
                    <a:pt x="471" y="134"/>
                    <a:pt x="472" y="133"/>
                    <a:pt x="472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4" y="134"/>
                    <a:pt x="474" y="134"/>
                    <a:pt x="474" y="134"/>
                  </a:cubicBezTo>
                  <a:cubicBezTo>
                    <a:pt x="476" y="135"/>
                    <a:pt x="476" y="135"/>
                    <a:pt x="476" y="135"/>
                  </a:cubicBezTo>
                  <a:cubicBezTo>
                    <a:pt x="477" y="135"/>
                    <a:pt x="477" y="135"/>
                    <a:pt x="477" y="135"/>
                  </a:cubicBezTo>
                  <a:cubicBezTo>
                    <a:pt x="479" y="136"/>
                    <a:pt x="479" y="136"/>
                    <a:pt x="479" y="136"/>
                  </a:cubicBezTo>
                  <a:cubicBezTo>
                    <a:pt x="481" y="136"/>
                    <a:pt x="481" y="136"/>
                    <a:pt x="481" y="136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484" y="138"/>
                    <a:pt x="484" y="138"/>
                    <a:pt x="484" y="138"/>
                  </a:cubicBezTo>
                  <a:cubicBezTo>
                    <a:pt x="486" y="137"/>
                    <a:pt x="486" y="137"/>
                    <a:pt x="486" y="137"/>
                  </a:cubicBezTo>
                  <a:cubicBezTo>
                    <a:pt x="486" y="137"/>
                    <a:pt x="487" y="137"/>
                    <a:pt x="488" y="137"/>
                  </a:cubicBezTo>
                  <a:cubicBezTo>
                    <a:pt x="489" y="137"/>
                    <a:pt x="489" y="136"/>
                    <a:pt x="489" y="136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491" y="132"/>
                    <a:pt x="491" y="132"/>
                    <a:pt x="491" y="132"/>
                  </a:cubicBezTo>
                  <a:cubicBezTo>
                    <a:pt x="491" y="131"/>
                    <a:pt x="491" y="131"/>
                    <a:pt x="491" y="131"/>
                  </a:cubicBezTo>
                  <a:cubicBezTo>
                    <a:pt x="492" y="130"/>
                    <a:pt x="492" y="130"/>
                    <a:pt x="492" y="130"/>
                  </a:cubicBezTo>
                  <a:cubicBezTo>
                    <a:pt x="491" y="129"/>
                    <a:pt x="491" y="129"/>
                    <a:pt x="491" y="129"/>
                  </a:cubicBezTo>
                  <a:cubicBezTo>
                    <a:pt x="492" y="128"/>
                    <a:pt x="492" y="128"/>
                    <a:pt x="492" y="128"/>
                  </a:cubicBezTo>
                  <a:cubicBezTo>
                    <a:pt x="494" y="128"/>
                    <a:pt x="494" y="128"/>
                    <a:pt x="494" y="128"/>
                  </a:cubicBezTo>
                  <a:cubicBezTo>
                    <a:pt x="494" y="129"/>
                    <a:pt x="494" y="129"/>
                    <a:pt x="494" y="129"/>
                  </a:cubicBezTo>
                  <a:cubicBezTo>
                    <a:pt x="495" y="130"/>
                    <a:pt x="495" y="130"/>
                    <a:pt x="495" y="130"/>
                  </a:cubicBezTo>
                  <a:cubicBezTo>
                    <a:pt x="495" y="130"/>
                    <a:pt x="498" y="130"/>
                    <a:pt x="499" y="130"/>
                  </a:cubicBezTo>
                  <a:cubicBezTo>
                    <a:pt x="499" y="129"/>
                    <a:pt x="499" y="130"/>
                    <a:pt x="504" y="130"/>
                  </a:cubicBezTo>
                  <a:cubicBezTo>
                    <a:pt x="508" y="131"/>
                    <a:pt x="507" y="129"/>
                    <a:pt x="507" y="129"/>
                  </a:cubicBezTo>
                  <a:cubicBezTo>
                    <a:pt x="510" y="128"/>
                    <a:pt x="510" y="128"/>
                    <a:pt x="510" y="128"/>
                  </a:cubicBezTo>
                  <a:cubicBezTo>
                    <a:pt x="512" y="127"/>
                    <a:pt x="512" y="127"/>
                    <a:pt x="512" y="127"/>
                  </a:cubicBezTo>
                  <a:cubicBezTo>
                    <a:pt x="512" y="125"/>
                    <a:pt x="512" y="125"/>
                    <a:pt x="512" y="125"/>
                  </a:cubicBezTo>
                  <a:cubicBezTo>
                    <a:pt x="512" y="125"/>
                    <a:pt x="514" y="123"/>
                    <a:pt x="515" y="122"/>
                  </a:cubicBezTo>
                  <a:cubicBezTo>
                    <a:pt x="516" y="121"/>
                    <a:pt x="516" y="120"/>
                    <a:pt x="516" y="120"/>
                  </a:cubicBezTo>
                  <a:cubicBezTo>
                    <a:pt x="516" y="120"/>
                    <a:pt x="516" y="119"/>
                    <a:pt x="517" y="119"/>
                  </a:cubicBezTo>
                  <a:cubicBezTo>
                    <a:pt x="518" y="118"/>
                    <a:pt x="518" y="118"/>
                    <a:pt x="518" y="118"/>
                  </a:cubicBezTo>
                  <a:cubicBezTo>
                    <a:pt x="519" y="117"/>
                    <a:pt x="519" y="117"/>
                    <a:pt x="519" y="117"/>
                  </a:cubicBezTo>
                  <a:cubicBezTo>
                    <a:pt x="520" y="115"/>
                    <a:pt x="520" y="115"/>
                    <a:pt x="520" y="115"/>
                  </a:cubicBezTo>
                  <a:cubicBezTo>
                    <a:pt x="520" y="115"/>
                    <a:pt x="521" y="114"/>
                    <a:pt x="521" y="113"/>
                  </a:cubicBezTo>
                  <a:cubicBezTo>
                    <a:pt x="521" y="112"/>
                    <a:pt x="519" y="112"/>
                    <a:pt x="519" y="111"/>
                  </a:cubicBezTo>
                  <a:cubicBezTo>
                    <a:pt x="518" y="111"/>
                    <a:pt x="516" y="111"/>
                    <a:pt x="516" y="111"/>
                  </a:cubicBezTo>
                  <a:cubicBezTo>
                    <a:pt x="514" y="111"/>
                    <a:pt x="514" y="111"/>
                    <a:pt x="514" y="111"/>
                  </a:cubicBezTo>
                  <a:cubicBezTo>
                    <a:pt x="511" y="111"/>
                    <a:pt x="511" y="111"/>
                    <a:pt x="511" y="111"/>
                  </a:cubicBezTo>
                  <a:cubicBezTo>
                    <a:pt x="508" y="111"/>
                    <a:pt x="508" y="111"/>
                    <a:pt x="508" y="111"/>
                  </a:cubicBezTo>
                  <a:cubicBezTo>
                    <a:pt x="508" y="111"/>
                    <a:pt x="505" y="111"/>
                    <a:pt x="504" y="111"/>
                  </a:cubicBezTo>
                  <a:cubicBezTo>
                    <a:pt x="503" y="111"/>
                    <a:pt x="501" y="110"/>
                    <a:pt x="501" y="110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498" y="107"/>
                    <a:pt x="498" y="107"/>
                    <a:pt x="498" y="107"/>
                  </a:cubicBezTo>
                  <a:cubicBezTo>
                    <a:pt x="496" y="105"/>
                    <a:pt x="496" y="105"/>
                    <a:pt x="496" y="105"/>
                  </a:cubicBezTo>
                  <a:cubicBezTo>
                    <a:pt x="493" y="103"/>
                    <a:pt x="493" y="103"/>
                    <a:pt x="493" y="103"/>
                  </a:cubicBezTo>
                  <a:cubicBezTo>
                    <a:pt x="491" y="102"/>
                    <a:pt x="491" y="102"/>
                    <a:pt x="491" y="102"/>
                  </a:cubicBezTo>
                  <a:cubicBezTo>
                    <a:pt x="488" y="101"/>
                    <a:pt x="488" y="101"/>
                    <a:pt x="488" y="101"/>
                  </a:cubicBezTo>
                  <a:cubicBezTo>
                    <a:pt x="486" y="101"/>
                    <a:pt x="486" y="101"/>
                    <a:pt x="486" y="101"/>
                  </a:cubicBezTo>
                  <a:cubicBezTo>
                    <a:pt x="483" y="101"/>
                    <a:pt x="483" y="101"/>
                    <a:pt x="483" y="101"/>
                  </a:cubicBezTo>
                  <a:cubicBezTo>
                    <a:pt x="479" y="101"/>
                    <a:pt x="479" y="101"/>
                    <a:pt x="479" y="101"/>
                  </a:cubicBezTo>
                  <a:cubicBezTo>
                    <a:pt x="482" y="100"/>
                    <a:pt x="482" y="100"/>
                    <a:pt x="482" y="100"/>
                  </a:cubicBezTo>
                  <a:cubicBezTo>
                    <a:pt x="486" y="100"/>
                    <a:pt x="486" y="100"/>
                    <a:pt x="486" y="100"/>
                  </a:cubicBezTo>
                  <a:cubicBezTo>
                    <a:pt x="492" y="100"/>
                    <a:pt x="492" y="100"/>
                    <a:pt x="492" y="100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6" y="100"/>
                    <a:pt x="496" y="100"/>
                    <a:pt x="496" y="100"/>
                  </a:cubicBezTo>
                  <a:cubicBezTo>
                    <a:pt x="497" y="101"/>
                    <a:pt x="497" y="101"/>
                    <a:pt x="497" y="101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2" y="103"/>
                    <a:pt x="502" y="103"/>
                    <a:pt x="502" y="103"/>
                  </a:cubicBezTo>
                  <a:cubicBezTo>
                    <a:pt x="505" y="106"/>
                    <a:pt x="505" y="106"/>
                    <a:pt x="505" y="106"/>
                  </a:cubicBezTo>
                  <a:cubicBezTo>
                    <a:pt x="506" y="106"/>
                    <a:pt x="506" y="106"/>
                    <a:pt x="506" y="106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9" y="108"/>
                    <a:pt x="509" y="108"/>
                    <a:pt x="509" y="108"/>
                  </a:cubicBezTo>
                  <a:cubicBezTo>
                    <a:pt x="510" y="110"/>
                    <a:pt x="510" y="110"/>
                    <a:pt x="510" y="110"/>
                  </a:cubicBezTo>
                  <a:cubicBezTo>
                    <a:pt x="514" y="110"/>
                    <a:pt x="514" y="110"/>
                    <a:pt x="514" y="110"/>
                  </a:cubicBezTo>
                  <a:cubicBezTo>
                    <a:pt x="516" y="110"/>
                    <a:pt x="516" y="110"/>
                    <a:pt x="516" y="110"/>
                  </a:cubicBezTo>
                  <a:cubicBezTo>
                    <a:pt x="518" y="109"/>
                    <a:pt x="518" y="109"/>
                    <a:pt x="518" y="109"/>
                  </a:cubicBezTo>
                  <a:cubicBezTo>
                    <a:pt x="520" y="108"/>
                    <a:pt x="520" y="108"/>
                    <a:pt x="520" y="108"/>
                  </a:cubicBezTo>
                  <a:cubicBezTo>
                    <a:pt x="520" y="108"/>
                    <a:pt x="521" y="107"/>
                    <a:pt x="523" y="105"/>
                  </a:cubicBezTo>
                  <a:cubicBezTo>
                    <a:pt x="525" y="103"/>
                    <a:pt x="525" y="104"/>
                    <a:pt x="525" y="104"/>
                  </a:cubicBezTo>
                  <a:cubicBezTo>
                    <a:pt x="526" y="103"/>
                    <a:pt x="526" y="103"/>
                    <a:pt x="526" y="103"/>
                  </a:cubicBezTo>
                  <a:cubicBezTo>
                    <a:pt x="527" y="101"/>
                    <a:pt x="527" y="101"/>
                    <a:pt x="527" y="101"/>
                  </a:cubicBezTo>
                  <a:cubicBezTo>
                    <a:pt x="528" y="100"/>
                    <a:pt x="528" y="100"/>
                    <a:pt x="528" y="100"/>
                  </a:cubicBezTo>
                  <a:cubicBezTo>
                    <a:pt x="528" y="100"/>
                    <a:pt x="529" y="100"/>
                    <a:pt x="529" y="98"/>
                  </a:cubicBezTo>
                  <a:cubicBezTo>
                    <a:pt x="529" y="95"/>
                    <a:pt x="529" y="96"/>
                    <a:pt x="529" y="96"/>
                  </a:cubicBezTo>
                  <a:cubicBezTo>
                    <a:pt x="529" y="96"/>
                    <a:pt x="528" y="95"/>
                    <a:pt x="526" y="95"/>
                  </a:cubicBezTo>
                  <a:cubicBezTo>
                    <a:pt x="524" y="95"/>
                    <a:pt x="525" y="93"/>
                    <a:pt x="525" y="93"/>
                  </a:cubicBezTo>
                  <a:cubicBezTo>
                    <a:pt x="524" y="91"/>
                    <a:pt x="524" y="91"/>
                    <a:pt x="524" y="91"/>
                  </a:cubicBezTo>
                  <a:cubicBezTo>
                    <a:pt x="526" y="91"/>
                    <a:pt x="526" y="91"/>
                    <a:pt x="526" y="91"/>
                  </a:cubicBezTo>
                  <a:cubicBezTo>
                    <a:pt x="529" y="91"/>
                    <a:pt x="529" y="91"/>
                    <a:pt x="529" y="91"/>
                  </a:cubicBezTo>
                  <a:cubicBezTo>
                    <a:pt x="531" y="91"/>
                    <a:pt x="531" y="91"/>
                    <a:pt x="531" y="91"/>
                  </a:cubicBezTo>
                  <a:cubicBezTo>
                    <a:pt x="533" y="91"/>
                    <a:pt x="533" y="91"/>
                    <a:pt x="533" y="91"/>
                  </a:cubicBezTo>
                  <a:cubicBezTo>
                    <a:pt x="535" y="90"/>
                    <a:pt x="535" y="90"/>
                    <a:pt x="535" y="90"/>
                  </a:cubicBezTo>
                  <a:cubicBezTo>
                    <a:pt x="536" y="90"/>
                    <a:pt x="536" y="90"/>
                    <a:pt x="536" y="90"/>
                  </a:cubicBezTo>
                  <a:cubicBezTo>
                    <a:pt x="537" y="92"/>
                    <a:pt x="537" y="92"/>
                    <a:pt x="537" y="92"/>
                  </a:cubicBezTo>
                  <a:cubicBezTo>
                    <a:pt x="539" y="94"/>
                    <a:pt x="539" y="94"/>
                    <a:pt x="539" y="94"/>
                  </a:cubicBezTo>
                  <a:cubicBezTo>
                    <a:pt x="541" y="95"/>
                    <a:pt x="541" y="95"/>
                    <a:pt x="541" y="95"/>
                  </a:cubicBezTo>
                  <a:cubicBezTo>
                    <a:pt x="541" y="95"/>
                    <a:pt x="544" y="95"/>
                    <a:pt x="545" y="95"/>
                  </a:cubicBezTo>
                  <a:cubicBezTo>
                    <a:pt x="545" y="93"/>
                    <a:pt x="545" y="93"/>
                    <a:pt x="545" y="93"/>
                  </a:cubicBezTo>
                  <a:cubicBezTo>
                    <a:pt x="546" y="94"/>
                    <a:pt x="546" y="94"/>
                    <a:pt x="546" y="94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0" y="95"/>
                    <a:pt x="550" y="95"/>
                    <a:pt x="550" y="95"/>
                  </a:cubicBezTo>
                  <a:cubicBezTo>
                    <a:pt x="550" y="95"/>
                    <a:pt x="552" y="96"/>
                    <a:pt x="552" y="95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49" y="91"/>
                    <a:pt x="549" y="91"/>
                    <a:pt x="549" y="91"/>
                  </a:cubicBezTo>
                  <a:cubicBezTo>
                    <a:pt x="549" y="91"/>
                    <a:pt x="549" y="90"/>
                    <a:pt x="549" y="89"/>
                  </a:cubicBezTo>
                  <a:cubicBezTo>
                    <a:pt x="549" y="88"/>
                    <a:pt x="547" y="88"/>
                    <a:pt x="547" y="88"/>
                  </a:cubicBezTo>
                  <a:cubicBezTo>
                    <a:pt x="547" y="88"/>
                    <a:pt x="546" y="87"/>
                    <a:pt x="545" y="87"/>
                  </a:cubicBezTo>
                  <a:cubicBezTo>
                    <a:pt x="545" y="86"/>
                    <a:pt x="544" y="85"/>
                    <a:pt x="544" y="85"/>
                  </a:cubicBezTo>
                  <a:cubicBezTo>
                    <a:pt x="543" y="84"/>
                    <a:pt x="542" y="84"/>
                    <a:pt x="542" y="84"/>
                  </a:cubicBezTo>
                  <a:cubicBezTo>
                    <a:pt x="540" y="84"/>
                    <a:pt x="540" y="84"/>
                    <a:pt x="540" y="84"/>
                  </a:cubicBezTo>
                  <a:cubicBezTo>
                    <a:pt x="541" y="83"/>
                    <a:pt x="541" y="83"/>
                    <a:pt x="541" y="83"/>
                  </a:cubicBezTo>
                  <a:cubicBezTo>
                    <a:pt x="541" y="83"/>
                    <a:pt x="542" y="83"/>
                    <a:pt x="543" y="83"/>
                  </a:cubicBezTo>
                  <a:cubicBezTo>
                    <a:pt x="543" y="83"/>
                    <a:pt x="545" y="83"/>
                    <a:pt x="545" y="83"/>
                  </a:cubicBezTo>
                  <a:cubicBezTo>
                    <a:pt x="546" y="84"/>
                    <a:pt x="546" y="84"/>
                    <a:pt x="546" y="84"/>
                  </a:cubicBezTo>
                  <a:cubicBezTo>
                    <a:pt x="546" y="86"/>
                    <a:pt x="546" y="86"/>
                    <a:pt x="546" y="86"/>
                  </a:cubicBezTo>
                  <a:cubicBezTo>
                    <a:pt x="549" y="87"/>
                    <a:pt x="549" y="87"/>
                    <a:pt x="549" y="87"/>
                  </a:cubicBezTo>
                  <a:cubicBezTo>
                    <a:pt x="549" y="87"/>
                    <a:pt x="549" y="87"/>
                    <a:pt x="550" y="87"/>
                  </a:cubicBezTo>
                  <a:cubicBezTo>
                    <a:pt x="551" y="87"/>
                    <a:pt x="550" y="87"/>
                    <a:pt x="550" y="87"/>
                  </a:cubicBezTo>
                  <a:cubicBezTo>
                    <a:pt x="552" y="89"/>
                    <a:pt x="552" y="89"/>
                    <a:pt x="552" y="89"/>
                  </a:cubicBezTo>
                  <a:cubicBezTo>
                    <a:pt x="552" y="89"/>
                    <a:pt x="552" y="90"/>
                    <a:pt x="552" y="90"/>
                  </a:cubicBezTo>
                  <a:cubicBezTo>
                    <a:pt x="552" y="91"/>
                    <a:pt x="553" y="91"/>
                    <a:pt x="553" y="9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7" y="92"/>
                    <a:pt x="557" y="92"/>
                    <a:pt x="557" y="92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3" y="89"/>
                    <a:pt x="563" y="89"/>
                    <a:pt x="563" y="89"/>
                  </a:cubicBezTo>
                  <a:cubicBezTo>
                    <a:pt x="565" y="87"/>
                    <a:pt x="565" y="87"/>
                    <a:pt x="565" y="87"/>
                  </a:cubicBezTo>
                  <a:cubicBezTo>
                    <a:pt x="567" y="87"/>
                    <a:pt x="567" y="87"/>
                    <a:pt x="567" y="87"/>
                  </a:cubicBezTo>
                  <a:cubicBezTo>
                    <a:pt x="568" y="86"/>
                    <a:pt x="568" y="86"/>
                    <a:pt x="568" y="86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73" y="83"/>
                    <a:pt x="573" y="83"/>
                    <a:pt x="573" y="83"/>
                  </a:cubicBezTo>
                  <a:cubicBezTo>
                    <a:pt x="573" y="83"/>
                    <a:pt x="574" y="82"/>
                    <a:pt x="574" y="82"/>
                  </a:cubicBezTo>
                  <a:cubicBezTo>
                    <a:pt x="574" y="81"/>
                    <a:pt x="574" y="81"/>
                    <a:pt x="574" y="81"/>
                  </a:cubicBezTo>
                  <a:cubicBezTo>
                    <a:pt x="575" y="78"/>
                    <a:pt x="575" y="78"/>
                    <a:pt x="575" y="78"/>
                  </a:cubicBezTo>
                  <a:cubicBezTo>
                    <a:pt x="577" y="75"/>
                    <a:pt x="577" y="75"/>
                    <a:pt x="577" y="75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3"/>
                    <a:pt x="572" y="71"/>
                    <a:pt x="571" y="71"/>
                  </a:cubicBezTo>
                  <a:cubicBezTo>
                    <a:pt x="571" y="71"/>
                    <a:pt x="568" y="68"/>
                    <a:pt x="568" y="68"/>
                  </a:cubicBezTo>
                  <a:cubicBezTo>
                    <a:pt x="568" y="66"/>
                    <a:pt x="568" y="66"/>
                    <a:pt x="568" y="66"/>
                  </a:cubicBezTo>
                  <a:cubicBezTo>
                    <a:pt x="567" y="64"/>
                    <a:pt x="567" y="64"/>
                    <a:pt x="567" y="64"/>
                  </a:cubicBezTo>
                  <a:cubicBezTo>
                    <a:pt x="566" y="63"/>
                    <a:pt x="566" y="63"/>
                    <a:pt x="566" y="63"/>
                  </a:cubicBezTo>
                  <a:cubicBezTo>
                    <a:pt x="566" y="61"/>
                    <a:pt x="566" y="61"/>
                    <a:pt x="566" y="61"/>
                  </a:cubicBezTo>
                  <a:cubicBezTo>
                    <a:pt x="563" y="60"/>
                    <a:pt x="563" y="60"/>
                    <a:pt x="563" y="60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7" y="58"/>
                    <a:pt x="567" y="58"/>
                    <a:pt x="567" y="58"/>
                  </a:cubicBezTo>
                  <a:cubicBezTo>
                    <a:pt x="568" y="59"/>
                    <a:pt x="568" y="59"/>
                    <a:pt x="568" y="59"/>
                  </a:cubicBezTo>
                  <a:cubicBezTo>
                    <a:pt x="568" y="59"/>
                    <a:pt x="571" y="59"/>
                    <a:pt x="571" y="58"/>
                  </a:cubicBezTo>
                  <a:cubicBezTo>
                    <a:pt x="572" y="58"/>
                    <a:pt x="572" y="58"/>
                    <a:pt x="572" y="58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5" y="56"/>
                    <a:pt x="575" y="56"/>
                    <a:pt x="575" y="56"/>
                  </a:cubicBezTo>
                  <a:cubicBezTo>
                    <a:pt x="576" y="54"/>
                    <a:pt x="576" y="54"/>
                    <a:pt x="576" y="54"/>
                  </a:cubicBezTo>
                  <a:cubicBezTo>
                    <a:pt x="575" y="53"/>
                    <a:pt x="575" y="53"/>
                    <a:pt x="575" y="53"/>
                  </a:cubicBezTo>
                  <a:cubicBezTo>
                    <a:pt x="573" y="52"/>
                    <a:pt x="573" y="52"/>
                    <a:pt x="573" y="52"/>
                  </a:cubicBezTo>
                  <a:cubicBezTo>
                    <a:pt x="571" y="51"/>
                    <a:pt x="571" y="51"/>
                    <a:pt x="571" y="51"/>
                  </a:cubicBezTo>
                  <a:cubicBezTo>
                    <a:pt x="571" y="51"/>
                    <a:pt x="571" y="51"/>
                    <a:pt x="571" y="51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5" y="48"/>
                    <a:pt x="575" y="48"/>
                    <a:pt x="575" y="48"/>
                  </a:cubicBezTo>
                  <a:cubicBezTo>
                    <a:pt x="575" y="47"/>
                    <a:pt x="575" y="47"/>
                    <a:pt x="575" y="47"/>
                  </a:cubicBezTo>
                  <a:cubicBezTo>
                    <a:pt x="574" y="46"/>
                    <a:pt x="574" y="46"/>
                    <a:pt x="574" y="46"/>
                  </a:cubicBezTo>
                  <a:cubicBezTo>
                    <a:pt x="570" y="45"/>
                    <a:pt x="570" y="45"/>
                    <a:pt x="570" y="45"/>
                  </a:cubicBezTo>
                  <a:cubicBezTo>
                    <a:pt x="569" y="45"/>
                    <a:pt x="569" y="45"/>
                    <a:pt x="569" y="45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64" y="42"/>
                    <a:pt x="564" y="42"/>
                    <a:pt x="564" y="42"/>
                  </a:cubicBezTo>
                  <a:cubicBezTo>
                    <a:pt x="560" y="41"/>
                    <a:pt x="560" y="41"/>
                    <a:pt x="560" y="41"/>
                  </a:cubicBezTo>
                  <a:cubicBezTo>
                    <a:pt x="561" y="41"/>
                    <a:pt x="561" y="41"/>
                    <a:pt x="561" y="41"/>
                  </a:cubicBezTo>
                  <a:cubicBezTo>
                    <a:pt x="561" y="41"/>
                    <a:pt x="563" y="40"/>
                    <a:pt x="564" y="40"/>
                  </a:cubicBezTo>
                  <a:cubicBezTo>
                    <a:pt x="564" y="40"/>
                    <a:pt x="563" y="38"/>
                    <a:pt x="563" y="38"/>
                  </a:cubicBezTo>
                  <a:cubicBezTo>
                    <a:pt x="560" y="38"/>
                    <a:pt x="560" y="38"/>
                    <a:pt x="560" y="38"/>
                  </a:cubicBezTo>
                  <a:cubicBezTo>
                    <a:pt x="557" y="38"/>
                    <a:pt x="557" y="38"/>
                    <a:pt x="557" y="38"/>
                  </a:cubicBezTo>
                  <a:cubicBezTo>
                    <a:pt x="554" y="38"/>
                    <a:pt x="554" y="38"/>
                    <a:pt x="554" y="38"/>
                  </a:cubicBezTo>
                  <a:cubicBezTo>
                    <a:pt x="551" y="37"/>
                    <a:pt x="551" y="37"/>
                    <a:pt x="551" y="37"/>
                  </a:cubicBezTo>
                  <a:cubicBezTo>
                    <a:pt x="547" y="35"/>
                    <a:pt x="547" y="35"/>
                    <a:pt x="547" y="35"/>
                  </a:cubicBezTo>
                  <a:cubicBezTo>
                    <a:pt x="544" y="35"/>
                    <a:pt x="544" y="35"/>
                    <a:pt x="544" y="35"/>
                  </a:cubicBezTo>
                  <a:cubicBezTo>
                    <a:pt x="544" y="35"/>
                    <a:pt x="542" y="35"/>
                    <a:pt x="541" y="35"/>
                  </a:cubicBezTo>
                  <a:cubicBezTo>
                    <a:pt x="541" y="35"/>
                    <a:pt x="539" y="36"/>
                    <a:pt x="539" y="36"/>
                  </a:cubicBezTo>
                  <a:cubicBezTo>
                    <a:pt x="536" y="36"/>
                    <a:pt x="536" y="36"/>
                    <a:pt x="536" y="36"/>
                  </a:cubicBezTo>
                  <a:cubicBezTo>
                    <a:pt x="536" y="39"/>
                    <a:pt x="536" y="39"/>
                    <a:pt x="536" y="39"/>
                  </a:cubicBezTo>
                  <a:cubicBezTo>
                    <a:pt x="536" y="39"/>
                    <a:pt x="536" y="40"/>
                    <a:pt x="535" y="41"/>
                  </a:cubicBezTo>
                  <a:cubicBezTo>
                    <a:pt x="534" y="41"/>
                    <a:pt x="535" y="42"/>
                    <a:pt x="535" y="42"/>
                  </a:cubicBezTo>
                  <a:cubicBezTo>
                    <a:pt x="535" y="42"/>
                    <a:pt x="535" y="45"/>
                    <a:pt x="536" y="45"/>
                  </a:cubicBezTo>
                  <a:cubicBezTo>
                    <a:pt x="536" y="45"/>
                    <a:pt x="539" y="47"/>
                    <a:pt x="539" y="47"/>
                  </a:cubicBezTo>
                  <a:cubicBezTo>
                    <a:pt x="542" y="48"/>
                    <a:pt x="542" y="48"/>
                    <a:pt x="542" y="48"/>
                  </a:cubicBezTo>
                  <a:cubicBezTo>
                    <a:pt x="540" y="51"/>
                    <a:pt x="540" y="51"/>
                    <a:pt x="540" y="51"/>
                  </a:cubicBezTo>
                  <a:cubicBezTo>
                    <a:pt x="539" y="52"/>
                    <a:pt x="539" y="52"/>
                    <a:pt x="539" y="52"/>
                  </a:cubicBezTo>
                  <a:cubicBezTo>
                    <a:pt x="541" y="53"/>
                    <a:pt x="541" y="53"/>
                    <a:pt x="541" y="53"/>
                  </a:cubicBezTo>
                  <a:cubicBezTo>
                    <a:pt x="541" y="53"/>
                    <a:pt x="541" y="53"/>
                    <a:pt x="541" y="54"/>
                  </a:cubicBezTo>
                  <a:cubicBezTo>
                    <a:pt x="540" y="54"/>
                    <a:pt x="539" y="54"/>
                    <a:pt x="539" y="54"/>
                  </a:cubicBezTo>
                  <a:cubicBezTo>
                    <a:pt x="539" y="54"/>
                    <a:pt x="537" y="54"/>
                    <a:pt x="534" y="55"/>
                  </a:cubicBezTo>
                  <a:cubicBezTo>
                    <a:pt x="531" y="57"/>
                    <a:pt x="533" y="59"/>
                    <a:pt x="533" y="59"/>
                  </a:cubicBezTo>
                  <a:cubicBezTo>
                    <a:pt x="533" y="59"/>
                    <a:pt x="532" y="61"/>
                    <a:pt x="532" y="62"/>
                  </a:cubicBezTo>
                  <a:cubicBezTo>
                    <a:pt x="532" y="62"/>
                    <a:pt x="532" y="63"/>
                    <a:pt x="532" y="64"/>
                  </a:cubicBezTo>
                  <a:cubicBezTo>
                    <a:pt x="532" y="64"/>
                    <a:pt x="531" y="66"/>
                    <a:pt x="531" y="66"/>
                  </a:cubicBezTo>
                  <a:cubicBezTo>
                    <a:pt x="530" y="66"/>
                    <a:pt x="529" y="67"/>
                    <a:pt x="529" y="68"/>
                  </a:cubicBezTo>
                  <a:cubicBezTo>
                    <a:pt x="529" y="68"/>
                    <a:pt x="527" y="71"/>
                    <a:pt x="527" y="71"/>
                  </a:cubicBezTo>
                  <a:cubicBezTo>
                    <a:pt x="526" y="74"/>
                    <a:pt x="526" y="74"/>
                    <a:pt x="526" y="74"/>
                  </a:cubicBezTo>
                  <a:cubicBezTo>
                    <a:pt x="525" y="76"/>
                    <a:pt x="525" y="76"/>
                    <a:pt x="525" y="76"/>
                  </a:cubicBezTo>
                  <a:cubicBezTo>
                    <a:pt x="523" y="77"/>
                    <a:pt x="523" y="77"/>
                    <a:pt x="523" y="77"/>
                  </a:cubicBezTo>
                  <a:cubicBezTo>
                    <a:pt x="522" y="77"/>
                    <a:pt x="522" y="77"/>
                    <a:pt x="522" y="77"/>
                  </a:cubicBezTo>
                  <a:cubicBezTo>
                    <a:pt x="520" y="79"/>
                    <a:pt x="520" y="79"/>
                    <a:pt x="520" y="79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19" y="80"/>
                    <a:pt x="518" y="81"/>
                    <a:pt x="517" y="81"/>
                  </a:cubicBezTo>
                  <a:cubicBezTo>
                    <a:pt x="516" y="81"/>
                    <a:pt x="516" y="80"/>
                    <a:pt x="516" y="80"/>
                  </a:cubicBezTo>
                  <a:cubicBezTo>
                    <a:pt x="516" y="78"/>
                    <a:pt x="516" y="78"/>
                    <a:pt x="516" y="78"/>
                  </a:cubicBezTo>
                  <a:cubicBezTo>
                    <a:pt x="515" y="75"/>
                    <a:pt x="515" y="75"/>
                    <a:pt x="515" y="75"/>
                  </a:cubicBezTo>
                  <a:cubicBezTo>
                    <a:pt x="515" y="75"/>
                    <a:pt x="512" y="73"/>
                    <a:pt x="512" y="73"/>
                  </a:cubicBezTo>
                  <a:cubicBezTo>
                    <a:pt x="511" y="72"/>
                    <a:pt x="510" y="71"/>
                    <a:pt x="510" y="71"/>
                  </a:cubicBezTo>
                  <a:cubicBezTo>
                    <a:pt x="508" y="69"/>
                    <a:pt x="508" y="69"/>
                    <a:pt x="508" y="69"/>
                  </a:cubicBezTo>
                  <a:cubicBezTo>
                    <a:pt x="508" y="66"/>
                    <a:pt x="508" y="66"/>
                    <a:pt x="508" y="66"/>
                  </a:cubicBezTo>
                  <a:cubicBezTo>
                    <a:pt x="508" y="66"/>
                    <a:pt x="508" y="62"/>
                    <a:pt x="508" y="61"/>
                  </a:cubicBezTo>
                  <a:cubicBezTo>
                    <a:pt x="508" y="61"/>
                    <a:pt x="509" y="62"/>
                    <a:pt x="509" y="62"/>
                  </a:cubicBezTo>
                  <a:cubicBezTo>
                    <a:pt x="512" y="62"/>
                    <a:pt x="512" y="62"/>
                    <a:pt x="512" y="62"/>
                  </a:cubicBezTo>
                  <a:cubicBezTo>
                    <a:pt x="512" y="60"/>
                    <a:pt x="512" y="60"/>
                    <a:pt x="512" y="60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11" y="54"/>
                    <a:pt x="511" y="54"/>
                    <a:pt x="511" y="54"/>
                  </a:cubicBezTo>
                  <a:cubicBezTo>
                    <a:pt x="509" y="51"/>
                    <a:pt x="509" y="51"/>
                    <a:pt x="509" y="51"/>
                  </a:cubicBezTo>
                  <a:cubicBezTo>
                    <a:pt x="508" y="50"/>
                    <a:pt x="508" y="50"/>
                    <a:pt x="508" y="50"/>
                  </a:cubicBezTo>
                  <a:cubicBezTo>
                    <a:pt x="505" y="49"/>
                    <a:pt x="505" y="49"/>
                    <a:pt x="505" y="49"/>
                  </a:cubicBezTo>
                  <a:cubicBezTo>
                    <a:pt x="503" y="47"/>
                    <a:pt x="503" y="47"/>
                    <a:pt x="503" y="47"/>
                  </a:cubicBezTo>
                  <a:cubicBezTo>
                    <a:pt x="502" y="46"/>
                    <a:pt x="502" y="46"/>
                    <a:pt x="502" y="46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499" y="46"/>
                    <a:pt x="498" y="47"/>
                    <a:pt x="497" y="47"/>
                  </a:cubicBezTo>
                  <a:cubicBezTo>
                    <a:pt x="497" y="47"/>
                    <a:pt x="496" y="48"/>
                    <a:pt x="496" y="48"/>
                  </a:cubicBezTo>
                  <a:cubicBezTo>
                    <a:pt x="496" y="48"/>
                    <a:pt x="495" y="51"/>
                    <a:pt x="495" y="51"/>
                  </a:cubicBezTo>
                  <a:cubicBezTo>
                    <a:pt x="495" y="52"/>
                    <a:pt x="493" y="54"/>
                    <a:pt x="493" y="55"/>
                  </a:cubicBezTo>
                  <a:cubicBezTo>
                    <a:pt x="493" y="55"/>
                    <a:pt x="493" y="57"/>
                    <a:pt x="493" y="57"/>
                  </a:cubicBezTo>
                  <a:cubicBezTo>
                    <a:pt x="493" y="58"/>
                    <a:pt x="493" y="58"/>
                    <a:pt x="493" y="58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2" y="59"/>
                    <a:pt x="491" y="61"/>
                    <a:pt x="490" y="61"/>
                  </a:cubicBezTo>
                  <a:cubicBezTo>
                    <a:pt x="490" y="62"/>
                    <a:pt x="488" y="61"/>
                    <a:pt x="488" y="61"/>
                  </a:cubicBezTo>
                  <a:cubicBezTo>
                    <a:pt x="487" y="58"/>
                    <a:pt x="487" y="58"/>
                    <a:pt x="487" y="58"/>
                  </a:cubicBezTo>
                  <a:cubicBezTo>
                    <a:pt x="487" y="55"/>
                    <a:pt x="487" y="55"/>
                    <a:pt x="487" y="55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2" y="46"/>
                    <a:pt x="482" y="46"/>
                    <a:pt x="482" y="46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2" y="45"/>
                    <a:pt x="482" y="45"/>
                    <a:pt x="482" y="45"/>
                  </a:cubicBezTo>
                  <a:cubicBezTo>
                    <a:pt x="484" y="45"/>
                    <a:pt x="484" y="45"/>
                    <a:pt x="484" y="45"/>
                  </a:cubicBezTo>
                  <a:cubicBezTo>
                    <a:pt x="484" y="44"/>
                    <a:pt x="484" y="44"/>
                    <a:pt x="484" y="44"/>
                  </a:cubicBezTo>
                  <a:cubicBezTo>
                    <a:pt x="486" y="43"/>
                    <a:pt x="486" y="43"/>
                    <a:pt x="486" y="43"/>
                  </a:cubicBezTo>
                  <a:cubicBezTo>
                    <a:pt x="487" y="42"/>
                    <a:pt x="487" y="42"/>
                    <a:pt x="487" y="42"/>
                  </a:cubicBezTo>
                  <a:cubicBezTo>
                    <a:pt x="487" y="42"/>
                    <a:pt x="487" y="42"/>
                    <a:pt x="486" y="42"/>
                  </a:cubicBezTo>
                  <a:cubicBezTo>
                    <a:pt x="485" y="42"/>
                    <a:pt x="482" y="41"/>
                    <a:pt x="482" y="41"/>
                  </a:cubicBezTo>
                  <a:cubicBezTo>
                    <a:pt x="482" y="41"/>
                    <a:pt x="480" y="41"/>
                    <a:pt x="479" y="41"/>
                  </a:cubicBezTo>
                  <a:cubicBezTo>
                    <a:pt x="479" y="41"/>
                    <a:pt x="479" y="39"/>
                    <a:pt x="479" y="39"/>
                  </a:cubicBezTo>
                  <a:cubicBezTo>
                    <a:pt x="479" y="39"/>
                    <a:pt x="476" y="40"/>
                    <a:pt x="475" y="40"/>
                  </a:cubicBezTo>
                  <a:cubicBezTo>
                    <a:pt x="475" y="41"/>
                    <a:pt x="474" y="41"/>
                    <a:pt x="474" y="41"/>
                  </a:cubicBezTo>
                  <a:cubicBezTo>
                    <a:pt x="471" y="40"/>
                    <a:pt x="471" y="40"/>
                    <a:pt x="471" y="40"/>
                  </a:cubicBezTo>
                  <a:cubicBezTo>
                    <a:pt x="471" y="40"/>
                    <a:pt x="467" y="39"/>
                    <a:pt x="466" y="38"/>
                  </a:cubicBezTo>
                  <a:cubicBezTo>
                    <a:pt x="465" y="37"/>
                    <a:pt x="466" y="37"/>
                    <a:pt x="466" y="37"/>
                  </a:cubicBezTo>
                  <a:cubicBezTo>
                    <a:pt x="466" y="37"/>
                    <a:pt x="467" y="36"/>
                    <a:pt x="468" y="36"/>
                  </a:cubicBezTo>
                  <a:cubicBezTo>
                    <a:pt x="468" y="35"/>
                    <a:pt x="469" y="34"/>
                    <a:pt x="469" y="34"/>
                  </a:cubicBezTo>
                  <a:cubicBezTo>
                    <a:pt x="472" y="33"/>
                    <a:pt x="472" y="33"/>
                    <a:pt x="472" y="33"/>
                  </a:cubicBezTo>
                  <a:cubicBezTo>
                    <a:pt x="472" y="32"/>
                    <a:pt x="472" y="32"/>
                    <a:pt x="472" y="32"/>
                  </a:cubicBezTo>
                  <a:cubicBezTo>
                    <a:pt x="472" y="32"/>
                    <a:pt x="470" y="32"/>
                    <a:pt x="469" y="32"/>
                  </a:cubicBezTo>
                  <a:cubicBezTo>
                    <a:pt x="468" y="32"/>
                    <a:pt x="469" y="31"/>
                    <a:pt x="469" y="30"/>
                  </a:cubicBezTo>
                  <a:cubicBezTo>
                    <a:pt x="469" y="30"/>
                    <a:pt x="471" y="30"/>
                    <a:pt x="471" y="30"/>
                  </a:cubicBezTo>
                  <a:cubicBezTo>
                    <a:pt x="471" y="30"/>
                    <a:pt x="472" y="30"/>
                    <a:pt x="472" y="30"/>
                  </a:cubicBezTo>
                  <a:cubicBezTo>
                    <a:pt x="473" y="30"/>
                    <a:pt x="474" y="30"/>
                    <a:pt x="474" y="30"/>
                  </a:cubicBezTo>
                  <a:cubicBezTo>
                    <a:pt x="476" y="30"/>
                    <a:pt x="476" y="30"/>
                    <a:pt x="476" y="30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76" y="28"/>
                    <a:pt x="476" y="28"/>
                    <a:pt x="476" y="28"/>
                  </a:cubicBezTo>
                  <a:cubicBezTo>
                    <a:pt x="476" y="28"/>
                    <a:pt x="473" y="28"/>
                    <a:pt x="473" y="28"/>
                  </a:cubicBezTo>
                  <a:cubicBezTo>
                    <a:pt x="472" y="28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4"/>
                    <a:pt x="472" y="23"/>
                  </a:cubicBezTo>
                  <a:cubicBezTo>
                    <a:pt x="472" y="23"/>
                    <a:pt x="471" y="23"/>
                    <a:pt x="470" y="22"/>
                  </a:cubicBezTo>
                  <a:cubicBezTo>
                    <a:pt x="469" y="20"/>
                    <a:pt x="468" y="21"/>
                    <a:pt x="468" y="21"/>
                  </a:cubicBezTo>
                  <a:cubicBezTo>
                    <a:pt x="468" y="21"/>
                    <a:pt x="465" y="19"/>
                    <a:pt x="465" y="19"/>
                  </a:cubicBezTo>
                  <a:cubicBezTo>
                    <a:pt x="465" y="19"/>
                    <a:pt x="464" y="18"/>
                    <a:pt x="463" y="17"/>
                  </a:cubicBezTo>
                  <a:cubicBezTo>
                    <a:pt x="462" y="16"/>
                    <a:pt x="464" y="16"/>
                    <a:pt x="464" y="16"/>
                  </a:cubicBezTo>
                  <a:cubicBezTo>
                    <a:pt x="464" y="14"/>
                    <a:pt x="464" y="14"/>
                    <a:pt x="464" y="14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4" y="11"/>
                    <a:pt x="463" y="9"/>
                    <a:pt x="462" y="9"/>
                  </a:cubicBezTo>
                  <a:cubicBezTo>
                    <a:pt x="462" y="8"/>
                    <a:pt x="461" y="7"/>
                    <a:pt x="461" y="7"/>
                  </a:cubicBezTo>
                  <a:cubicBezTo>
                    <a:pt x="461" y="7"/>
                    <a:pt x="458" y="6"/>
                    <a:pt x="457" y="5"/>
                  </a:cubicBezTo>
                  <a:cubicBezTo>
                    <a:pt x="457" y="5"/>
                    <a:pt x="457" y="4"/>
                    <a:pt x="457" y="4"/>
                  </a:cubicBezTo>
                  <a:cubicBezTo>
                    <a:pt x="453" y="2"/>
                    <a:pt x="453" y="2"/>
                    <a:pt x="453" y="2"/>
                  </a:cubicBezTo>
                  <a:cubicBezTo>
                    <a:pt x="450" y="2"/>
                    <a:pt x="450" y="2"/>
                    <a:pt x="450" y="2"/>
                  </a:cubicBezTo>
                  <a:cubicBezTo>
                    <a:pt x="449" y="1"/>
                    <a:pt x="449" y="1"/>
                    <a:pt x="449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7" y="0"/>
                    <a:pt x="445" y="0"/>
                    <a:pt x="444" y="0"/>
                  </a:cubicBezTo>
                  <a:cubicBezTo>
                    <a:pt x="442" y="0"/>
                    <a:pt x="442" y="1"/>
                    <a:pt x="442" y="1"/>
                  </a:cubicBezTo>
                  <a:cubicBezTo>
                    <a:pt x="439" y="2"/>
                    <a:pt x="439" y="2"/>
                    <a:pt x="439" y="2"/>
                  </a:cubicBezTo>
                  <a:cubicBezTo>
                    <a:pt x="437" y="3"/>
                    <a:pt x="437" y="3"/>
                    <a:pt x="437" y="3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7"/>
                    <a:pt x="437" y="7"/>
                    <a:pt x="437" y="7"/>
                  </a:cubicBezTo>
                  <a:cubicBezTo>
                    <a:pt x="437" y="7"/>
                    <a:pt x="438" y="7"/>
                    <a:pt x="439" y="7"/>
                  </a:cubicBezTo>
                  <a:cubicBezTo>
                    <a:pt x="440" y="7"/>
                    <a:pt x="439" y="8"/>
                    <a:pt x="439" y="9"/>
                  </a:cubicBezTo>
                  <a:cubicBezTo>
                    <a:pt x="439" y="10"/>
                    <a:pt x="439" y="10"/>
                    <a:pt x="438" y="10"/>
                  </a:cubicBezTo>
                  <a:cubicBezTo>
                    <a:pt x="437" y="10"/>
                    <a:pt x="436" y="10"/>
                    <a:pt x="436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0" y="12"/>
                    <a:pt x="430" y="12"/>
                    <a:pt x="430" y="12"/>
                  </a:cubicBezTo>
                  <a:cubicBezTo>
                    <a:pt x="430" y="15"/>
                    <a:pt x="430" y="15"/>
                    <a:pt x="430" y="15"/>
                  </a:cubicBezTo>
                  <a:cubicBezTo>
                    <a:pt x="430" y="17"/>
                    <a:pt x="430" y="17"/>
                    <a:pt x="430" y="17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30" y="20"/>
                    <a:pt x="433" y="21"/>
                    <a:pt x="433" y="21"/>
                  </a:cubicBezTo>
                  <a:cubicBezTo>
                    <a:pt x="434" y="21"/>
                    <a:pt x="435" y="21"/>
                    <a:pt x="434" y="22"/>
                  </a:cubicBezTo>
                  <a:cubicBezTo>
                    <a:pt x="434" y="22"/>
                    <a:pt x="434" y="23"/>
                    <a:pt x="434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31" y="25"/>
                    <a:pt x="431" y="25"/>
                    <a:pt x="431" y="25"/>
                  </a:cubicBezTo>
                  <a:cubicBezTo>
                    <a:pt x="429" y="27"/>
                    <a:pt x="429" y="27"/>
                    <a:pt x="429" y="27"/>
                  </a:cubicBezTo>
                  <a:cubicBezTo>
                    <a:pt x="429" y="30"/>
                    <a:pt x="429" y="30"/>
                    <a:pt x="429" y="30"/>
                  </a:cubicBezTo>
                  <a:cubicBezTo>
                    <a:pt x="431" y="32"/>
                    <a:pt x="431" y="32"/>
                    <a:pt x="431" y="32"/>
                  </a:cubicBezTo>
                  <a:cubicBezTo>
                    <a:pt x="433" y="33"/>
                    <a:pt x="433" y="33"/>
                    <a:pt x="433" y="33"/>
                  </a:cubicBezTo>
                  <a:cubicBezTo>
                    <a:pt x="433" y="34"/>
                    <a:pt x="433" y="34"/>
                    <a:pt x="433" y="34"/>
                  </a:cubicBezTo>
                  <a:cubicBezTo>
                    <a:pt x="433" y="34"/>
                    <a:pt x="434" y="35"/>
                    <a:pt x="435" y="36"/>
                  </a:cubicBezTo>
                  <a:cubicBezTo>
                    <a:pt x="437" y="38"/>
                    <a:pt x="437" y="37"/>
                    <a:pt x="437" y="37"/>
                  </a:cubicBezTo>
                  <a:cubicBezTo>
                    <a:pt x="438" y="37"/>
                    <a:pt x="438" y="37"/>
                    <a:pt x="438" y="37"/>
                  </a:cubicBezTo>
                  <a:cubicBezTo>
                    <a:pt x="441" y="38"/>
                    <a:pt x="441" y="38"/>
                    <a:pt x="441" y="38"/>
                  </a:cubicBezTo>
                  <a:cubicBezTo>
                    <a:pt x="441" y="38"/>
                    <a:pt x="442" y="39"/>
                    <a:pt x="443" y="39"/>
                  </a:cubicBezTo>
                  <a:cubicBezTo>
                    <a:pt x="444" y="39"/>
                    <a:pt x="446" y="39"/>
                    <a:pt x="446" y="39"/>
                  </a:cubicBezTo>
                  <a:cubicBezTo>
                    <a:pt x="448" y="40"/>
                    <a:pt x="448" y="40"/>
                    <a:pt x="448" y="40"/>
                  </a:cubicBezTo>
                  <a:cubicBezTo>
                    <a:pt x="448" y="40"/>
                    <a:pt x="449" y="40"/>
                    <a:pt x="449" y="41"/>
                  </a:cubicBezTo>
                  <a:cubicBezTo>
                    <a:pt x="450" y="41"/>
                    <a:pt x="451" y="42"/>
                    <a:pt x="451" y="42"/>
                  </a:cubicBezTo>
                  <a:cubicBezTo>
                    <a:pt x="453" y="42"/>
                    <a:pt x="453" y="42"/>
                    <a:pt x="453" y="42"/>
                  </a:cubicBezTo>
                  <a:cubicBezTo>
                    <a:pt x="456" y="41"/>
                    <a:pt x="456" y="41"/>
                    <a:pt x="456" y="41"/>
                  </a:cubicBezTo>
                  <a:cubicBezTo>
                    <a:pt x="458" y="42"/>
                    <a:pt x="458" y="42"/>
                    <a:pt x="458" y="42"/>
                  </a:cubicBezTo>
                  <a:cubicBezTo>
                    <a:pt x="459" y="44"/>
                    <a:pt x="459" y="44"/>
                    <a:pt x="459" y="44"/>
                  </a:cubicBezTo>
                  <a:cubicBezTo>
                    <a:pt x="459" y="44"/>
                    <a:pt x="457" y="44"/>
                    <a:pt x="457" y="45"/>
                  </a:cubicBezTo>
                  <a:cubicBezTo>
                    <a:pt x="457" y="45"/>
                    <a:pt x="455" y="46"/>
                    <a:pt x="455" y="46"/>
                  </a:cubicBezTo>
                  <a:cubicBezTo>
                    <a:pt x="454" y="44"/>
                    <a:pt x="454" y="44"/>
                    <a:pt x="454" y="44"/>
                  </a:cubicBezTo>
                  <a:cubicBezTo>
                    <a:pt x="454" y="44"/>
                    <a:pt x="452" y="44"/>
                    <a:pt x="452" y="44"/>
                  </a:cubicBezTo>
                  <a:cubicBezTo>
                    <a:pt x="451" y="44"/>
                    <a:pt x="451" y="46"/>
                    <a:pt x="451" y="46"/>
                  </a:cubicBezTo>
                  <a:cubicBezTo>
                    <a:pt x="452" y="47"/>
                    <a:pt x="452" y="47"/>
                    <a:pt x="452" y="47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2" y="49"/>
                    <a:pt x="449" y="51"/>
                    <a:pt x="449" y="52"/>
                  </a:cubicBezTo>
                  <a:cubicBezTo>
                    <a:pt x="449" y="52"/>
                    <a:pt x="449" y="53"/>
                    <a:pt x="449" y="54"/>
                  </a:cubicBezTo>
                  <a:cubicBezTo>
                    <a:pt x="449" y="54"/>
                    <a:pt x="449" y="54"/>
                    <a:pt x="451" y="54"/>
                  </a:cubicBezTo>
                  <a:cubicBezTo>
                    <a:pt x="452" y="54"/>
                    <a:pt x="452" y="53"/>
                    <a:pt x="454" y="52"/>
                  </a:cubicBezTo>
                  <a:cubicBezTo>
                    <a:pt x="455" y="51"/>
                    <a:pt x="454" y="50"/>
                    <a:pt x="454" y="50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6" y="50"/>
                    <a:pt x="456" y="50"/>
                    <a:pt x="456" y="50"/>
                  </a:cubicBezTo>
                  <a:cubicBezTo>
                    <a:pt x="457" y="52"/>
                    <a:pt x="457" y="52"/>
                    <a:pt x="457" y="52"/>
                  </a:cubicBezTo>
                  <a:cubicBezTo>
                    <a:pt x="457" y="53"/>
                    <a:pt x="457" y="53"/>
                    <a:pt x="457" y="53"/>
                  </a:cubicBezTo>
                  <a:cubicBezTo>
                    <a:pt x="456" y="54"/>
                    <a:pt x="456" y="54"/>
                    <a:pt x="456" y="54"/>
                  </a:cubicBezTo>
                  <a:cubicBezTo>
                    <a:pt x="456" y="54"/>
                    <a:pt x="456" y="56"/>
                    <a:pt x="456" y="56"/>
                  </a:cubicBezTo>
                  <a:cubicBezTo>
                    <a:pt x="456" y="57"/>
                    <a:pt x="457" y="57"/>
                    <a:pt x="457" y="57"/>
                  </a:cubicBezTo>
                  <a:cubicBezTo>
                    <a:pt x="455" y="58"/>
                    <a:pt x="455" y="58"/>
                    <a:pt x="455" y="58"/>
                  </a:cubicBezTo>
                  <a:cubicBezTo>
                    <a:pt x="452" y="60"/>
                    <a:pt x="452" y="60"/>
                    <a:pt x="452" y="60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49" y="63"/>
                    <a:pt x="449" y="63"/>
                    <a:pt x="449" y="63"/>
                  </a:cubicBezTo>
                  <a:cubicBezTo>
                    <a:pt x="446" y="66"/>
                    <a:pt x="446" y="66"/>
                    <a:pt x="446" y="66"/>
                  </a:cubicBezTo>
                  <a:cubicBezTo>
                    <a:pt x="443" y="65"/>
                    <a:pt x="443" y="65"/>
                    <a:pt x="443" y="65"/>
                  </a:cubicBezTo>
                  <a:cubicBezTo>
                    <a:pt x="441" y="65"/>
                    <a:pt x="441" y="65"/>
                    <a:pt x="441" y="65"/>
                  </a:cubicBezTo>
                  <a:cubicBezTo>
                    <a:pt x="440" y="66"/>
                    <a:pt x="440" y="66"/>
                    <a:pt x="440" y="66"/>
                  </a:cubicBezTo>
                  <a:cubicBezTo>
                    <a:pt x="440" y="66"/>
                    <a:pt x="439" y="70"/>
                    <a:pt x="437" y="71"/>
                  </a:cubicBezTo>
                  <a:cubicBezTo>
                    <a:pt x="436" y="73"/>
                    <a:pt x="439" y="73"/>
                    <a:pt x="439" y="73"/>
                  </a:cubicBezTo>
                  <a:cubicBezTo>
                    <a:pt x="440" y="73"/>
                    <a:pt x="441" y="74"/>
                    <a:pt x="441" y="74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41" y="76"/>
                    <a:pt x="441" y="78"/>
                    <a:pt x="442" y="79"/>
                  </a:cubicBezTo>
                  <a:cubicBezTo>
                    <a:pt x="443" y="80"/>
                    <a:pt x="441" y="80"/>
                    <a:pt x="441" y="80"/>
                  </a:cubicBezTo>
                  <a:cubicBezTo>
                    <a:pt x="441" y="82"/>
                    <a:pt x="441" y="82"/>
                    <a:pt x="441" y="82"/>
                  </a:cubicBezTo>
                  <a:cubicBezTo>
                    <a:pt x="441" y="84"/>
                    <a:pt x="441" y="84"/>
                    <a:pt x="441" y="84"/>
                  </a:cubicBezTo>
                  <a:cubicBezTo>
                    <a:pt x="441" y="84"/>
                    <a:pt x="440" y="84"/>
                    <a:pt x="440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5" y="85"/>
                    <a:pt x="435" y="85"/>
                    <a:pt x="435" y="85"/>
                  </a:cubicBezTo>
                  <a:cubicBezTo>
                    <a:pt x="436" y="86"/>
                    <a:pt x="436" y="86"/>
                    <a:pt x="436" y="86"/>
                  </a:cubicBezTo>
                  <a:cubicBezTo>
                    <a:pt x="436" y="89"/>
                    <a:pt x="436" y="89"/>
                    <a:pt x="436" y="89"/>
                  </a:cubicBezTo>
                  <a:cubicBezTo>
                    <a:pt x="435" y="88"/>
                    <a:pt x="435" y="88"/>
                    <a:pt x="435" y="88"/>
                  </a:cubicBezTo>
                  <a:cubicBezTo>
                    <a:pt x="434" y="87"/>
                    <a:pt x="434" y="87"/>
                    <a:pt x="434" y="87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2" y="84"/>
                    <a:pt x="432" y="84"/>
                    <a:pt x="432" y="84"/>
                  </a:cubicBezTo>
                  <a:cubicBezTo>
                    <a:pt x="432" y="84"/>
                    <a:pt x="431" y="84"/>
                    <a:pt x="431" y="83"/>
                  </a:cubicBezTo>
                  <a:cubicBezTo>
                    <a:pt x="431" y="83"/>
                    <a:pt x="432" y="83"/>
                    <a:pt x="432" y="83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4" y="82"/>
                    <a:pt x="434" y="82"/>
                    <a:pt x="434" y="82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435" y="83"/>
                    <a:pt x="436" y="83"/>
                    <a:pt x="437" y="83"/>
                  </a:cubicBezTo>
                  <a:cubicBezTo>
                    <a:pt x="438" y="83"/>
                    <a:pt x="438" y="83"/>
                    <a:pt x="439" y="83"/>
                  </a:cubicBezTo>
                  <a:cubicBezTo>
                    <a:pt x="441" y="83"/>
                    <a:pt x="440" y="82"/>
                    <a:pt x="440" y="82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9" y="80"/>
                    <a:pt x="438" y="80"/>
                    <a:pt x="437" y="79"/>
                  </a:cubicBezTo>
                  <a:cubicBezTo>
                    <a:pt x="437" y="79"/>
                    <a:pt x="437" y="78"/>
                    <a:pt x="437" y="78"/>
                  </a:cubicBezTo>
                  <a:cubicBezTo>
                    <a:pt x="437" y="77"/>
                    <a:pt x="437" y="77"/>
                    <a:pt x="437" y="77"/>
                  </a:cubicBezTo>
                  <a:cubicBezTo>
                    <a:pt x="437" y="77"/>
                    <a:pt x="435" y="78"/>
                    <a:pt x="435" y="79"/>
                  </a:cubicBezTo>
                  <a:cubicBezTo>
                    <a:pt x="434" y="79"/>
                    <a:pt x="433" y="78"/>
                    <a:pt x="433" y="78"/>
                  </a:cubicBezTo>
                  <a:cubicBezTo>
                    <a:pt x="433" y="76"/>
                    <a:pt x="433" y="76"/>
                    <a:pt x="433" y="76"/>
                  </a:cubicBezTo>
                  <a:cubicBezTo>
                    <a:pt x="431" y="75"/>
                    <a:pt x="431" y="75"/>
                    <a:pt x="431" y="75"/>
                  </a:cubicBezTo>
                  <a:cubicBezTo>
                    <a:pt x="431" y="75"/>
                    <a:pt x="430" y="74"/>
                    <a:pt x="430" y="73"/>
                  </a:cubicBezTo>
                  <a:cubicBezTo>
                    <a:pt x="430" y="72"/>
                    <a:pt x="430" y="72"/>
                    <a:pt x="430" y="72"/>
                  </a:cubicBezTo>
                  <a:cubicBezTo>
                    <a:pt x="431" y="71"/>
                    <a:pt x="431" y="71"/>
                    <a:pt x="431" y="71"/>
                  </a:cubicBezTo>
                  <a:cubicBezTo>
                    <a:pt x="432" y="69"/>
                    <a:pt x="432" y="69"/>
                    <a:pt x="432" y="69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33" y="67"/>
                    <a:pt x="433" y="66"/>
                    <a:pt x="433" y="65"/>
                  </a:cubicBezTo>
                  <a:cubicBezTo>
                    <a:pt x="434" y="65"/>
                    <a:pt x="434" y="64"/>
                    <a:pt x="434" y="64"/>
                  </a:cubicBezTo>
                  <a:cubicBezTo>
                    <a:pt x="433" y="63"/>
                    <a:pt x="433" y="63"/>
                    <a:pt x="433" y="63"/>
                  </a:cubicBezTo>
                  <a:cubicBezTo>
                    <a:pt x="431" y="64"/>
                    <a:pt x="431" y="64"/>
                    <a:pt x="431" y="64"/>
                  </a:cubicBezTo>
                  <a:cubicBezTo>
                    <a:pt x="430" y="65"/>
                    <a:pt x="430" y="65"/>
                    <a:pt x="430" y="65"/>
                  </a:cubicBezTo>
                  <a:cubicBezTo>
                    <a:pt x="429" y="65"/>
                    <a:pt x="429" y="65"/>
                    <a:pt x="429" y="65"/>
                  </a:cubicBezTo>
                  <a:cubicBezTo>
                    <a:pt x="428" y="65"/>
                    <a:pt x="428" y="65"/>
                    <a:pt x="428" y="65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27" y="62"/>
                    <a:pt x="427" y="62"/>
                    <a:pt x="427" y="62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4" y="61"/>
                    <a:pt x="424" y="61"/>
                    <a:pt x="424" y="61"/>
                  </a:cubicBezTo>
                  <a:cubicBezTo>
                    <a:pt x="422" y="59"/>
                    <a:pt x="422" y="59"/>
                    <a:pt x="422" y="59"/>
                  </a:cubicBezTo>
                  <a:cubicBezTo>
                    <a:pt x="420" y="58"/>
                    <a:pt x="420" y="58"/>
                    <a:pt x="420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5" y="60"/>
                    <a:pt x="415" y="60"/>
                    <a:pt x="415" y="60"/>
                  </a:cubicBezTo>
                  <a:cubicBezTo>
                    <a:pt x="413" y="61"/>
                    <a:pt x="413" y="61"/>
                    <a:pt x="413" y="61"/>
                  </a:cubicBezTo>
                  <a:cubicBezTo>
                    <a:pt x="410" y="60"/>
                    <a:pt x="410" y="60"/>
                    <a:pt x="410" y="60"/>
                  </a:cubicBezTo>
                  <a:cubicBezTo>
                    <a:pt x="410" y="62"/>
                    <a:pt x="410" y="62"/>
                    <a:pt x="410" y="62"/>
                  </a:cubicBezTo>
                  <a:cubicBezTo>
                    <a:pt x="411" y="63"/>
                    <a:pt x="411" y="63"/>
                    <a:pt x="411" y="63"/>
                  </a:cubicBezTo>
                  <a:cubicBezTo>
                    <a:pt x="411" y="64"/>
                    <a:pt x="411" y="64"/>
                    <a:pt x="411" y="64"/>
                  </a:cubicBezTo>
                  <a:cubicBezTo>
                    <a:pt x="411" y="66"/>
                    <a:pt x="411" y="66"/>
                    <a:pt x="411" y="66"/>
                  </a:cubicBezTo>
                  <a:cubicBezTo>
                    <a:pt x="412" y="67"/>
                    <a:pt x="412" y="67"/>
                    <a:pt x="412" y="67"/>
                  </a:cubicBezTo>
                  <a:cubicBezTo>
                    <a:pt x="415" y="67"/>
                    <a:pt x="415" y="67"/>
                    <a:pt x="415" y="67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419" y="67"/>
                    <a:pt x="419" y="67"/>
                    <a:pt x="419" y="67"/>
                  </a:cubicBezTo>
                  <a:cubicBezTo>
                    <a:pt x="419" y="67"/>
                    <a:pt x="420" y="67"/>
                    <a:pt x="421" y="68"/>
                  </a:cubicBezTo>
                  <a:cubicBezTo>
                    <a:pt x="421" y="68"/>
                    <a:pt x="422" y="68"/>
                    <a:pt x="422" y="68"/>
                  </a:cubicBezTo>
                  <a:cubicBezTo>
                    <a:pt x="422" y="70"/>
                    <a:pt x="422" y="70"/>
                    <a:pt x="422" y="70"/>
                  </a:cubicBezTo>
                  <a:cubicBezTo>
                    <a:pt x="422" y="72"/>
                    <a:pt x="422" y="72"/>
                    <a:pt x="422" y="72"/>
                  </a:cubicBezTo>
                  <a:cubicBezTo>
                    <a:pt x="419" y="72"/>
                    <a:pt x="419" y="72"/>
                    <a:pt x="419" y="72"/>
                  </a:cubicBezTo>
                  <a:cubicBezTo>
                    <a:pt x="419" y="72"/>
                    <a:pt x="417" y="71"/>
                    <a:pt x="416" y="71"/>
                  </a:cubicBezTo>
                  <a:cubicBezTo>
                    <a:pt x="415" y="71"/>
                    <a:pt x="414" y="70"/>
                    <a:pt x="414" y="70"/>
                  </a:cubicBezTo>
                  <a:cubicBezTo>
                    <a:pt x="414" y="70"/>
                    <a:pt x="412" y="69"/>
                    <a:pt x="412" y="68"/>
                  </a:cubicBezTo>
                  <a:cubicBezTo>
                    <a:pt x="411" y="68"/>
                    <a:pt x="410" y="66"/>
                    <a:pt x="410" y="66"/>
                  </a:cubicBezTo>
                  <a:cubicBezTo>
                    <a:pt x="408" y="67"/>
                    <a:pt x="408" y="67"/>
                    <a:pt x="408" y="67"/>
                  </a:cubicBezTo>
                  <a:cubicBezTo>
                    <a:pt x="408" y="67"/>
                    <a:pt x="409" y="68"/>
                    <a:pt x="410" y="68"/>
                  </a:cubicBezTo>
                  <a:cubicBezTo>
                    <a:pt x="410" y="69"/>
                    <a:pt x="409" y="69"/>
                    <a:pt x="409" y="69"/>
                  </a:cubicBezTo>
                  <a:cubicBezTo>
                    <a:pt x="407" y="72"/>
                    <a:pt x="407" y="72"/>
                    <a:pt x="407" y="72"/>
                  </a:cubicBezTo>
                  <a:cubicBezTo>
                    <a:pt x="403" y="71"/>
                    <a:pt x="403" y="71"/>
                    <a:pt x="403" y="71"/>
                  </a:cubicBezTo>
                  <a:cubicBezTo>
                    <a:pt x="403" y="71"/>
                    <a:pt x="399" y="70"/>
                    <a:pt x="399" y="70"/>
                  </a:cubicBezTo>
                  <a:cubicBezTo>
                    <a:pt x="398" y="70"/>
                    <a:pt x="395" y="70"/>
                    <a:pt x="395" y="70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85" y="71"/>
                    <a:pt x="385" y="71"/>
                    <a:pt x="385" y="71"/>
                  </a:cubicBezTo>
                  <a:cubicBezTo>
                    <a:pt x="381" y="71"/>
                    <a:pt x="381" y="71"/>
                    <a:pt x="381" y="71"/>
                  </a:cubicBezTo>
                  <a:cubicBezTo>
                    <a:pt x="379" y="71"/>
                    <a:pt x="379" y="71"/>
                    <a:pt x="379" y="71"/>
                  </a:cubicBezTo>
                  <a:cubicBezTo>
                    <a:pt x="377" y="71"/>
                    <a:pt x="377" y="71"/>
                    <a:pt x="377" y="71"/>
                  </a:cubicBezTo>
                  <a:cubicBezTo>
                    <a:pt x="373" y="70"/>
                    <a:pt x="373" y="70"/>
                    <a:pt x="373" y="70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65" y="67"/>
                    <a:pt x="365" y="67"/>
                    <a:pt x="365" y="67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0" y="66"/>
                    <a:pt x="360" y="66"/>
                    <a:pt x="360" y="66"/>
                  </a:cubicBezTo>
                  <a:cubicBezTo>
                    <a:pt x="360" y="66"/>
                    <a:pt x="356" y="66"/>
                    <a:pt x="355" y="66"/>
                  </a:cubicBezTo>
                  <a:cubicBezTo>
                    <a:pt x="354" y="66"/>
                    <a:pt x="352" y="66"/>
                    <a:pt x="352" y="66"/>
                  </a:cubicBezTo>
                  <a:cubicBezTo>
                    <a:pt x="351" y="64"/>
                    <a:pt x="351" y="64"/>
                    <a:pt x="351" y="64"/>
                  </a:cubicBezTo>
                  <a:cubicBezTo>
                    <a:pt x="351" y="64"/>
                    <a:pt x="350" y="63"/>
                    <a:pt x="349" y="63"/>
                  </a:cubicBezTo>
                  <a:cubicBezTo>
                    <a:pt x="348" y="63"/>
                    <a:pt x="347" y="62"/>
                    <a:pt x="347" y="62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58"/>
                    <a:pt x="343" y="58"/>
                  </a:cubicBezTo>
                  <a:cubicBezTo>
                    <a:pt x="343" y="57"/>
                    <a:pt x="342" y="55"/>
                    <a:pt x="342" y="55"/>
                  </a:cubicBezTo>
                  <a:cubicBezTo>
                    <a:pt x="341" y="54"/>
                    <a:pt x="341" y="54"/>
                    <a:pt x="341" y="54"/>
                  </a:cubicBezTo>
                  <a:cubicBezTo>
                    <a:pt x="341" y="54"/>
                    <a:pt x="339" y="52"/>
                    <a:pt x="339" y="52"/>
                  </a:cubicBezTo>
                  <a:cubicBezTo>
                    <a:pt x="338" y="51"/>
                    <a:pt x="336" y="51"/>
                    <a:pt x="336" y="51"/>
                  </a:cubicBezTo>
                  <a:cubicBezTo>
                    <a:pt x="333" y="52"/>
                    <a:pt x="333" y="52"/>
                    <a:pt x="333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17" y="56"/>
                    <a:pt x="316" y="57"/>
                  </a:cubicBezTo>
                  <a:cubicBezTo>
                    <a:pt x="314" y="57"/>
                    <a:pt x="309" y="61"/>
                    <a:pt x="309" y="62"/>
                  </a:cubicBezTo>
                  <a:cubicBezTo>
                    <a:pt x="309" y="63"/>
                    <a:pt x="315" y="64"/>
                    <a:pt x="315" y="64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8" y="60"/>
                    <a:pt x="328" y="60"/>
                    <a:pt x="328" y="60"/>
                  </a:cubicBezTo>
                  <a:cubicBezTo>
                    <a:pt x="328" y="60"/>
                    <a:pt x="331" y="60"/>
                    <a:pt x="331" y="60"/>
                  </a:cubicBezTo>
                  <a:cubicBezTo>
                    <a:pt x="332" y="60"/>
                    <a:pt x="332" y="59"/>
                    <a:pt x="333" y="58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4" y="57"/>
                    <a:pt x="337" y="56"/>
                    <a:pt x="337" y="56"/>
                  </a:cubicBezTo>
                  <a:cubicBezTo>
                    <a:pt x="338" y="56"/>
                    <a:pt x="340" y="56"/>
                    <a:pt x="340" y="56"/>
                  </a:cubicBezTo>
                  <a:cubicBezTo>
                    <a:pt x="340" y="56"/>
                    <a:pt x="340" y="59"/>
                    <a:pt x="339" y="60"/>
                  </a:cubicBezTo>
                  <a:cubicBezTo>
                    <a:pt x="339" y="60"/>
                    <a:pt x="336" y="60"/>
                    <a:pt x="335" y="60"/>
                  </a:cubicBezTo>
                  <a:cubicBezTo>
                    <a:pt x="334" y="60"/>
                    <a:pt x="333" y="62"/>
                    <a:pt x="333" y="62"/>
                  </a:cubicBezTo>
                  <a:cubicBezTo>
                    <a:pt x="330" y="64"/>
                    <a:pt x="330" y="64"/>
                    <a:pt x="330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3" y="65"/>
                    <a:pt x="322" y="66"/>
                  </a:cubicBezTo>
                  <a:cubicBezTo>
                    <a:pt x="321" y="67"/>
                    <a:pt x="320" y="67"/>
                    <a:pt x="319" y="68"/>
                  </a:cubicBezTo>
                  <a:cubicBezTo>
                    <a:pt x="319" y="68"/>
                    <a:pt x="318" y="71"/>
                    <a:pt x="318" y="71"/>
                  </a:cubicBezTo>
                  <a:cubicBezTo>
                    <a:pt x="318" y="71"/>
                    <a:pt x="320" y="73"/>
                    <a:pt x="321" y="73"/>
                  </a:cubicBezTo>
                  <a:cubicBezTo>
                    <a:pt x="321" y="74"/>
                    <a:pt x="322" y="75"/>
                    <a:pt x="322" y="75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3" y="76"/>
                    <a:pt x="323" y="78"/>
                    <a:pt x="323" y="79"/>
                  </a:cubicBezTo>
                  <a:cubicBezTo>
                    <a:pt x="323" y="79"/>
                    <a:pt x="324" y="80"/>
                    <a:pt x="324" y="80"/>
                  </a:cubicBezTo>
                  <a:cubicBezTo>
                    <a:pt x="325" y="82"/>
                    <a:pt x="325" y="82"/>
                    <a:pt x="325" y="82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25" y="85"/>
                    <a:pt x="325" y="85"/>
                    <a:pt x="325" y="85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3" y="85"/>
                    <a:pt x="323" y="85"/>
                    <a:pt x="323" y="85"/>
                  </a:cubicBezTo>
                  <a:cubicBezTo>
                    <a:pt x="323" y="87"/>
                    <a:pt x="323" y="87"/>
                    <a:pt x="323" y="87"/>
                  </a:cubicBezTo>
                  <a:cubicBezTo>
                    <a:pt x="323" y="88"/>
                    <a:pt x="323" y="88"/>
                    <a:pt x="323" y="88"/>
                  </a:cubicBezTo>
                  <a:cubicBezTo>
                    <a:pt x="323" y="88"/>
                    <a:pt x="324" y="89"/>
                    <a:pt x="324" y="90"/>
                  </a:cubicBezTo>
                  <a:cubicBezTo>
                    <a:pt x="324" y="90"/>
                    <a:pt x="324" y="91"/>
                    <a:pt x="324" y="91"/>
                  </a:cubicBezTo>
                  <a:cubicBezTo>
                    <a:pt x="323" y="91"/>
                    <a:pt x="323" y="91"/>
                    <a:pt x="323" y="91"/>
                  </a:cubicBezTo>
                  <a:cubicBezTo>
                    <a:pt x="323" y="91"/>
                    <a:pt x="322" y="90"/>
                    <a:pt x="322" y="89"/>
                  </a:cubicBezTo>
                  <a:cubicBezTo>
                    <a:pt x="321" y="89"/>
                    <a:pt x="319" y="87"/>
                    <a:pt x="319" y="87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6" y="84"/>
                    <a:pt x="315" y="82"/>
                    <a:pt x="314" y="82"/>
                  </a:cubicBezTo>
                  <a:cubicBezTo>
                    <a:pt x="314" y="82"/>
                    <a:pt x="315" y="82"/>
                    <a:pt x="315" y="82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0"/>
                    <a:pt x="318" y="80"/>
                    <a:pt x="318" y="80"/>
                  </a:cubicBezTo>
                  <a:cubicBezTo>
                    <a:pt x="318" y="79"/>
                    <a:pt x="318" y="79"/>
                    <a:pt x="318" y="79"/>
                  </a:cubicBezTo>
                  <a:cubicBezTo>
                    <a:pt x="317" y="77"/>
                    <a:pt x="317" y="77"/>
                    <a:pt x="317" y="77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2" y="75"/>
                    <a:pt x="312" y="75"/>
                    <a:pt x="312" y="75"/>
                  </a:cubicBezTo>
                  <a:cubicBezTo>
                    <a:pt x="310" y="76"/>
                    <a:pt x="310" y="76"/>
                    <a:pt x="310" y="76"/>
                  </a:cubicBezTo>
                  <a:cubicBezTo>
                    <a:pt x="310" y="76"/>
                    <a:pt x="309" y="74"/>
                    <a:pt x="309" y="74"/>
                  </a:cubicBezTo>
                  <a:cubicBezTo>
                    <a:pt x="309" y="73"/>
                    <a:pt x="309" y="71"/>
                    <a:pt x="309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1" y="70"/>
                    <a:pt x="301" y="70"/>
                    <a:pt x="301" y="70"/>
                  </a:cubicBezTo>
                  <a:cubicBezTo>
                    <a:pt x="300" y="68"/>
                    <a:pt x="300" y="68"/>
                    <a:pt x="300" y="68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297" y="67"/>
                    <a:pt x="297" y="67"/>
                    <a:pt x="297" y="67"/>
                  </a:cubicBezTo>
                  <a:cubicBezTo>
                    <a:pt x="293" y="68"/>
                    <a:pt x="293" y="68"/>
                    <a:pt x="293" y="68"/>
                  </a:cubicBezTo>
                  <a:cubicBezTo>
                    <a:pt x="291" y="70"/>
                    <a:pt x="291" y="70"/>
                    <a:pt x="291" y="70"/>
                  </a:cubicBezTo>
                  <a:cubicBezTo>
                    <a:pt x="287" y="71"/>
                    <a:pt x="287" y="71"/>
                    <a:pt x="287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78" y="71"/>
                    <a:pt x="278" y="71"/>
                    <a:pt x="278" y="71"/>
                  </a:cubicBezTo>
                  <a:cubicBezTo>
                    <a:pt x="274" y="72"/>
                    <a:pt x="274" y="72"/>
                    <a:pt x="274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55" y="70"/>
                    <a:pt x="255" y="70"/>
                    <a:pt x="255" y="70"/>
                  </a:cubicBezTo>
                  <a:cubicBezTo>
                    <a:pt x="250" y="70"/>
                    <a:pt x="250" y="70"/>
                    <a:pt x="250" y="70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8" y="68"/>
                    <a:pt x="248" y="67"/>
                    <a:pt x="248" y="67"/>
                  </a:cubicBezTo>
                  <a:cubicBezTo>
                    <a:pt x="249" y="67"/>
                    <a:pt x="250" y="64"/>
                    <a:pt x="250" y="64"/>
                  </a:cubicBezTo>
                  <a:cubicBezTo>
                    <a:pt x="250" y="64"/>
                    <a:pt x="251" y="63"/>
                    <a:pt x="252" y="63"/>
                  </a:cubicBezTo>
                  <a:cubicBezTo>
                    <a:pt x="253" y="63"/>
                    <a:pt x="253" y="62"/>
                    <a:pt x="253" y="62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60" y="61"/>
                    <a:pt x="260" y="61"/>
                    <a:pt x="260" y="61"/>
                  </a:cubicBezTo>
                  <a:cubicBezTo>
                    <a:pt x="260" y="59"/>
                    <a:pt x="260" y="59"/>
                    <a:pt x="260" y="59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49" y="51"/>
                    <a:pt x="249" y="51"/>
                    <a:pt x="249" y="51"/>
                  </a:cubicBezTo>
                  <a:cubicBezTo>
                    <a:pt x="249" y="51"/>
                    <a:pt x="244" y="51"/>
                    <a:pt x="243" y="51"/>
                  </a:cubicBezTo>
                  <a:cubicBezTo>
                    <a:pt x="243" y="51"/>
                    <a:pt x="240" y="51"/>
                    <a:pt x="240" y="51"/>
                  </a:cubicBezTo>
                  <a:cubicBezTo>
                    <a:pt x="239" y="52"/>
                    <a:pt x="239" y="52"/>
                    <a:pt x="239" y="52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7" y="53"/>
                    <a:pt x="235" y="52"/>
                  </a:cubicBezTo>
                  <a:cubicBezTo>
                    <a:pt x="232" y="51"/>
                    <a:pt x="232" y="51"/>
                    <a:pt x="231" y="51"/>
                  </a:cubicBezTo>
                  <a:cubicBezTo>
                    <a:pt x="230" y="51"/>
                    <a:pt x="227" y="51"/>
                    <a:pt x="227" y="51"/>
                  </a:cubicBezTo>
                  <a:cubicBezTo>
                    <a:pt x="227" y="51"/>
                    <a:pt x="223" y="50"/>
                    <a:pt x="222" y="50"/>
                  </a:cubicBezTo>
                  <a:cubicBezTo>
                    <a:pt x="221" y="50"/>
                    <a:pt x="218" y="47"/>
                    <a:pt x="218" y="47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7"/>
                    <a:pt x="185" y="36"/>
                    <a:pt x="184" y="36"/>
                  </a:cubicBezTo>
                  <a:cubicBezTo>
                    <a:pt x="182" y="36"/>
                    <a:pt x="181" y="36"/>
                    <a:pt x="180" y="36"/>
                  </a:cubicBezTo>
                  <a:cubicBezTo>
                    <a:pt x="179" y="36"/>
                    <a:pt x="177" y="36"/>
                    <a:pt x="176" y="36"/>
                  </a:cubicBezTo>
                  <a:cubicBezTo>
                    <a:pt x="175" y="36"/>
                    <a:pt x="173" y="37"/>
                    <a:pt x="173" y="37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0" y="43"/>
                    <a:pt x="169" y="43"/>
                  </a:cubicBezTo>
                  <a:cubicBezTo>
                    <a:pt x="169" y="44"/>
                    <a:pt x="168" y="45"/>
                    <a:pt x="168" y="45"/>
                  </a:cubicBezTo>
                  <a:cubicBezTo>
                    <a:pt x="167" y="45"/>
                    <a:pt x="161" y="45"/>
                    <a:pt x="161" y="44"/>
                  </a:cubicBezTo>
                  <a:cubicBezTo>
                    <a:pt x="161" y="44"/>
                    <a:pt x="160" y="43"/>
                    <a:pt x="160" y="42"/>
                  </a:cubicBezTo>
                  <a:cubicBezTo>
                    <a:pt x="160" y="42"/>
                    <a:pt x="161" y="41"/>
                    <a:pt x="161" y="41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2"/>
                    <a:pt x="159" y="32"/>
                  </a:cubicBezTo>
                  <a:cubicBezTo>
                    <a:pt x="159" y="31"/>
                    <a:pt x="158" y="31"/>
                    <a:pt x="158" y="31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26"/>
                    <a:pt x="129" y="24"/>
                    <a:pt x="129" y="24"/>
                  </a:cubicBezTo>
                  <a:cubicBezTo>
                    <a:pt x="128" y="24"/>
                    <a:pt x="127" y="23"/>
                    <a:pt x="127" y="2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8" y="28"/>
                  </a:cubicBezTo>
                  <a:cubicBezTo>
                    <a:pt x="128" y="28"/>
                    <a:pt x="129" y="29"/>
                    <a:pt x="129" y="29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7" y="37"/>
                    <a:pt x="117" y="37"/>
                  </a:cubicBezTo>
                  <a:cubicBezTo>
                    <a:pt x="116" y="37"/>
                    <a:pt x="114" y="37"/>
                    <a:pt x="114" y="37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0" y="36"/>
                    <a:pt x="110" y="36"/>
                  </a:cubicBezTo>
                  <a:cubicBezTo>
                    <a:pt x="109" y="36"/>
                    <a:pt x="108" y="37"/>
                    <a:pt x="108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7" y="45"/>
                    <a:pt x="87" y="45"/>
                  </a:cubicBezTo>
                  <a:cubicBezTo>
                    <a:pt x="87" y="46"/>
                    <a:pt x="86" y="46"/>
                    <a:pt x="86" y="46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2" y="52"/>
                    <a:pt x="82" y="53"/>
                  </a:cubicBezTo>
                  <a:cubicBezTo>
                    <a:pt x="82" y="54"/>
                    <a:pt x="81" y="53"/>
                    <a:pt x="81" y="53"/>
                  </a:cubicBezTo>
                  <a:cubicBezTo>
                    <a:pt x="81" y="53"/>
                    <a:pt x="80" y="53"/>
                    <a:pt x="79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6" y="49"/>
                  </a:cubicBezTo>
                  <a:cubicBezTo>
                    <a:pt x="77" y="48"/>
                    <a:pt x="77" y="49"/>
                    <a:pt x="77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7" y="34"/>
                    <a:pt x="108" y="34"/>
                  </a:cubicBezTo>
                  <a:cubicBezTo>
                    <a:pt x="108" y="34"/>
                    <a:pt x="109" y="34"/>
                    <a:pt x="110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09" y="30"/>
                    <a:pt x="109" y="30"/>
                  </a:cubicBezTo>
                  <a:cubicBezTo>
                    <a:pt x="108" y="31"/>
                    <a:pt x="105" y="31"/>
                    <a:pt x="105" y="31"/>
                  </a:cubicBezTo>
                  <a:cubicBezTo>
                    <a:pt x="105" y="31"/>
                    <a:pt x="102" y="30"/>
                    <a:pt x="101" y="30"/>
                  </a:cubicBezTo>
                  <a:cubicBezTo>
                    <a:pt x="100" y="30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5" y="35"/>
                    <a:pt x="95" y="35"/>
                  </a:cubicBezTo>
                  <a:cubicBezTo>
                    <a:pt x="94" y="36"/>
                    <a:pt x="93" y="34"/>
                    <a:pt x="93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8"/>
                    <a:pt x="83" y="38"/>
                    <a:pt x="82" y="38"/>
                  </a:cubicBezTo>
                  <a:cubicBezTo>
                    <a:pt x="81" y="38"/>
                    <a:pt x="82" y="39"/>
                    <a:pt x="82" y="39"/>
                  </a:cubicBezTo>
                  <a:cubicBezTo>
                    <a:pt x="82" y="39"/>
                    <a:pt x="79" y="39"/>
                    <a:pt x="79" y="39"/>
                  </a:cubicBezTo>
                  <a:cubicBezTo>
                    <a:pt x="78" y="39"/>
                    <a:pt x="77" y="40"/>
                    <a:pt x="77" y="40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4" y="43"/>
                    <a:pt x="74" y="43"/>
                  </a:cubicBezTo>
                  <a:cubicBezTo>
                    <a:pt x="73" y="43"/>
                    <a:pt x="72" y="44"/>
                    <a:pt x="71" y="44"/>
                  </a:cubicBezTo>
                  <a:cubicBezTo>
                    <a:pt x="70" y="44"/>
                    <a:pt x="70" y="45"/>
                    <a:pt x="70" y="45"/>
                  </a:cubicBezTo>
                  <a:cubicBezTo>
                    <a:pt x="69" y="45"/>
                    <a:pt x="68" y="45"/>
                    <a:pt x="68" y="45"/>
                  </a:cubicBezTo>
                  <a:cubicBezTo>
                    <a:pt x="68" y="45"/>
                    <a:pt x="66" y="46"/>
                    <a:pt x="66" y="47"/>
                  </a:cubicBezTo>
                  <a:cubicBezTo>
                    <a:pt x="65" y="48"/>
                    <a:pt x="64" y="49"/>
                    <a:pt x="64" y="49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3"/>
                    <a:pt x="66" y="54"/>
                    <a:pt x="66" y="55"/>
                  </a:cubicBezTo>
                  <a:cubicBezTo>
                    <a:pt x="66" y="56"/>
                    <a:pt x="63" y="54"/>
                    <a:pt x="62" y="54"/>
                  </a:cubicBezTo>
                  <a:cubicBezTo>
                    <a:pt x="61" y="54"/>
                    <a:pt x="60" y="53"/>
                    <a:pt x="60" y="53"/>
                  </a:cubicBezTo>
                  <a:cubicBezTo>
                    <a:pt x="60" y="53"/>
                    <a:pt x="57" y="52"/>
                    <a:pt x="56" y="52"/>
                  </a:cubicBezTo>
                  <a:cubicBezTo>
                    <a:pt x="55" y="52"/>
                    <a:pt x="55" y="53"/>
                    <a:pt x="55" y="53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4" y="55"/>
                    <a:pt x="54" y="55"/>
                  </a:cubicBezTo>
                  <a:cubicBezTo>
                    <a:pt x="53" y="54"/>
                    <a:pt x="52" y="54"/>
                    <a:pt x="52" y="54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28" y="47"/>
                    <a:pt x="28" y="47"/>
                  </a:cubicBezTo>
                  <a:cubicBezTo>
                    <a:pt x="27" y="46"/>
                    <a:pt x="24" y="45"/>
                    <a:pt x="24" y="45"/>
                  </a:cubicBezTo>
                  <a:cubicBezTo>
                    <a:pt x="23" y="45"/>
                    <a:pt x="21" y="44"/>
                    <a:pt x="21" y="4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8" y="40"/>
                    <a:pt x="7" y="40"/>
                  </a:cubicBezTo>
                  <a:cubicBezTo>
                    <a:pt x="6" y="40"/>
                    <a:pt x="3" y="39"/>
                    <a:pt x="3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7"/>
                    <a:pt x="2" y="187"/>
                    <a:pt x="4" y="187"/>
                  </a:cubicBezTo>
                  <a:cubicBezTo>
                    <a:pt x="5" y="187"/>
                    <a:pt x="5" y="186"/>
                    <a:pt x="6" y="186"/>
                  </a:cubicBezTo>
                  <a:cubicBezTo>
                    <a:pt x="7" y="186"/>
                    <a:pt x="9" y="187"/>
                    <a:pt x="10" y="187"/>
                  </a:cubicBezTo>
                  <a:cubicBezTo>
                    <a:pt x="11" y="187"/>
                    <a:pt x="12" y="185"/>
                    <a:pt x="14" y="185"/>
                  </a:cubicBezTo>
                  <a:cubicBezTo>
                    <a:pt x="15" y="185"/>
                    <a:pt x="17" y="185"/>
                    <a:pt x="17" y="185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43" y="200"/>
                    <a:pt x="43" y="200"/>
                    <a:pt x="43" y="200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5" y="195"/>
                    <a:pt x="45" y="195"/>
                    <a:pt x="45" y="195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4" y="193"/>
                    <a:pt x="54" y="193"/>
                    <a:pt x="54" y="193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58" y="200"/>
                    <a:pt x="58" y="200"/>
                    <a:pt x="58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71" y="210"/>
                    <a:pt x="71" y="210"/>
                    <a:pt x="71" y="210"/>
                  </a:cubicBezTo>
                  <a:cubicBezTo>
                    <a:pt x="74" y="212"/>
                    <a:pt x="74" y="212"/>
                    <a:pt x="74" y="212"/>
                  </a:cubicBezTo>
                  <a:cubicBezTo>
                    <a:pt x="75" y="215"/>
                    <a:pt x="75" y="215"/>
                    <a:pt x="75" y="215"/>
                  </a:cubicBezTo>
                  <a:cubicBezTo>
                    <a:pt x="81" y="223"/>
                    <a:pt x="81" y="223"/>
                    <a:pt x="81" y="223"/>
                  </a:cubicBezTo>
                  <a:cubicBezTo>
                    <a:pt x="81" y="225"/>
                    <a:pt x="81" y="225"/>
                    <a:pt x="81" y="225"/>
                  </a:cubicBezTo>
                  <a:cubicBezTo>
                    <a:pt x="83" y="227"/>
                    <a:pt x="83" y="227"/>
                    <a:pt x="83" y="227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85" y="230"/>
                    <a:pt x="85" y="230"/>
                    <a:pt x="85" y="230"/>
                  </a:cubicBezTo>
                  <a:cubicBezTo>
                    <a:pt x="85" y="232"/>
                    <a:pt x="85" y="232"/>
                    <a:pt x="85" y="232"/>
                  </a:cubicBezTo>
                  <a:cubicBezTo>
                    <a:pt x="85" y="233"/>
                    <a:pt x="85" y="233"/>
                    <a:pt x="85" y="233"/>
                  </a:cubicBezTo>
                  <a:cubicBezTo>
                    <a:pt x="86" y="234"/>
                    <a:pt x="86" y="234"/>
                    <a:pt x="86" y="234"/>
                  </a:cubicBezTo>
                  <a:cubicBezTo>
                    <a:pt x="88" y="236"/>
                    <a:pt x="88" y="236"/>
                    <a:pt x="88" y="236"/>
                  </a:cubicBezTo>
                  <a:cubicBezTo>
                    <a:pt x="89" y="237"/>
                    <a:pt x="89" y="237"/>
                    <a:pt x="89" y="237"/>
                  </a:cubicBezTo>
                  <a:cubicBezTo>
                    <a:pt x="92" y="238"/>
                    <a:pt x="92" y="238"/>
                    <a:pt x="92" y="238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2"/>
                    <a:pt x="99" y="242"/>
                    <a:pt x="99" y="242"/>
                  </a:cubicBezTo>
                  <a:cubicBezTo>
                    <a:pt x="99" y="242"/>
                    <a:pt x="101" y="243"/>
                    <a:pt x="101" y="243"/>
                  </a:cubicBezTo>
                  <a:cubicBezTo>
                    <a:pt x="102" y="243"/>
                    <a:pt x="103" y="244"/>
                    <a:pt x="103" y="244"/>
                  </a:cubicBezTo>
                  <a:cubicBezTo>
                    <a:pt x="106" y="245"/>
                    <a:pt x="106" y="245"/>
                    <a:pt x="106" y="245"/>
                  </a:cubicBezTo>
                  <a:cubicBezTo>
                    <a:pt x="106" y="247"/>
                    <a:pt x="106" y="247"/>
                    <a:pt x="106" y="247"/>
                  </a:cubicBezTo>
                  <a:lnTo>
                    <a:pt x="107" y="24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85" name="Freeform 394"/>
            <p:cNvSpPr>
              <a:spLocks/>
            </p:cNvSpPr>
            <p:nvPr/>
          </p:nvSpPr>
          <p:spPr bwMode="gray">
            <a:xfrm>
              <a:off x="5837984" y="2331574"/>
              <a:ext cx="12248" cy="7052"/>
            </a:xfrm>
            <a:custGeom>
              <a:avLst/>
              <a:gdLst>
                <a:gd name="T0" fmla="*/ 4 w 28"/>
                <a:gd name="T1" fmla="*/ 1 h 16"/>
                <a:gd name="T2" fmla="*/ 4 w 28"/>
                <a:gd name="T3" fmla="*/ 4 h 16"/>
                <a:gd name="T4" fmla="*/ 5 w 28"/>
                <a:gd name="T5" fmla="*/ 5 h 16"/>
                <a:gd name="T6" fmla="*/ 5 w 28"/>
                <a:gd name="T7" fmla="*/ 7 h 16"/>
                <a:gd name="T8" fmla="*/ 8 w 28"/>
                <a:gd name="T9" fmla="*/ 7 h 16"/>
                <a:gd name="T10" fmla="*/ 10 w 28"/>
                <a:gd name="T11" fmla="*/ 7 h 16"/>
                <a:gd name="T12" fmla="*/ 13 w 28"/>
                <a:gd name="T13" fmla="*/ 7 h 16"/>
                <a:gd name="T14" fmla="*/ 15 w 28"/>
                <a:gd name="T15" fmla="*/ 8 h 16"/>
                <a:gd name="T16" fmla="*/ 18 w 28"/>
                <a:gd name="T17" fmla="*/ 8 h 16"/>
                <a:gd name="T18" fmla="*/ 22 w 28"/>
                <a:gd name="T19" fmla="*/ 8 h 16"/>
                <a:gd name="T20" fmla="*/ 24 w 28"/>
                <a:gd name="T21" fmla="*/ 8 h 16"/>
                <a:gd name="T22" fmla="*/ 28 w 28"/>
                <a:gd name="T23" fmla="*/ 8 h 16"/>
                <a:gd name="T24" fmla="*/ 28 w 28"/>
                <a:gd name="T25" fmla="*/ 10 h 16"/>
                <a:gd name="T26" fmla="*/ 26 w 28"/>
                <a:gd name="T27" fmla="*/ 10 h 16"/>
                <a:gd name="T28" fmla="*/ 24 w 28"/>
                <a:gd name="T29" fmla="*/ 10 h 16"/>
                <a:gd name="T30" fmla="*/ 23 w 28"/>
                <a:gd name="T31" fmla="*/ 13 h 16"/>
                <a:gd name="T32" fmla="*/ 23 w 28"/>
                <a:gd name="T33" fmla="*/ 14 h 16"/>
                <a:gd name="T34" fmla="*/ 19 w 28"/>
                <a:gd name="T35" fmla="*/ 16 h 16"/>
                <a:gd name="T36" fmla="*/ 19 w 28"/>
                <a:gd name="T37" fmla="*/ 13 h 16"/>
                <a:gd name="T38" fmla="*/ 18 w 28"/>
                <a:gd name="T39" fmla="*/ 12 h 16"/>
                <a:gd name="T40" fmla="*/ 15 w 28"/>
                <a:gd name="T41" fmla="*/ 12 h 16"/>
                <a:gd name="T42" fmla="*/ 14 w 28"/>
                <a:gd name="T43" fmla="*/ 13 h 16"/>
                <a:gd name="T44" fmla="*/ 12 w 28"/>
                <a:gd name="T45" fmla="*/ 13 h 16"/>
                <a:gd name="T46" fmla="*/ 9 w 28"/>
                <a:gd name="T47" fmla="*/ 12 h 16"/>
                <a:gd name="T48" fmla="*/ 8 w 28"/>
                <a:gd name="T49" fmla="*/ 9 h 16"/>
                <a:gd name="T50" fmla="*/ 4 w 28"/>
                <a:gd name="T51" fmla="*/ 8 h 16"/>
                <a:gd name="T52" fmla="*/ 1 w 28"/>
                <a:gd name="T53" fmla="*/ 7 h 16"/>
                <a:gd name="T54" fmla="*/ 0 w 28"/>
                <a:gd name="T55" fmla="*/ 5 h 16"/>
                <a:gd name="T56" fmla="*/ 0 w 28"/>
                <a:gd name="T57" fmla="*/ 3 h 16"/>
                <a:gd name="T58" fmla="*/ 2 w 28"/>
                <a:gd name="T59" fmla="*/ 0 h 16"/>
                <a:gd name="T60" fmla="*/ 4 w 28"/>
                <a:gd name="T6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6">
                  <a:moveTo>
                    <a:pt x="4" y="1"/>
                  </a:move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9" y="12"/>
                  </a:lnTo>
                  <a:lnTo>
                    <a:pt x="8" y="9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86" name="Freeform 395"/>
            <p:cNvSpPr>
              <a:spLocks/>
            </p:cNvSpPr>
            <p:nvPr/>
          </p:nvSpPr>
          <p:spPr bwMode="gray">
            <a:xfrm>
              <a:off x="5837984" y="2310790"/>
              <a:ext cx="14104" cy="5938"/>
            </a:xfrm>
            <a:custGeom>
              <a:avLst/>
              <a:gdLst>
                <a:gd name="T0" fmla="*/ 14 w 32"/>
                <a:gd name="T1" fmla="*/ 11 h 14"/>
                <a:gd name="T2" fmla="*/ 10 w 32"/>
                <a:gd name="T3" fmla="*/ 9 h 14"/>
                <a:gd name="T4" fmla="*/ 8 w 32"/>
                <a:gd name="T5" fmla="*/ 7 h 14"/>
                <a:gd name="T6" fmla="*/ 6 w 32"/>
                <a:gd name="T7" fmla="*/ 5 h 14"/>
                <a:gd name="T8" fmla="*/ 2 w 32"/>
                <a:gd name="T9" fmla="*/ 4 h 14"/>
                <a:gd name="T10" fmla="*/ 0 w 32"/>
                <a:gd name="T11" fmla="*/ 1 h 14"/>
                <a:gd name="T12" fmla="*/ 1 w 32"/>
                <a:gd name="T13" fmla="*/ 0 h 14"/>
                <a:gd name="T14" fmla="*/ 8 w 32"/>
                <a:gd name="T15" fmla="*/ 1 h 14"/>
                <a:gd name="T16" fmla="*/ 13 w 32"/>
                <a:gd name="T17" fmla="*/ 3 h 14"/>
                <a:gd name="T18" fmla="*/ 18 w 32"/>
                <a:gd name="T19" fmla="*/ 4 h 14"/>
                <a:gd name="T20" fmla="*/ 24 w 32"/>
                <a:gd name="T21" fmla="*/ 7 h 14"/>
                <a:gd name="T22" fmla="*/ 28 w 32"/>
                <a:gd name="T23" fmla="*/ 9 h 14"/>
                <a:gd name="T24" fmla="*/ 32 w 32"/>
                <a:gd name="T25" fmla="*/ 13 h 14"/>
                <a:gd name="T26" fmla="*/ 32 w 32"/>
                <a:gd name="T27" fmla="*/ 14 h 14"/>
                <a:gd name="T28" fmla="*/ 26 w 32"/>
                <a:gd name="T29" fmla="*/ 14 h 14"/>
                <a:gd name="T30" fmla="*/ 21 w 32"/>
                <a:gd name="T31" fmla="*/ 14 h 14"/>
                <a:gd name="T32" fmla="*/ 17 w 32"/>
                <a:gd name="T33" fmla="*/ 12 h 14"/>
                <a:gd name="T34" fmla="*/ 14 w 32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4">
                  <a:moveTo>
                    <a:pt x="14" y="11"/>
                  </a:moveTo>
                  <a:lnTo>
                    <a:pt x="10" y="9"/>
                  </a:lnTo>
                  <a:lnTo>
                    <a:pt x="8" y="7"/>
                  </a:lnTo>
                  <a:lnTo>
                    <a:pt x="6" y="5"/>
                  </a:lnTo>
                  <a:lnTo>
                    <a:pt x="2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1"/>
                  </a:lnTo>
                  <a:lnTo>
                    <a:pt x="13" y="3"/>
                  </a:lnTo>
                  <a:lnTo>
                    <a:pt x="18" y="4"/>
                  </a:lnTo>
                  <a:lnTo>
                    <a:pt x="24" y="7"/>
                  </a:lnTo>
                  <a:lnTo>
                    <a:pt x="28" y="9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7" y="12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87" name="Freeform 396"/>
            <p:cNvSpPr>
              <a:spLocks/>
            </p:cNvSpPr>
            <p:nvPr/>
          </p:nvSpPr>
          <p:spPr bwMode="gray">
            <a:xfrm>
              <a:off x="5864707" y="2298542"/>
              <a:ext cx="37115" cy="35259"/>
            </a:xfrm>
            <a:custGeom>
              <a:avLst/>
              <a:gdLst>
                <a:gd name="T0" fmla="*/ 10 w 66"/>
                <a:gd name="T1" fmla="*/ 40 h 63"/>
                <a:gd name="T2" fmla="*/ 11 w 66"/>
                <a:gd name="T3" fmla="*/ 34 h 63"/>
                <a:gd name="T4" fmla="*/ 15 w 66"/>
                <a:gd name="T5" fmla="*/ 33 h 63"/>
                <a:gd name="T6" fmla="*/ 15 w 66"/>
                <a:gd name="T7" fmla="*/ 26 h 63"/>
                <a:gd name="T8" fmla="*/ 18 w 66"/>
                <a:gd name="T9" fmla="*/ 20 h 63"/>
                <a:gd name="T10" fmla="*/ 22 w 66"/>
                <a:gd name="T11" fmla="*/ 13 h 63"/>
                <a:gd name="T12" fmla="*/ 27 w 66"/>
                <a:gd name="T13" fmla="*/ 5 h 63"/>
                <a:gd name="T14" fmla="*/ 36 w 66"/>
                <a:gd name="T15" fmla="*/ 1 h 63"/>
                <a:gd name="T16" fmla="*/ 38 w 66"/>
                <a:gd name="T17" fmla="*/ 2 h 63"/>
                <a:gd name="T18" fmla="*/ 33 w 66"/>
                <a:gd name="T19" fmla="*/ 4 h 63"/>
                <a:gd name="T20" fmla="*/ 35 w 66"/>
                <a:gd name="T21" fmla="*/ 9 h 63"/>
                <a:gd name="T22" fmla="*/ 29 w 66"/>
                <a:gd name="T23" fmla="*/ 17 h 63"/>
                <a:gd name="T24" fmla="*/ 26 w 66"/>
                <a:gd name="T25" fmla="*/ 22 h 63"/>
                <a:gd name="T26" fmla="*/ 29 w 66"/>
                <a:gd name="T27" fmla="*/ 24 h 63"/>
                <a:gd name="T28" fmla="*/ 34 w 66"/>
                <a:gd name="T29" fmla="*/ 21 h 63"/>
                <a:gd name="T30" fmla="*/ 37 w 66"/>
                <a:gd name="T31" fmla="*/ 24 h 63"/>
                <a:gd name="T32" fmla="*/ 33 w 66"/>
                <a:gd name="T33" fmla="*/ 28 h 63"/>
                <a:gd name="T34" fmla="*/ 40 w 66"/>
                <a:gd name="T35" fmla="*/ 28 h 63"/>
                <a:gd name="T36" fmla="*/ 41 w 66"/>
                <a:gd name="T37" fmla="*/ 32 h 63"/>
                <a:gd name="T38" fmla="*/ 47 w 66"/>
                <a:gd name="T39" fmla="*/ 28 h 63"/>
                <a:gd name="T40" fmla="*/ 54 w 66"/>
                <a:gd name="T41" fmla="*/ 30 h 63"/>
                <a:gd name="T42" fmla="*/ 57 w 66"/>
                <a:gd name="T43" fmla="*/ 32 h 63"/>
                <a:gd name="T44" fmla="*/ 53 w 66"/>
                <a:gd name="T45" fmla="*/ 35 h 63"/>
                <a:gd name="T46" fmla="*/ 55 w 66"/>
                <a:gd name="T47" fmla="*/ 39 h 63"/>
                <a:gd name="T48" fmla="*/ 56 w 66"/>
                <a:gd name="T49" fmla="*/ 41 h 63"/>
                <a:gd name="T50" fmla="*/ 62 w 66"/>
                <a:gd name="T51" fmla="*/ 38 h 63"/>
                <a:gd name="T52" fmla="*/ 58 w 66"/>
                <a:gd name="T53" fmla="*/ 43 h 63"/>
                <a:gd name="T54" fmla="*/ 56 w 66"/>
                <a:gd name="T55" fmla="*/ 47 h 63"/>
                <a:gd name="T56" fmla="*/ 55 w 66"/>
                <a:gd name="T57" fmla="*/ 51 h 63"/>
                <a:gd name="T58" fmla="*/ 59 w 66"/>
                <a:gd name="T59" fmla="*/ 47 h 63"/>
                <a:gd name="T60" fmla="*/ 63 w 66"/>
                <a:gd name="T61" fmla="*/ 49 h 63"/>
                <a:gd name="T62" fmla="*/ 62 w 66"/>
                <a:gd name="T63" fmla="*/ 52 h 63"/>
                <a:gd name="T64" fmla="*/ 66 w 66"/>
                <a:gd name="T65" fmla="*/ 52 h 63"/>
                <a:gd name="T66" fmla="*/ 63 w 66"/>
                <a:gd name="T67" fmla="*/ 61 h 63"/>
                <a:gd name="T68" fmla="*/ 57 w 66"/>
                <a:gd name="T69" fmla="*/ 60 h 63"/>
                <a:gd name="T70" fmla="*/ 56 w 66"/>
                <a:gd name="T71" fmla="*/ 58 h 63"/>
                <a:gd name="T72" fmla="*/ 51 w 66"/>
                <a:gd name="T73" fmla="*/ 57 h 63"/>
                <a:gd name="T74" fmla="*/ 54 w 66"/>
                <a:gd name="T75" fmla="*/ 50 h 63"/>
                <a:gd name="T76" fmla="*/ 49 w 66"/>
                <a:gd name="T77" fmla="*/ 51 h 63"/>
                <a:gd name="T78" fmla="*/ 46 w 66"/>
                <a:gd name="T79" fmla="*/ 54 h 63"/>
                <a:gd name="T80" fmla="*/ 42 w 66"/>
                <a:gd name="T81" fmla="*/ 57 h 63"/>
                <a:gd name="T82" fmla="*/ 37 w 66"/>
                <a:gd name="T83" fmla="*/ 60 h 63"/>
                <a:gd name="T84" fmla="*/ 36 w 66"/>
                <a:gd name="T85" fmla="*/ 56 h 63"/>
                <a:gd name="T86" fmla="*/ 41 w 66"/>
                <a:gd name="T87" fmla="*/ 53 h 63"/>
                <a:gd name="T88" fmla="*/ 44 w 66"/>
                <a:gd name="T89" fmla="*/ 50 h 63"/>
                <a:gd name="T90" fmla="*/ 40 w 66"/>
                <a:gd name="T91" fmla="*/ 51 h 63"/>
                <a:gd name="T92" fmla="*/ 35 w 66"/>
                <a:gd name="T93" fmla="*/ 52 h 63"/>
                <a:gd name="T94" fmla="*/ 34 w 66"/>
                <a:gd name="T95" fmla="*/ 49 h 63"/>
                <a:gd name="T96" fmla="*/ 28 w 66"/>
                <a:gd name="T97" fmla="*/ 51 h 63"/>
                <a:gd name="T98" fmla="*/ 17 w 66"/>
                <a:gd name="T99" fmla="*/ 51 h 63"/>
                <a:gd name="T100" fmla="*/ 9 w 66"/>
                <a:gd name="T101" fmla="*/ 51 h 63"/>
                <a:gd name="T102" fmla="*/ 3 w 66"/>
                <a:gd name="T103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63">
                  <a:moveTo>
                    <a:pt x="3" y="51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8" y="16"/>
                    <a:pt x="29" y="17"/>
                  </a:cubicBezTo>
                  <a:cubicBezTo>
                    <a:pt x="30" y="18"/>
                    <a:pt x="29" y="19"/>
                    <a:pt x="29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8" y="24"/>
                    <a:pt x="29" y="24"/>
                  </a:cubicBezTo>
                  <a:cubicBezTo>
                    <a:pt x="30" y="23"/>
                    <a:pt x="31" y="21"/>
                    <a:pt x="31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5" y="35"/>
                    <a:pt x="53" y="35"/>
                  </a:cubicBezTo>
                  <a:cubicBezTo>
                    <a:pt x="51" y="35"/>
                    <a:pt x="52" y="36"/>
                    <a:pt x="52" y="36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2" y="41"/>
                    <a:pt x="53" y="41"/>
                  </a:cubicBezTo>
                  <a:cubicBezTo>
                    <a:pt x="54" y="41"/>
                    <a:pt x="56" y="41"/>
                    <a:pt x="56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9" y="48"/>
                    <a:pt x="59" y="47"/>
                  </a:cubicBezTo>
                  <a:cubicBezTo>
                    <a:pt x="59" y="47"/>
                    <a:pt x="64" y="45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1" y="50"/>
                    <a:pt x="61" y="51"/>
                  </a:cubicBezTo>
                  <a:cubicBezTo>
                    <a:pt x="61" y="51"/>
                    <a:pt x="61" y="52"/>
                    <a:pt x="61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51"/>
                    <a:pt x="66" y="52"/>
                  </a:cubicBezTo>
                  <a:cubicBezTo>
                    <a:pt x="66" y="52"/>
                    <a:pt x="65" y="56"/>
                    <a:pt x="65" y="56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7" y="61"/>
                    <a:pt x="57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4" y="55"/>
                    <a:pt x="54" y="54"/>
                  </a:cubicBezTo>
                  <a:cubicBezTo>
                    <a:pt x="54" y="53"/>
                    <a:pt x="54" y="52"/>
                    <a:pt x="54" y="52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9" y="54"/>
                    <a:pt x="48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7"/>
                    <a:pt x="42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1" y="60"/>
                    <a:pt x="40" y="60"/>
                  </a:cubicBezTo>
                  <a:cubicBezTo>
                    <a:pt x="38" y="60"/>
                    <a:pt x="37" y="60"/>
                    <a:pt x="37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3" y="51"/>
                    <a:pt x="31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5" y="52"/>
                    <a:pt x="5" y="52"/>
                    <a:pt x="5" y="52"/>
                  </a:cubicBezTo>
                  <a:lnTo>
                    <a:pt x="3" y="5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88" name="Freeform 397"/>
            <p:cNvSpPr>
              <a:spLocks/>
            </p:cNvSpPr>
            <p:nvPr/>
          </p:nvSpPr>
          <p:spPr bwMode="gray">
            <a:xfrm>
              <a:off x="5741485" y="2287036"/>
              <a:ext cx="8536" cy="4082"/>
            </a:xfrm>
            <a:custGeom>
              <a:avLst/>
              <a:gdLst>
                <a:gd name="T0" fmla="*/ 8 w 15"/>
                <a:gd name="T1" fmla="*/ 5 h 7"/>
                <a:gd name="T2" fmla="*/ 8 w 15"/>
                <a:gd name="T3" fmla="*/ 5 h 7"/>
                <a:gd name="T4" fmla="*/ 13 w 15"/>
                <a:gd name="T5" fmla="*/ 6 h 7"/>
                <a:gd name="T6" fmla="*/ 11 w 15"/>
                <a:gd name="T7" fmla="*/ 1 h 7"/>
                <a:gd name="T8" fmla="*/ 9 w 15"/>
                <a:gd name="T9" fmla="*/ 0 h 7"/>
                <a:gd name="T10" fmla="*/ 7 w 15"/>
                <a:gd name="T11" fmla="*/ 0 h 7"/>
                <a:gd name="T12" fmla="*/ 3 w 15"/>
                <a:gd name="T13" fmla="*/ 0 h 7"/>
                <a:gd name="T14" fmla="*/ 2 w 15"/>
                <a:gd name="T15" fmla="*/ 0 h 7"/>
                <a:gd name="T16" fmla="*/ 0 w 15"/>
                <a:gd name="T17" fmla="*/ 2 h 7"/>
                <a:gd name="T18" fmla="*/ 2 w 15"/>
                <a:gd name="T19" fmla="*/ 3 h 7"/>
                <a:gd name="T20" fmla="*/ 5 w 15"/>
                <a:gd name="T21" fmla="*/ 4 h 7"/>
                <a:gd name="T22" fmla="*/ 6 w 15"/>
                <a:gd name="T23" fmla="*/ 4 h 7"/>
                <a:gd name="T24" fmla="*/ 8 w 15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7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10" y="6"/>
                    <a:pt x="11" y="7"/>
                    <a:pt x="13" y="6"/>
                  </a:cubicBezTo>
                  <a:cubicBezTo>
                    <a:pt x="15" y="6"/>
                    <a:pt x="12" y="2"/>
                    <a:pt x="11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5"/>
                    <a:pt x="8" y="5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89" name="Freeform 398"/>
            <p:cNvSpPr>
              <a:spLocks/>
            </p:cNvSpPr>
            <p:nvPr/>
          </p:nvSpPr>
          <p:spPr bwMode="gray">
            <a:xfrm>
              <a:off x="5752248" y="2264396"/>
              <a:ext cx="4454" cy="2227"/>
            </a:xfrm>
            <a:custGeom>
              <a:avLst/>
              <a:gdLst>
                <a:gd name="T0" fmla="*/ 0 w 8"/>
                <a:gd name="T1" fmla="*/ 4 h 4"/>
                <a:gd name="T2" fmla="*/ 3 w 8"/>
                <a:gd name="T3" fmla="*/ 4 h 4"/>
                <a:gd name="T4" fmla="*/ 4 w 8"/>
                <a:gd name="T5" fmla="*/ 2 h 4"/>
                <a:gd name="T6" fmla="*/ 6 w 8"/>
                <a:gd name="T7" fmla="*/ 4 h 4"/>
                <a:gd name="T8" fmla="*/ 8 w 8"/>
                <a:gd name="T9" fmla="*/ 2 h 4"/>
                <a:gd name="T10" fmla="*/ 7 w 8"/>
                <a:gd name="T11" fmla="*/ 1 h 4"/>
                <a:gd name="T12" fmla="*/ 6 w 8"/>
                <a:gd name="T13" fmla="*/ 0 h 4"/>
                <a:gd name="T14" fmla="*/ 4 w 8"/>
                <a:gd name="T15" fmla="*/ 1 h 4"/>
                <a:gd name="T16" fmla="*/ 3 w 8"/>
                <a:gd name="T17" fmla="*/ 2 h 4"/>
                <a:gd name="T18" fmla="*/ 0 w 8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90" name="Freeform 399"/>
            <p:cNvSpPr>
              <a:spLocks/>
            </p:cNvSpPr>
            <p:nvPr/>
          </p:nvSpPr>
          <p:spPr bwMode="gray">
            <a:xfrm>
              <a:off x="5809405" y="2660784"/>
              <a:ext cx="65694" cy="73488"/>
            </a:xfrm>
            <a:custGeom>
              <a:avLst/>
              <a:gdLst>
                <a:gd name="T0" fmla="*/ 16 w 117"/>
                <a:gd name="T1" fmla="*/ 10 h 131"/>
                <a:gd name="T2" fmla="*/ 22 w 117"/>
                <a:gd name="T3" fmla="*/ 6 h 131"/>
                <a:gd name="T4" fmla="*/ 30 w 117"/>
                <a:gd name="T5" fmla="*/ 2 h 131"/>
                <a:gd name="T6" fmla="*/ 37 w 117"/>
                <a:gd name="T7" fmla="*/ 0 h 131"/>
                <a:gd name="T8" fmla="*/ 43 w 117"/>
                <a:gd name="T9" fmla="*/ 2 h 131"/>
                <a:gd name="T10" fmla="*/ 41 w 117"/>
                <a:gd name="T11" fmla="*/ 9 h 131"/>
                <a:gd name="T12" fmla="*/ 42 w 117"/>
                <a:gd name="T13" fmla="*/ 18 h 131"/>
                <a:gd name="T14" fmla="*/ 58 w 117"/>
                <a:gd name="T15" fmla="*/ 27 h 131"/>
                <a:gd name="T16" fmla="*/ 68 w 117"/>
                <a:gd name="T17" fmla="*/ 33 h 131"/>
                <a:gd name="T18" fmla="*/ 76 w 117"/>
                <a:gd name="T19" fmla="*/ 37 h 131"/>
                <a:gd name="T20" fmla="*/ 89 w 117"/>
                <a:gd name="T21" fmla="*/ 41 h 131"/>
                <a:gd name="T22" fmla="*/ 90 w 117"/>
                <a:gd name="T23" fmla="*/ 52 h 131"/>
                <a:gd name="T24" fmla="*/ 91 w 117"/>
                <a:gd name="T25" fmla="*/ 57 h 131"/>
                <a:gd name="T26" fmla="*/ 109 w 117"/>
                <a:gd name="T27" fmla="*/ 65 h 131"/>
                <a:gd name="T28" fmla="*/ 108 w 117"/>
                <a:gd name="T29" fmla="*/ 72 h 131"/>
                <a:gd name="T30" fmla="*/ 112 w 117"/>
                <a:gd name="T31" fmla="*/ 76 h 131"/>
                <a:gd name="T32" fmla="*/ 116 w 117"/>
                <a:gd name="T33" fmla="*/ 80 h 131"/>
                <a:gd name="T34" fmla="*/ 117 w 117"/>
                <a:gd name="T35" fmla="*/ 86 h 131"/>
                <a:gd name="T36" fmla="*/ 114 w 117"/>
                <a:gd name="T37" fmla="*/ 93 h 131"/>
                <a:gd name="T38" fmla="*/ 104 w 117"/>
                <a:gd name="T39" fmla="*/ 95 h 131"/>
                <a:gd name="T40" fmla="*/ 90 w 117"/>
                <a:gd name="T41" fmla="*/ 95 h 131"/>
                <a:gd name="T42" fmla="*/ 76 w 117"/>
                <a:gd name="T43" fmla="*/ 100 h 131"/>
                <a:gd name="T44" fmla="*/ 71 w 117"/>
                <a:gd name="T45" fmla="*/ 112 h 131"/>
                <a:gd name="T46" fmla="*/ 66 w 117"/>
                <a:gd name="T47" fmla="*/ 122 h 131"/>
                <a:gd name="T48" fmla="*/ 60 w 117"/>
                <a:gd name="T49" fmla="*/ 122 h 131"/>
                <a:gd name="T50" fmla="*/ 56 w 117"/>
                <a:gd name="T51" fmla="*/ 122 h 131"/>
                <a:gd name="T52" fmla="*/ 48 w 117"/>
                <a:gd name="T53" fmla="*/ 124 h 131"/>
                <a:gd name="T54" fmla="*/ 34 w 117"/>
                <a:gd name="T55" fmla="*/ 120 h 131"/>
                <a:gd name="T56" fmla="*/ 30 w 117"/>
                <a:gd name="T57" fmla="*/ 123 h 131"/>
                <a:gd name="T58" fmla="*/ 26 w 117"/>
                <a:gd name="T59" fmla="*/ 127 h 131"/>
                <a:gd name="T60" fmla="*/ 23 w 117"/>
                <a:gd name="T61" fmla="*/ 131 h 131"/>
                <a:gd name="T62" fmla="*/ 18 w 117"/>
                <a:gd name="T63" fmla="*/ 131 h 131"/>
                <a:gd name="T64" fmla="*/ 17 w 117"/>
                <a:gd name="T65" fmla="*/ 126 h 131"/>
                <a:gd name="T66" fmla="*/ 15 w 117"/>
                <a:gd name="T67" fmla="*/ 121 h 131"/>
                <a:gd name="T68" fmla="*/ 13 w 117"/>
                <a:gd name="T69" fmla="*/ 115 h 131"/>
                <a:gd name="T70" fmla="*/ 11 w 117"/>
                <a:gd name="T71" fmla="*/ 111 h 131"/>
                <a:gd name="T72" fmla="*/ 9 w 117"/>
                <a:gd name="T73" fmla="*/ 106 h 131"/>
                <a:gd name="T74" fmla="*/ 11 w 117"/>
                <a:gd name="T75" fmla="*/ 101 h 131"/>
                <a:gd name="T76" fmla="*/ 11 w 117"/>
                <a:gd name="T77" fmla="*/ 98 h 131"/>
                <a:gd name="T78" fmla="*/ 11 w 117"/>
                <a:gd name="T79" fmla="*/ 94 h 131"/>
                <a:gd name="T80" fmla="*/ 6 w 117"/>
                <a:gd name="T81" fmla="*/ 90 h 131"/>
                <a:gd name="T82" fmla="*/ 5 w 117"/>
                <a:gd name="T83" fmla="*/ 84 h 131"/>
                <a:gd name="T84" fmla="*/ 3 w 117"/>
                <a:gd name="T85" fmla="*/ 78 h 131"/>
                <a:gd name="T86" fmla="*/ 1 w 117"/>
                <a:gd name="T87" fmla="*/ 75 h 131"/>
                <a:gd name="T88" fmla="*/ 2 w 117"/>
                <a:gd name="T89" fmla="*/ 73 h 131"/>
                <a:gd name="T90" fmla="*/ 5 w 117"/>
                <a:gd name="T91" fmla="*/ 69 h 131"/>
                <a:gd name="T92" fmla="*/ 6 w 117"/>
                <a:gd name="T93" fmla="*/ 66 h 131"/>
                <a:gd name="T94" fmla="*/ 4 w 117"/>
                <a:gd name="T95" fmla="*/ 62 h 131"/>
                <a:gd name="T96" fmla="*/ 4 w 117"/>
                <a:gd name="T97" fmla="*/ 58 h 131"/>
                <a:gd name="T98" fmla="*/ 4 w 117"/>
                <a:gd name="T99" fmla="*/ 52 h 131"/>
                <a:gd name="T100" fmla="*/ 4 w 117"/>
                <a:gd name="T101" fmla="*/ 49 h 131"/>
                <a:gd name="T102" fmla="*/ 7 w 117"/>
                <a:gd name="T103" fmla="*/ 45 h 131"/>
                <a:gd name="T104" fmla="*/ 7 w 117"/>
                <a:gd name="T105" fmla="*/ 41 h 131"/>
                <a:gd name="T106" fmla="*/ 7 w 117"/>
                <a:gd name="T107" fmla="*/ 36 h 131"/>
                <a:gd name="T108" fmla="*/ 7 w 117"/>
                <a:gd name="T109" fmla="*/ 32 h 131"/>
                <a:gd name="T110" fmla="*/ 8 w 117"/>
                <a:gd name="T111" fmla="*/ 29 h 131"/>
                <a:gd name="T112" fmla="*/ 9 w 117"/>
                <a:gd name="T113" fmla="*/ 27 h 131"/>
                <a:gd name="T114" fmla="*/ 1 w 117"/>
                <a:gd name="T11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131">
                  <a:moveTo>
                    <a:pt x="12" y="14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1" y="8"/>
                    <a:pt x="41" y="9"/>
                  </a:cubicBezTo>
                  <a:cubicBezTo>
                    <a:pt x="41" y="10"/>
                    <a:pt x="42" y="11"/>
                    <a:pt x="42" y="12"/>
                  </a:cubicBezTo>
                  <a:cubicBezTo>
                    <a:pt x="42" y="13"/>
                    <a:pt x="42" y="18"/>
                    <a:pt x="42" y="18"/>
                  </a:cubicBezTo>
                  <a:cubicBezTo>
                    <a:pt x="42" y="18"/>
                    <a:pt x="51" y="26"/>
                    <a:pt x="52" y="27"/>
                  </a:cubicBezTo>
                  <a:cubicBezTo>
                    <a:pt x="53" y="29"/>
                    <a:pt x="58" y="27"/>
                    <a:pt x="58" y="27"/>
                  </a:cubicBezTo>
                  <a:cubicBezTo>
                    <a:pt x="58" y="27"/>
                    <a:pt x="63" y="29"/>
                    <a:pt x="64" y="29"/>
                  </a:cubicBezTo>
                  <a:cubicBezTo>
                    <a:pt x="65" y="29"/>
                    <a:pt x="67" y="32"/>
                    <a:pt x="68" y="33"/>
                  </a:cubicBezTo>
                  <a:cubicBezTo>
                    <a:pt x="68" y="34"/>
                    <a:pt x="72" y="34"/>
                    <a:pt x="72" y="34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82" y="38"/>
                    <a:pt x="84" y="38"/>
                  </a:cubicBezTo>
                  <a:cubicBezTo>
                    <a:pt x="85" y="38"/>
                    <a:pt x="87" y="40"/>
                    <a:pt x="89" y="41"/>
                  </a:cubicBezTo>
                  <a:cubicBezTo>
                    <a:pt x="90" y="42"/>
                    <a:pt x="89" y="44"/>
                    <a:pt x="89" y="45"/>
                  </a:cubicBezTo>
                  <a:cubicBezTo>
                    <a:pt x="89" y="46"/>
                    <a:pt x="90" y="50"/>
                    <a:pt x="90" y="52"/>
                  </a:cubicBezTo>
                  <a:cubicBezTo>
                    <a:pt x="90" y="53"/>
                    <a:pt x="89" y="53"/>
                    <a:pt x="89" y="54"/>
                  </a:cubicBezTo>
                  <a:cubicBezTo>
                    <a:pt x="89" y="56"/>
                    <a:pt x="91" y="57"/>
                    <a:pt x="91" y="57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08" y="72"/>
                    <a:pt x="109" y="73"/>
                    <a:pt x="109" y="75"/>
                  </a:cubicBezTo>
                  <a:cubicBezTo>
                    <a:pt x="109" y="76"/>
                    <a:pt x="112" y="76"/>
                    <a:pt x="112" y="76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80"/>
                    <a:pt x="117" y="83"/>
                    <a:pt x="117" y="83"/>
                  </a:cubicBezTo>
                  <a:cubicBezTo>
                    <a:pt x="117" y="84"/>
                    <a:pt x="117" y="86"/>
                    <a:pt x="117" y="86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4" y="93"/>
                    <a:pt x="114" y="93"/>
                    <a:pt x="114" y="93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4" y="95"/>
                    <a:pt x="102" y="95"/>
                    <a:pt x="101" y="94"/>
                  </a:cubicBezTo>
                  <a:cubicBezTo>
                    <a:pt x="100" y="94"/>
                    <a:pt x="92" y="95"/>
                    <a:pt x="90" y="95"/>
                  </a:cubicBezTo>
                  <a:cubicBezTo>
                    <a:pt x="89" y="95"/>
                    <a:pt x="83" y="97"/>
                    <a:pt x="82" y="97"/>
                  </a:cubicBezTo>
                  <a:cubicBezTo>
                    <a:pt x="80" y="97"/>
                    <a:pt x="77" y="99"/>
                    <a:pt x="76" y="100"/>
                  </a:cubicBezTo>
                  <a:cubicBezTo>
                    <a:pt x="76" y="100"/>
                    <a:pt x="72" y="107"/>
                    <a:pt x="71" y="108"/>
                  </a:cubicBezTo>
                  <a:cubicBezTo>
                    <a:pt x="71" y="108"/>
                    <a:pt x="71" y="112"/>
                    <a:pt x="71" y="112"/>
                  </a:cubicBezTo>
                  <a:cubicBezTo>
                    <a:pt x="71" y="113"/>
                    <a:pt x="68" y="121"/>
                    <a:pt x="68" y="121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51" y="130"/>
                    <a:pt x="49" y="125"/>
                    <a:pt x="48" y="124"/>
                  </a:cubicBezTo>
                  <a:cubicBezTo>
                    <a:pt x="48" y="124"/>
                    <a:pt x="38" y="123"/>
                    <a:pt x="38" y="123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1" y="100"/>
                    <a:pt x="10" y="99"/>
                  </a:cubicBezTo>
                  <a:cubicBezTo>
                    <a:pt x="8" y="98"/>
                    <a:pt x="11" y="98"/>
                    <a:pt x="11" y="98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91" name="Freeform 400"/>
            <p:cNvSpPr>
              <a:spLocks/>
            </p:cNvSpPr>
            <p:nvPr/>
          </p:nvSpPr>
          <p:spPr bwMode="gray">
            <a:xfrm>
              <a:off x="5681730" y="2509355"/>
              <a:ext cx="25980" cy="23011"/>
            </a:xfrm>
            <a:custGeom>
              <a:avLst/>
              <a:gdLst>
                <a:gd name="T0" fmla="*/ 29 w 46"/>
                <a:gd name="T1" fmla="*/ 41 h 41"/>
                <a:gd name="T2" fmla="*/ 27 w 46"/>
                <a:gd name="T3" fmla="*/ 39 h 41"/>
                <a:gd name="T4" fmla="*/ 25 w 46"/>
                <a:gd name="T5" fmla="*/ 39 h 41"/>
                <a:gd name="T6" fmla="*/ 24 w 46"/>
                <a:gd name="T7" fmla="*/ 39 h 41"/>
                <a:gd name="T8" fmla="*/ 21 w 46"/>
                <a:gd name="T9" fmla="*/ 39 h 41"/>
                <a:gd name="T10" fmla="*/ 19 w 46"/>
                <a:gd name="T11" fmla="*/ 39 h 41"/>
                <a:gd name="T12" fmla="*/ 17 w 46"/>
                <a:gd name="T13" fmla="*/ 39 h 41"/>
                <a:gd name="T14" fmla="*/ 15 w 46"/>
                <a:gd name="T15" fmla="*/ 38 h 41"/>
                <a:gd name="T16" fmla="*/ 13 w 46"/>
                <a:gd name="T17" fmla="*/ 36 h 41"/>
                <a:gd name="T18" fmla="*/ 11 w 46"/>
                <a:gd name="T19" fmla="*/ 35 h 41"/>
                <a:gd name="T20" fmla="*/ 9 w 46"/>
                <a:gd name="T21" fmla="*/ 33 h 41"/>
                <a:gd name="T22" fmla="*/ 7 w 46"/>
                <a:gd name="T23" fmla="*/ 31 h 41"/>
                <a:gd name="T24" fmla="*/ 5 w 46"/>
                <a:gd name="T25" fmla="*/ 30 h 41"/>
                <a:gd name="T26" fmla="*/ 0 w 46"/>
                <a:gd name="T27" fmla="*/ 24 h 41"/>
                <a:gd name="T28" fmla="*/ 4 w 46"/>
                <a:gd name="T29" fmla="*/ 22 h 41"/>
                <a:gd name="T30" fmla="*/ 6 w 46"/>
                <a:gd name="T31" fmla="*/ 20 h 41"/>
                <a:gd name="T32" fmla="*/ 11 w 46"/>
                <a:gd name="T33" fmla="*/ 19 h 41"/>
                <a:gd name="T34" fmla="*/ 15 w 46"/>
                <a:gd name="T35" fmla="*/ 19 h 41"/>
                <a:gd name="T36" fmla="*/ 20 w 46"/>
                <a:gd name="T37" fmla="*/ 18 h 41"/>
                <a:gd name="T38" fmla="*/ 23 w 46"/>
                <a:gd name="T39" fmla="*/ 18 h 41"/>
                <a:gd name="T40" fmla="*/ 26 w 46"/>
                <a:gd name="T41" fmla="*/ 17 h 41"/>
                <a:gd name="T42" fmla="*/ 26 w 46"/>
                <a:gd name="T43" fmla="*/ 15 h 41"/>
                <a:gd name="T44" fmla="*/ 23 w 46"/>
                <a:gd name="T45" fmla="*/ 13 h 41"/>
                <a:gd name="T46" fmla="*/ 21 w 46"/>
                <a:gd name="T47" fmla="*/ 12 h 41"/>
                <a:gd name="T48" fmla="*/ 19 w 46"/>
                <a:gd name="T49" fmla="*/ 9 h 41"/>
                <a:gd name="T50" fmla="*/ 17 w 46"/>
                <a:gd name="T51" fmla="*/ 7 h 41"/>
                <a:gd name="T52" fmla="*/ 19 w 46"/>
                <a:gd name="T53" fmla="*/ 7 h 41"/>
                <a:gd name="T54" fmla="*/ 21 w 46"/>
                <a:gd name="T55" fmla="*/ 4 h 41"/>
                <a:gd name="T56" fmla="*/ 20 w 46"/>
                <a:gd name="T57" fmla="*/ 2 h 41"/>
                <a:gd name="T58" fmla="*/ 20 w 46"/>
                <a:gd name="T59" fmla="*/ 0 h 41"/>
                <a:gd name="T60" fmla="*/ 37 w 46"/>
                <a:gd name="T61" fmla="*/ 0 h 41"/>
                <a:gd name="T62" fmla="*/ 37 w 46"/>
                <a:gd name="T63" fmla="*/ 20 h 41"/>
                <a:gd name="T64" fmla="*/ 40 w 46"/>
                <a:gd name="T65" fmla="*/ 20 h 41"/>
                <a:gd name="T66" fmla="*/ 41 w 46"/>
                <a:gd name="T67" fmla="*/ 20 h 41"/>
                <a:gd name="T68" fmla="*/ 42 w 46"/>
                <a:gd name="T69" fmla="*/ 21 h 41"/>
                <a:gd name="T70" fmla="*/ 43 w 46"/>
                <a:gd name="T71" fmla="*/ 21 h 41"/>
                <a:gd name="T72" fmla="*/ 44 w 46"/>
                <a:gd name="T73" fmla="*/ 21 h 41"/>
                <a:gd name="T74" fmla="*/ 45 w 46"/>
                <a:gd name="T75" fmla="*/ 21 h 41"/>
                <a:gd name="T76" fmla="*/ 46 w 46"/>
                <a:gd name="T77" fmla="*/ 21 h 41"/>
                <a:gd name="T78" fmla="*/ 46 w 46"/>
                <a:gd name="T79" fmla="*/ 23 h 41"/>
                <a:gd name="T80" fmla="*/ 45 w 46"/>
                <a:gd name="T81" fmla="*/ 23 h 41"/>
                <a:gd name="T82" fmla="*/ 44 w 46"/>
                <a:gd name="T83" fmla="*/ 25 h 41"/>
                <a:gd name="T84" fmla="*/ 43 w 46"/>
                <a:gd name="T85" fmla="*/ 25 h 41"/>
                <a:gd name="T86" fmla="*/ 41 w 46"/>
                <a:gd name="T87" fmla="*/ 26 h 41"/>
                <a:gd name="T88" fmla="*/ 40 w 46"/>
                <a:gd name="T89" fmla="*/ 27 h 41"/>
                <a:gd name="T90" fmla="*/ 39 w 46"/>
                <a:gd name="T91" fmla="*/ 28 h 41"/>
                <a:gd name="T92" fmla="*/ 38 w 46"/>
                <a:gd name="T93" fmla="*/ 29 h 41"/>
                <a:gd name="T94" fmla="*/ 38 w 46"/>
                <a:gd name="T95" fmla="*/ 30 h 41"/>
                <a:gd name="T96" fmla="*/ 38 w 46"/>
                <a:gd name="T97" fmla="*/ 31 h 41"/>
                <a:gd name="T98" fmla="*/ 37 w 46"/>
                <a:gd name="T99" fmla="*/ 33 h 41"/>
                <a:gd name="T100" fmla="*/ 37 w 46"/>
                <a:gd name="T101" fmla="*/ 34 h 41"/>
                <a:gd name="T102" fmla="*/ 35 w 46"/>
                <a:gd name="T103" fmla="*/ 34 h 41"/>
                <a:gd name="T104" fmla="*/ 35 w 46"/>
                <a:gd name="T105" fmla="*/ 35 h 41"/>
                <a:gd name="T106" fmla="*/ 33 w 46"/>
                <a:gd name="T107" fmla="*/ 36 h 41"/>
                <a:gd name="T108" fmla="*/ 32 w 46"/>
                <a:gd name="T109" fmla="*/ 38 h 41"/>
                <a:gd name="T110" fmla="*/ 32 w 46"/>
                <a:gd name="T111" fmla="*/ 38 h 41"/>
                <a:gd name="T112" fmla="*/ 30 w 46"/>
                <a:gd name="T113" fmla="*/ 39 h 41"/>
                <a:gd name="T114" fmla="*/ 30 w 46"/>
                <a:gd name="T115" fmla="*/ 40 h 41"/>
                <a:gd name="T116" fmla="*/ 29 w 46"/>
                <a:gd name="T117" fmla="*/ 40 h 41"/>
                <a:gd name="T118" fmla="*/ 29 w 46"/>
                <a:gd name="T11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" h="41">
                  <a:moveTo>
                    <a:pt x="29" y="41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0" y="24"/>
                    <a:pt x="0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5" y="20"/>
                    <a:pt x="15" y="19"/>
                  </a:cubicBezTo>
                  <a:cubicBezTo>
                    <a:pt x="16" y="19"/>
                    <a:pt x="20" y="18"/>
                    <a:pt x="2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0" y="27"/>
                  </a:cubicBezTo>
                  <a:cubicBezTo>
                    <a:pt x="39" y="27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4" y="36"/>
                    <a:pt x="33" y="36"/>
                  </a:cubicBezTo>
                  <a:cubicBezTo>
                    <a:pt x="33" y="37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92" name="Freeform 401"/>
            <p:cNvSpPr>
              <a:spLocks/>
            </p:cNvSpPr>
            <p:nvPr/>
          </p:nvSpPr>
          <p:spPr bwMode="gray">
            <a:xfrm>
              <a:off x="5702514" y="2506386"/>
              <a:ext cx="7052" cy="14475"/>
            </a:xfrm>
            <a:custGeom>
              <a:avLst/>
              <a:gdLst>
                <a:gd name="T0" fmla="*/ 4 w 12"/>
                <a:gd name="T1" fmla="*/ 25 h 25"/>
                <a:gd name="T2" fmla="*/ 0 w 12"/>
                <a:gd name="T3" fmla="*/ 25 h 25"/>
                <a:gd name="T4" fmla="*/ 0 w 12"/>
                <a:gd name="T5" fmla="*/ 5 h 25"/>
                <a:gd name="T6" fmla="*/ 2 w 12"/>
                <a:gd name="T7" fmla="*/ 4 h 25"/>
                <a:gd name="T8" fmla="*/ 6 w 12"/>
                <a:gd name="T9" fmla="*/ 4 h 25"/>
                <a:gd name="T10" fmla="*/ 7 w 12"/>
                <a:gd name="T11" fmla="*/ 0 h 25"/>
                <a:gd name="T12" fmla="*/ 9 w 12"/>
                <a:gd name="T13" fmla="*/ 0 h 25"/>
                <a:gd name="T14" fmla="*/ 11 w 12"/>
                <a:gd name="T15" fmla="*/ 0 h 25"/>
                <a:gd name="T16" fmla="*/ 12 w 12"/>
                <a:gd name="T17" fmla="*/ 1 h 25"/>
                <a:gd name="T18" fmla="*/ 12 w 12"/>
                <a:gd name="T19" fmla="*/ 2 h 25"/>
                <a:gd name="T20" fmla="*/ 12 w 12"/>
                <a:gd name="T21" fmla="*/ 3 h 25"/>
                <a:gd name="T22" fmla="*/ 11 w 12"/>
                <a:gd name="T23" fmla="*/ 4 h 25"/>
                <a:gd name="T24" fmla="*/ 10 w 12"/>
                <a:gd name="T25" fmla="*/ 6 h 25"/>
                <a:gd name="T26" fmla="*/ 10 w 12"/>
                <a:gd name="T27" fmla="*/ 7 h 25"/>
                <a:gd name="T28" fmla="*/ 10 w 12"/>
                <a:gd name="T29" fmla="*/ 8 h 25"/>
                <a:gd name="T30" fmla="*/ 9 w 12"/>
                <a:gd name="T31" fmla="*/ 8 h 25"/>
                <a:gd name="T32" fmla="*/ 10 w 12"/>
                <a:gd name="T33" fmla="*/ 9 h 25"/>
                <a:gd name="T34" fmla="*/ 10 w 12"/>
                <a:gd name="T35" fmla="*/ 11 h 25"/>
                <a:gd name="T36" fmla="*/ 9 w 12"/>
                <a:gd name="T37" fmla="*/ 13 h 25"/>
                <a:gd name="T38" fmla="*/ 9 w 12"/>
                <a:gd name="T39" fmla="*/ 14 h 25"/>
                <a:gd name="T40" fmla="*/ 9 w 12"/>
                <a:gd name="T41" fmla="*/ 15 h 25"/>
                <a:gd name="T42" fmla="*/ 9 w 12"/>
                <a:gd name="T43" fmla="*/ 16 h 25"/>
                <a:gd name="T44" fmla="*/ 9 w 12"/>
                <a:gd name="T45" fmla="*/ 17 h 25"/>
                <a:gd name="T46" fmla="*/ 9 w 12"/>
                <a:gd name="T47" fmla="*/ 18 h 25"/>
                <a:gd name="T48" fmla="*/ 9 w 12"/>
                <a:gd name="T49" fmla="*/ 19 h 25"/>
                <a:gd name="T50" fmla="*/ 8 w 12"/>
                <a:gd name="T51" fmla="*/ 19 h 25"/>
                <a:gd name="T52" fmla="*/ 7 w 12"/>
                <a:gd name="T53" fmla="*/ 20 h 25"/>
                <a:gd name="T54" fmla="*/ 6 w 12"/>
                <a:gd name="T55" fmla="*/ 21 h 25"/>
                <a:gd name="T56" fmla="*/ 6 w 12"/>
                <a:gd name="T57" fmla="*/ 21 h 25"/>
                <a:gd name="T58" fmla="*/ 5 w 12"/>
                <a:gd name="T59" fmla="*/ 22 h 25"/>
                <a:gd name="T60" fmla="*/ 5 w 12"/>
                <a:gd name="T61" fmla="*/ 22 h 25"/>
                <a:gd name="T62" fmla="*/ 4 w 12"/>
                <a:gd name="T63" fmla="*/ 23 h 25"/>
                <a:gd name="T64" fmla="*/ 4 w 12"/>
                <a:gd name="T65" fmla="*/ 23 h 25"/>
                <a:gd name="T66" fmla="*/ 4 w 12"/>
                <a:gd name="T6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25">
                  <a:moveTo>
                    <a:pt x="4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10" y="9"/>
                    <a:pt x="10" y="9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2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4" y="2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93" name="Freeform 402"/>
            <p:cNvSpPr>
              <a:spLocks/>
            </p:cNvSpPr>
            <p:nvPr/>
          </p:nvSpPr>
          <p:spPr bwMode="gray">
            <a:xfrm>
              <a:off x="5735918" y="2338626"/>
              <a:ext cx="8165" cy="2598"/>
            </a:xfrm>
            <a:custGeom>
              <a:avLst/>
              <a:gdLst>
                <a:gd name="T0" fmla="*/ 0 w 14"/>
                <a:gd name="T1" fmla="*/ 1 h 5"/>
                <a:gd name="T2" fmla="*/ 0 w 14"/>
                <a:gd name="T3" fmla="*/ 0 h 5"/>
                <a:gd name="T4" fmla="*/ 1 w 14"/>
                <a:gd name="T5" fmla="*/ 0 h 5"/>
                <a:gd name="T6" fmla="*/ 2 w 14"/>
                <a:gd name="T7" fmla="*/ 0 h 5"/>
                <a:gd name="T8" fmla="*/ 3 w 14"/>
                <a:gd name="T9" fmla="*/ 0 h 5"/>
                <a:gd name="T10" fmla="*/ 4 w 14"/>
                <a:gd name="T11" fmla="*/ 1 h 5"/>
                <a:gd name="T12" fmla="*/ 6 w 14"/>
                <a:gd name="T13" fmla="*/ 1 h 5"/>
                <a:gd name="T14" fmla="*/ 8 w 14"/>
                <a:gd name="T15" fmla="*/ 1 h 5"/>
                <a:gd name="T16" fmla="*/ 9 w 14"/>
                <a:gd name="T17" fmla="*/ 1 h 5"/>
                <a:gd name="T18" fmla="*/ 11 w 14"/>
                <a:gd name="T19" fmla="*/ 0 h 5"/>
                <a:gd name="T20" fmla="*/ 12 w 14"/>
                <a:gd name="T21" fmla="*/ 0 h 5"/>
                <a:gd name="T22" fmla="*/ 14 w 14"/>
                <a:gd name="T23" fmla="*/ 1 h 5"/>
                <a:gd name="T24" fmla="*/ 14 w 14"/>
                <a:gd name="T25" fmla="*/ 2 h 5"/>
                <a:gd name="T26" fmla="*/ 14 w 14"/>
                <a:gd name="T27" fmla="*/ 3 h 5"/>
                <a:gd name="T28" fmla="*/ 14 w 14"/>
                <a:gd name="T29" fmla="*/ 4 h 5"/>
                <a:gd name="T30" fmla="*/ 13 w 14"/>
                <a:gd name="T31" fmla="*/ 5 h 5"/>
                <a:gd name="T32" fmla="*/ 11 w 14"/>
                <a:gd name="T33" fmla="*/ 5 h 5"/>
                <a:gd name="T34" fmla="*/ 9 w 14"/>
                <a:gd name="T35" fmla="*/ 4 h 5"/>
                <a:gd name="T36" fmla="*/ 7 w 14"/>
                <a:gd name="T37" fmla="*/ 4 h 5"/>
                <a:gd name="T38" fmla="*/ 6 w 14"/>
                <a:gd name="T39" fmla="*/ 3 h 5"/>
                <a:gd name="T40" fmla="*/ 4 w 14"/>
                <a:gd name="T41" fmla="*/ 3 h 5"/>
                <a:gd name="T42" fmla="*/ 3 w 14"/>
                <a:gd name="T43" fmla="*/ 3 h 5"/>
                <a:gd name="T44" fmla="*/ 1 w 14"/>
                <a:gd name="T45" fmla="*/ 2 h 5"/>
                <a:gd name="T46" fmla="*/ 0 w 14"/>
                <a:gd name="T47" fmla="*/ 2 h 5"/>
                <a:gd name="T48" fmla="*/ 0 w 14"/>
                <a:gd name="T4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5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1" y="5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94" name="Freeform 403"/>
            <p:cNvSpPr>
              <a:spLocks/>
            </p:cNvSpPr>
            <p:nvPr/>
          </p:nvSpPr>
          <p:spPr bwMode="gray">
            <a:xfrm>
              <a:off x="5702514" y="2519747"/>
              <a:ext cx="32661" cy="16702"/>
            </a:xfrm>
            <a:custGeom>
              <a:avLst/>
              <a:gdLst>
                <a:gd name="T0" fmla="*/ 9 w 58"/>
                <a:gd name="T1" fmla="*/ 4 h 29"/>
                <a:gd name="T2" fmla="*/ 7 w 58"/>
                <a:gd name="T3" fmla="*/ 6 h 29"/>
                <a:gd name="T4" fmla="*/ 4 w 58"/>
                <a:gd name="T5" fmla="*/ 7 h 29"/>
                <a:gd name="T6" fmla="*/ 2 w 58"/>
                <a:gd name="T7" fmla="*/ 9 h 29"/>
                <a:gd name="T8" fmla="*/ 1 w 58"/>
                <a:gd name="T9" fmla="*/ 11 h 29"/>
                <a:gd name="T10" fmla="*/ 0 w 58"/>
                <a:gd name="T11" fmla="*/ 14 h 29"/>
                <a:gd name="T12" fmla="*/ 2 w 58"/>
                <a:gd name="T13" fmla="*/ 16 h 29"/>
                <a:gd name="T14" fmla="*/ 4 w 58"/>
                <a:gd name="T15" fmla="*/ 18 h 29"/>
                <a:gd name="T16" fmla="*/ 8 w 58"/>
                <a:gd name="T17" fmla="*/ 21 h 29"/>
                <a:gd name="T18" fmla="*/ 11 w 58"/>
                <a:gd name="T19" fmla="*/ 20 h 29"/>
                <a:gd name="T20" fmla="*/ 14 w 58"/>
                <a:gd name="T21" fmla="*/ 21 h 29"/>
                <a:gd name="T22" fmla="*/ 14 w 58"/>
                <a:gd name="T23" fmla="*/ 25 h 29"/>
                <a:gd name="T24" fmla="*/ 18 w 58"/>
                <a:gd name="T25" fmla="*/ 26 h 29"/>
                <a:gd name="T26" fmla="*/ 18 w 58"/>
                <a:gd name="T27" fmla="*/ 28 h 29"/>
                <a:gd name="T28" fmla="*/ 21 w 58"/>
                <a:gd name="T29" fmla="*/ 29 h 29"/>
                <a:gd name="T30" fmla="*/ 23 w 58"/>
                <a:gd name="T31" fmla="*/ 28 h 29"/>
                <a:gd name="T32" fmla="*/ 24 w 58"/>
                <a:gd name="T33" fmla="*/ 26 h 29"/>
                <a:gd name="T34" fmla="*/ 24 w 58"/>
                <a:gd name="T35" fmla="*/ 23 h 29"/>
                <a:gd name="T36" fmla="*/ 26 w 58"/>
                <a:gd name="T37" fmla="*/ 22 h 29"/>
                <a:gd name="T38" fmla="*/ 29 w 58"/>
                <a:gd name="T39" fmla="*/ 22 h 29"/>
                <a:gd name="T40" fmla="*/ 30 w 58"/>
                <a:gd name="T41" fmla="*/ 20 h 29"/>
                <a:gd name="T42" fmla="*/ 33 w 58"/>
                <a:gd name="T43" fmla="*/ 20 h 29"/>
                <a:gd name="T44" fmla="*/ 35 w 58"/>
                <a:gd name="T45" fmla="*/ 20 h 29"/>
                <a:gd name="T46" fmla="*/ 37 w 58"/>
                <a:gd name="T47" fmla="*/ 18 h 29"/>
                <a:gd name="T48" fmla="*/ 40 w 58"/>
                <a:gd name="T49" fmla="*/ 15 h 29"/>
                <a:gd name="T50" fmla="*/ 42 w 58"/>
                <a:gd name="T51" fmla="*/ 12 h 29"/>
                <a:gd name="T52" fmla="*/ 44 w 58"/>
                <a:gd name="T53" fmla="*/ 12 h 29"/>
                <a:gd name="T54" fmla="*/ 47 w 58"/>
                <a:gd name="T55" fmla="*/ 13 h 29"/>
                <a:gd name="T56" fmla="*/ 50 w 58"/>
                <a:gd name="T57" fmla="*/ 12 h 29"/>
                <a:gd name="T58" fmla="*/ 54 w 58"/>
                <a:gd name="T59" fmla="*/ 11 h 29"/>
                <a:gd name="T60" fmla="*/ 58 w 58"/>
                <a:gd name="T61" fmla="*/ 9 h 29"/>
                <a:gd name="T62" fmla="*/ 56 w 58"/>
                <a:gd name="T63" fmla="*/ 7 h 29"/>
                <a:gd name="T64" fmla="*/ 54 w 58"/>
                <a:gd name="T65" fmla="*/ 7 h 29"/>
                <a:gd name="T66" fmla="*/ 52 w 58"/>
                <a:gd name="T67" fmla="*/ 6 h 29"/>
                <a:gd name="T68" fmla="*/ 51 w 58"/>
                <a:gd name="T69" fmla="*/ 5 h 29"/>
                <a:gd name="T70" fmla="*/ 50 w 58"/>
                <a:gd name="T71" fmla="*/ 3 h 29"/>
                <a:gd name="T72" fmla="*/ 48 w 58"/>
                <a:gd name="T73" fmla="*/ 2 h 29"/>
                <a:gd name="T74" fmla="*/ 45 w 58"/>
                <a:gd name="T75" fmla="*/ 1 h 29"/>
                <a:gd name="T76" fmla="*/ 43 w 58"/>
                <a:gd name="T77" fmla="*/ 0 h 29"/>
                <a:gd name="T78" fmla="*/ 40 w 58"/>
                <a:gd name="T79" fmla="*/ 0 h 29"/>
                <a:gd name="T80" fmla="*/ 38 w 58"/>
                <a:gd name="T81" fmla="*/ 1 h 29"/>
                <a:gd name="T82" fmla="*/ 37 w 58"/>
                <a:gd name="T83" fmla="*/ 0 h 29"/>
                <a:gd name="T84" fmla="*/ 35 w 58"/>
                <a:gd name="T85" fmla="*/ 0 h 29"/>
                <a:gd name="T86" fmla="*/ 32 w 58"/>
                <a:gd name="T87" fmla="*/ 0 h 29"/>
                <a:gd name="T88" fmla="*/ 31 w 58"/>
                <a:gd name="T89" fmla="*/ 0 h 29"/>
                <a:gd name="T90" fmla="*/ 28 w 58"/>
                <a:gd name="T91" fmla="*/ 2 h 29"/>
                <a:gd name="T92" fmla="*/ 24 w 58"/>
                <a:gd name="T93" fmla="*/ 2 h 29"/>
                <a:gd name="T94" fmla="*/ 21 w 58"/>
                <a:gd name="T95" fmla="*/ 2 h 29"/>
                <a:gd name="T96" fmla="*/ 17 w 58"/>
                <a:gd name="T97" fmla="*/ 1 h 29"/>
                <a:gd name="T98" fmla="*/ 15 w 58"/>
                <a:gd name="T99" fmla="*/ 0 h 29"/>
                <a:gd name="T100" fmla="*/ 12 w 58"/>
                <a:gd name="T101" fmla="*/ 1 h 29"/>
                <a:gd name="T102" fmla="*/ 10 w 58"/>
                <a:gd name="T10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29">
                  <a:moveTo>
                    <a:pt x="9" y="2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6"/>
                    <a:pt x="24" y="26"/>
                  </a:cubicBezTo>
                  <a:cubicBezTo>
                    <a:pt x="24" y="26"/>
                    <a:pt x="25" y="25"/>
                    <a:pt x="25" y="25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30" y="20"/>
                    <a:pt x="30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5" y="20"/>
                    <a:pt x="35" y="20"/>
                  </a:cubicBezTo>
                  <a:cubicBezTo>
                    <a:pt x="35" y="20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6" y="13"/>
                    <a:pt x="47" y="13"/>
                  </a:cubicBezTo>
                  <a:cubicBezTo>
                    <a:pt x="47" y="13"/>
                    <a:pt x="48" y="12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2"/>
                    <a:pt x="52" y="12"/>
                  </a:cubicBezTo>
                  <a:cubicBezTo>
                    <a:pt x="53" y="11"/>
                    <a:pt x="54" y="11"/>
                    <a:pt x="54" y="11"/>
                  </a:cubicBezTo>
                  <a:cubicBezTo>
                    <a:pt x="55" y="11"/>
                    <a:pt x="56" y="10"/>
                    <a:pt x="56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6" y="2"/>
                    <a:pt x="46" y="2"/>
                  </a:cubicBezTo>
                  <a:cubicBezTo>
                    <a:pt x="46" y="1"/>
                    <a:pt x="45" y="1"/>
                    <a:pt x="45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95" name="Freeform 404"/>
            <p:cNvSpPr>
              <a:spLocks/>
            </p:cNvSpPr>
            <p:nvPr/>
          </p:nvSpPr>
          <p:spPr bwMode="gray">
            <a:xfrm>
              <a:off x="5711793" y="2524943"/>
              <a:ext cx="23382" cy="23754"/>
            </a:xfrm>
            <a:custGeom>
              <a:avLst/>
              <a:gdLst>
                <a:gd name="T0" fmla="*/ 40 w 42"/>
                <a:gd name="T1" fmla="*/ 1 h 42"/>
                <a:gd name="T2" fmla="*/ 36 w 42"/>
                <a:gd name="T3" fmla="*/ 3 h 42"/>
                <a:gd name="T4" fmla="*/ 32 w 42"/>
                <a:gd name="T5" fmla="*/ 3 h 42"/>
                <a:gd name="T6" fmla="*/ 29 w 42"/>
                <a:gd name="T7" fmla="*/ 4 h 42"/>
                <a:gd name="T8" fmla="*/ 27 w 42"/>
                <a:gd name="T9" fmla="*/ 3 h 42"/>
                <a:gd name="T10" fmla="*/ 25 w 42"/>
                <a:gd name="T11" fmla="*/ 4 h 42"/>
                <a:gd name="T12" fmla="*/ 22 w 42"/>
                <a:gd name="T13" fmla="*/ 8 h 42"/>
                <a:gd name="T14" fmla="*/ 20 w 42"/>
                <a:gd name="T15" fmla="*/ 10 h 42"/>
                <a:gd name="T16" fmla="*/ 18 w 42"/>
                <a:gd name="T17" fmla="*/ 12 h 42"/>
                <a:gd name="T18" fmla="*/ 15 w 42"/>
                <a:gd name="T19" fmla="*/ 11 h 42"/>
                <a:gd name="T20" fmla="*/ 13 w 42"/>
                <a:gd name="T21" fmla="*/ 12 h 42"/>
                <a:gd name="T22" fmla="*/ 12 w 42"/>
                <a:gd name="T23" fmla="*/ 13 h 42"/>
                <a:gd name="T24" fmla="*/ 9 w 42"/>
                <a:gd name="T25" fmla="*/ 13 h 42"/>
                <a:gd name="T26" fmla="*/ 9 w 42"/>
                <a:gd name="T27" fmla="*/ 16 h 42"/>
                <a:gd name="T28" fmla="*/ 7 w 42"/>
                <a:gd name="T29" fmla="*/ 18 h 42"/>
                <a:gd name="T30" fmla="*/ 6 w 42"/>
                <a:gd name="T31" fmla="*/ 20 h 42"/>
                <a:gd name="T32" fmla="*/ 3 w 42"/>
                <a:gd name="T33" fmla="*/ 20 h 42"/>
                <a:gd name="T34" fmla="*/ 1 w 42"/>
                <a:gd name="T35" fmla="*/ 21 h 42"/>
                <a:gd name="T36" fmla="*/ 1 w 42"/>
                <a:gd name="T37" fmla="*/ 22 h 42"/>
                <a:gd name="T38" fmla="*/ 2 w 42"/>
                <a:gd name="T39" fmla="*/ 23 h 42"/>
                <a:gd name="T40" fmla="*/ 4 w 42"/>
                <a:gd name="T41" fmla="*/ 26 h 42"/>
                <a:gd name="T42" fmla="*/ 8 w 42"/>
                <a:gd name="T43" fmla="*/ 29 h 42"/>
                <a:gd name="T44" fmla="*/ 10 w 42"/>
                <a:gd name="T45" fmla="*/ 31 h 42"/>
                <a:gd name="T46" fmla="*/ 13 w 42"/>
                <a:gd name="T47" fmla="*/ 34 h 42"/>
                <a:gd name="T48" fmla="*/ 16 w 42"/>
                <a:gd name="T49" fmla="*/ 37 h 42"/>
                <a:gd name="T50" fmla="*/ 18 w 42"/>
                <a:gd name="T51" fmla="*/ 39 h 42"/>
                <a:gd name="T52" fmla="*/ 22 w 42"/>
                <a:gd name="T53" fmla="*/ 39 h 42"/>
                <a:gd name="T54" fmla="*/ 25 w 42"/>
                <a:gd name="T55" fmla="*/ 40 h 42"/>
                <a:gd name="T56" fmla="*/ 30 w 42"/>
                <a:gd name="T57" fmla="*/ 40 h 42"/>
                <a:gd name="T58" fmla="*/ 33 w 42"/>
                <a:gd name="T59" fmla="*/ 41 h 42"/>
                <a:gd name="T60" fmla="*/ 37 w 42"/>
                <a:gd name="T61" fmla="*/ 42 h 42"/>
                <a:gd name="T62" fmla="*/ 38 w 42"/>
                <a:gd name="T63" fmla="*/ 41 h 42"/>
                <a:gd name="T64" fmla="*/ 37 w 42"/>
                <a:gd name="T65" fmla="*/ 39 h 42"/>
                <a:gd name="T66" fmla="*/ 36 w 42"/>
                <a:gd name="T67" fmla="*/ 37 h 42"/>
                <a:gd name="T68" fmla="*/ 37 w 42"/>
                <a:gd name="T69" fmla="*/ 35 h 42"/>
                <a:gd name="T70" fmla="*/ 37 w 42"/>
                <a:gd name="T71" fmla="*/ 33 h 42"/>
                <a:gd name="T72" fmla="*/ 37 w 42"/>
                <a:gd name="T73" fmla="*/ 31 h 42"/>
                <a:gd name="T74" fmla="*/ 38 w 42"/>
                <a:gd name="T75" fmla="*/ 28 h 42"/>
                <a:gd name="T76" fmla="*/ 38 w 42"/>
                <a:gd name="T77" fmla="*/ 26 h 42"/>
                <a:gd name="T78" fmla="*/ 39 w 42"/>
                <a:gd name="T79" fmla="*/ 23 h 42"/>
                <a:gd name="T80" fmla="*/ 39 w 42"/>
                <a:gd name="T81" fmla="*/ 21 h 42"/>
                <a:gd name="T82" fmla="*/ 39 w 42"/>
                <a:gd name="T83" fmla="*/ 18 h 42"/>
                <a:gd name="T84" fmla="*/ 39 w 42"/>
                <a:gd name="T85" fmla="*/ 16 h 42"/>
                <a:gd name="T86" fmla="*/ 40 w 42"/>
                <a:gd name="T87" fmla="*/ 13 h 42"/>
                <a:gd name="T88" fmla="*/ 41 w 42"/>
                <a:gd name="T89" fmla="*/ 10 h 42"/>
                <a:gd name="T90" fmla="*/ 42 w 42"/>
                <a:gd name="T91" fmla="*/ 9 h 42"/>
                <a:gd name="T92" fmla="*/ 42 w 42"/>
                <a:gd name="T93" fmla="*/ 6 h 42"/>
                <a:gd name="T94" fmla="*/ 42 w 42"/>
                <a:gd name="T95" fmla="*/ 4 h 42"/>
                <a:gd name="T96" fmla="*/ 42 w 42"/>
                <a:gd name="T97" fmla="*/ 2 h 42"/>
                <a:gd name="T98" fmla="*/ 42 w 42"/>
                <a:gd name="T9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42">
                  <a:moveTo>
                    <a:pt x="42" y="0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2"/>
                    <a:pt x="38" y="2"/>
                  </a:cubicBezTo>
                  <a:cubicBezTo>
                    <a:pt x="38" y="2"/>
                    <a:pt x="37" y="2"/>
                    <a:pt x="36" y="3"/>
                  </a:cubicBezTo>
                  <a:cubicBezTo>
                    <a:pt x="36" y="3"/>
                    <a:pt x="34" y="3"/>
                    <a:pt x="34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4"/>
                    <a:pt x="31" y="4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1"/>
                    <a:pt x="19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7"/>
                    <a:pt x="8" y="17"/>
                  </a:cubicBezTo>
                  <a:cubicBezTo>
                    <a:pt x="8" y="17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5" y="40"/>
                    <a:pt x="25" y="40"/>
                  </a:cubicBezTo>
                  <a:cubicBezTo>
                    <a:pt x="26" y="40"/>
                    <a:pt x="28" y="40"/>
                    <a:pt x="28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1"/>
                    <a:pt x="33" y="41"/>
                    <a:pt x="33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6" y="38"/>
                    <a:pt x="36" y="38"/>
                  </a:cubicBezTo>
                  <a:cubicBezTo>
                    <a:pt x="36" y="38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4"/>
                    <a:pt x="37" y="34"/>
                  </a:cubicBezTo>
                  <a:cubicBezTo>
                    <a:pt x="38" y="34"/>
                    <a:pt x="38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31"/>
                    <a:pt x="37" y="30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6"/>
                    <a:pt x="38" y="26"/>
                  </a:cubicBezTo>
                  <a:cubicBezTo>
                    <a:pt x="38" y="26"/>
                    <a:pt x="38" y="25"/>
                    <a:pt x="38" y="25"/>
                  </a:cubicBezTo>
                  <a:cubicBezTo>
                    <a:pt x="38" y="24"/>
                    <a:pt x="39" y="23"/>
                    <a:pt x="39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0"/>
                    <a:pt x="39" y="20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9" y="13"/>
                    <a:pt x="40" y="13"/>
                    <a:pt x="40" y="13"/>
                  </a:cubicBezTo>
                  <a:cubicBezTo>
                    <a:pt x="40" y="13"/>
                    <a:pt x="40" y="12"/>
                    <a:pt x="40" y="11"/>
                  </a:cubicBezTo>
                  <a:cubicBezTo>
                    <a:pt x="40" y="11"/>
                    <a:pt x="40" y="11"/>
                    <a:pt x="41" y="10"/>
                  </a:cubicBezTo>
                  <a:cubicBezTo>
                    <a:pt x="41" y="10"/>
                    <a:pt x="42" y="10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7"/>
                    <a:pt x="42" y="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96" name="Freeform 405"/>
            <p:cNvSpPr>
              <a:spLocks/>
            </p:cNvSpPr>
            <p:nvPr/>
          </p:nvSpPr>
          <p:spPr bwMode="gray">
            <a:xfrm>
              <a:off x="5721443" y="2547212"/>
              <a:ext cx="15959" cy="15217"/>
            </a:xfrm>
            <a:custGeom>
              <a:avLst/>
              <a:gdLst>
                <a:gd name="T0" fmla="*/ 21 w 29"/>
                <a:gd name="T1" fmla="*/ 3 h 27"/>
                <a:gd name="T2" fmla="*/ 22 w 29"/>
                <a:gd name="T3" fmla="*/ 5 h 27"/>
                <a:gd name="T4" fmla="*/ 24 w 29"/>
                <a:gd name="T5" fmla="*/ 7 h 27"/>
                <a:gd name="T6" fmla="*/ 25 w 29"/>
                <a:gd name="T7" fmla="*/ 9 h 27"/>
                <a:gd name="T8" fmla="*/ 27 w 29"/>
                <a:gd name="T9" fmla="*/ 11 h 27"/>
                <a:gd name="T10" fmla="*/ 28 w 29"/>
                <a:gd name="T11" fmla="*/ 13 h 27"/>
                <a:gd name="T12" fmla="*/ 29 w 29"/>
                <a:gd name="T13" fmla="*/ 17 h 27"/>
                <a:gd name="T14" fmla="*/ 28 w 29"/>
                <a:gd name="T15" fmla="*/ 20 h 27"/>
                <a:gd name="T16" fmla="*/ 29 w 29"/>
                <a:gd name="T17" fmla="*/ 22 h 27"/>
                <a:gd name="T18" fmla="*/ 28 w 29"/>
                <a:gd name="T19" fmla="*/ 23 h 27"/>
                <a:gd name="T20" fmla="*/ 29 w 29"/>
                <a:gd name="T21" fmla="*/ 26 h 27"/>
                <a:gd name="T22" fmla="*/ 28 w 29"/>
                <a:gd name="T23" fmla="*/ 27 h 27"/>
                <a:gd name="T24" fmla="*/ 27 w 29"/>
                <a:gd name="T25" fmla="*/ 27 h 27"/>
                <a:gd name="T26" fmla="*/ 25 w 29"/>
                <a:gd name="T27" fmla="*/ 24 h 27"/>
                <a:gd name="T28" fmla="*/ 24 w 29"/>
                <a:gd name="T29" fmla="*/ 23 h 27"/>
                <a:gd name="T30" fmla="*/ 24 w 29"/>
                <a:gd name="T31" fmla="*/ 25 h 27"/>
                <a:gd name="T32" fmla="*/ 21 w 29"/>
                <a:gd name="T33" fmla="*/ 25 h 27"/>
                <a:gd name="T34" fmla="*/ 21 w 29"/>
                <a:gd name="T35" fmla="*/ 22 h 27"/>
                <a:gd name="T36" fmla="*/ 21 w 29"/>
                <a:gd name="T37" fmla="*/ 19 h 27"/>
                <a:gd name="T38" fmla="*/ 18 w 29"/>
                <a:gd name="T39" fmla="*/ 17 h 27"/>
                <a:gd name="T40" fmla="*/ 15 w 29"/>
                <a:gd name="T41" fmla="*/ 16 h 27"/>
                <a:gd name="T42" fmla="*/ 13 w 29"/>
                <a:gd name="T43" fmla="*/ 15 h 27"/>
                <a:gd name="T44" fmla="*/ 12 w 29"/>
                <a:gd name="T45" fmla="*/ 13 h 27"/>
                <a:gd name="T46" fmla="*/ 9 w 29"/>
                <a:gd name="T47" fmla="*/ 10 h 27"/>
                <a:gd name="T48" fmla="*/ 7 w 29"/>
                <a:gd name="T49" fmla="*/ 9 h 27"/>
                <a:gd name="T50" fmla="*/ 5 w 29"/>
                <a:gd name="T51" fmla="*/ 9 h 27"/>
                <a:gd name="T52" fmla="*/ 7 w 29"/>
                <a:gd name="T53" fmla="*/ 11 h 27"/>
                <a:gd name="T54" fmla="*/ 8 w 29"/>
                <a:gd name="T55" fmla="*/ 13 h 27"/>
                <a:gd name="T56" fmla="*/ 7 w 29"/>
                <a:gd name="T57" fmla="*/ 14 h 27"/>
                <a:gd name="T58" fmla="*/ 4 w 29"/>
                <a:gd name="T59" fmla="*/ 12 h 27"/>
                <a:gd name="T60" fmla="*/ 2 w 29"/>
                <a:gd name="T61" fmla="*/ 11 h 27"/>
                <a:gd name="T62" fmla="*/ 0 w 29"/>
                <a:gd name="T63" fmla="*/ 9 h 27"/>
                <a:gd name="T64" fmla="*/ 0 w 29"/>
                <a:gd name="T65" fmla="*/ 7 h 27"/>
                <a:gd name="T66" fmla="*/ 1 w 29"/>
                <a:gd name="T67" fmla="*/ 6 h 27"/>
                <a:gd name="T68" fmla="*/ 2 w 29"/>
                <a:gd name="T69" fmla="*/ 4 h 27"/>
                <a:gd name="T70" fmla="*/ 1 w 29"/>
                <a:gd name="T71" fmla="*/ 3 h 27"/>
                <a:gd name="T72" fmla="*/ 1 w 29"/>
                <a:gd name="T73" fmla="*/ 1 h 27"/>
                <a:gd name="T74" fmla="*/ 3 w 29"/>
                <a:gd name="T75" fmla="*/ 0 h 27"/>
                <a:gd name="T76" fmla="*/ 7 w 29"/>
                <a:gd name="T77" fmla="*/ 0 h 27"/>
                <a:gd name="T78" fmla="*/ 11 w 29"/>
                <a:gd name="T79" fmla="*/ 1 h 27"/>
                <a:gd name="T80" fmla="*/ 14 w 29"/>
                <a:gd name="T81" fmla="*/ 2 h 27"/>
                <a:gd name="T82" fmla="*/ 18 w 29"/>
                <a:gd name="T83" fmla="*/ 3 h 27"/>
                <a:gd name="T84" fmla="*/ 21 w 29"/>
                <a:gd name="T8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27">
                  <a:moveTo>
                    <a:pt x="21" y="2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5" y="8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4" y="22"/>
                    <a:pt x="24" y="23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1" y="25"/>
                    <a:pt x="21" y="25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2" y="22"/>
                    <a:pt x="22" y="22"/>
                  </a:cubicBezTo>
                  <a:cubicBezTo>
                    <a:pt x="22" y="21"/>
                    <a:pt x="21" y="19"/>
                    <a:pt x="21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2"/>
                    <a:pt x="4" y="13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97" name="Freeform 406"/>
            <p:cNvSpPr>
              <a:spLocks/>
            </p:cNvSpPr>
            <p:nvPr/>
          </p:nvSpPr>
          <p:spPr bwMode="gray">
            <a:xfrm>
              <a:off x="5789734" y="2542387"/>
              <a:ext cx="72003" cy="62353"/>
            </a:xfrm>
            <a:custGeom>
              <a:avLst/>
              <a:gdLst>
                <a:gd name="T0" fmla="*/ 54 w 128"/>
                <a:gd name="T1" fmla="*/ 87 h 110"/>
                <a:gd name="T2" fmla="*/ 55 w 128"/>
                <a:gd name="T3" fmla="*/ 63 h 110"/>
                <a:gd name="T4" fmla="*/ 51 w 128"/>
                <a:gd name="T5" fmla="*/ 56 h 110"/>
                <a:gd name="T6" fmla="*/ 41 w 128"/>
                <a:gd name="T7" fmla="*/ 56 h 110"/>
                <a:gd name="T8" fmla="*/ 26 w 128"/>
                <a:gd name="T9" fmla="*/ 48 h 110"/>
                <a:gd name="T10" fmla="*/ 12 w 128"/>
                <a:gd name="T11" fmla="*/ 48 h 110"/>
                <a:gd name="T12" fmla="*/ 8 w 128"/>
                <a:gd name="T13" fmla="*/ 41 h 110"/>
                <a:gd name="T14" fmla="*/ 7 w 128"/>
                <a:gd name="T15" fmla="*/ 32 h 110"/>
                <a:gd name="T16" fmla="*/ 3 w 128"/>
                <a:gd name="T17" fmla="*/ 27 h 110"/>
                <a:gd name="T18" fmla="*/ 1 w 128"/>
                <a:gd name="T19" fmla="*/ 22 h 110"/>
                <a:gd name="T20" fmla="*/ 5 w 128"/>
                <a:gd name="T21" fmla="*/ 13 h 110"/>
                <a:gd name="T22" fmla="*/ 12 w 128"/>
                <a:gd name="T23" fmla="*/ 3 h 110"/>
                <a:gd name="T24" fmla="*/ 17 w 128"/>
                <a:gd name="T25" fmla="*/ 1 h 110"/>
                <a:gd name="T26" fmla="*/ 14 w 128"/>
                <a:gd name="T27" fmla="*/ 4 h 110"/>
                <a:gd name="T28" fmla="*/ 16 w 128"/>
                <a:gd name="T29" fmla="*/ 12 h 110"/>
                <a:gd name="T30" fmla="*/ 12 w 128"/>
                <a:gd name="T31" fmla="*/ 19 h 110"/>
                <a:gd name="T32" fmla="*/ 15 w 128"/>
                <a:gd name="T33" fmla="*/ 25 h 110"/>
                <a:gd name="T34" fmla="*/ 20 w 128"/>
                <a:gd name="T35" fmla="*/ 27 h 110"/>
                <a:gd name="T36" fmla="*/ 21 w 128"/>
                <a:gd name="T37" fmla="*/ 19 h 110"/>
                <a:gd name="T38" fmla="*/ 18 w 128"/>
                <a:gd name="T39" fmla="*/ 13 h 110"/>
                <a:gd name="T40" fmla="*/ 22 w 128"/>
                <a:gd name="T41" fmla="*/ 8 h 110"/>
                <a:gd name="T42" fmla="*/ 31 w 128"/>
                <a:gd name="T43" fmla="*/ 5 h 110"/>
                <a:gd name="T44" fmla="*/ 38 w 128"/>
                <a:gd name="T45" fmla="*/ 4 h 110"/>
                <a:gd name="T46" fmla="*/ 48 w 128"/>
                <a:gd name="T47" fmla="*/ 8 h 110"/>
                <a:gd name="T48" fmla="*/ 52 w 128"/>
                <a:gd name="T49" fmla="*/ 14 h 110"/>
                <a:gd name="T50" fmla="*/ 63 w 128"/>
                <a:gd name="T51" fmla="*/ 13 h 110"/>
                <a:gd name="T52" fmla="*/ 72 w 128"/>
                <a:gd name="T53" fmla="*/ 16 h 110"/>
                <a:gd name="T54" fmla="*/ 79 w 128"/>
                <a:gd name="T55" fmla="*/ 17 h 110"/>
                <a:gd name="T56" fmla="*/ 86 w 128"/>
                <a:gd name="T57" fmla="*/ 15 h 110"/>
                <a:gd name="T58" fmla="*/ 91 w 128"/>
                <a:gd name="T59" fmla="*/ 13 h 110"/>
                <a:gd name="T60" fmla="*/ 99 w 128"/>
                <a:gd name="T61" fmla="*/ 12 h 110"/>
                <a:gd name="T62" fmla="*/ 107 w 128"/>
                <a:gd name="T63" fmla="*/ 12 h 110"/>
                <a:gd name="T64" fmla="*/ 106 w 128"/>
                <a:gd name="T65" fmla="*/ 13 h 110"/>
                <a:gd name="T66" fmla="*/ 100 w 128"/>
                <a:gd name="T67" fmla="*/ 14 h 110"/>
                <a:gd name="T68" fmla="*/ 101 w 128"/>
                <a:gd name="T69" fmla="*/ 18 h 110"/>
                <a:gd name="T70" fmla="*/ 105 w 128"/>
                <a:gd name="T71" fmla="*/ 18 h 110"/>
                <a:gd name="T72" fmla="*/ 108 w 128"/>
                <a:gd name="T73" fmla="*/ 20 h 110"/>
                <a:gd name="T74" fmla="*/ 112 w 128"/>
                <a:gd name="T75" fmla="*/ 21 h 110"/>
                <a:gd name="T76" fmla="*/ 116 w 128"/>
                <a:gd name="T77" fmla="*/ 22 h 110"/>
                <a:gd name="T78" fmla="*/ 119 w 128"/>
                <a:gd name="T79" fmla="*/ 26 h 110"/>
                <a:gd name="T80" fmla="*/ 118 w 128"/>
                <a:gd name="T81" fmla="*/ 32 h 110"/>
                <a:gd name="T82" fmla="*/ 113 w 128"/>
                <a:gd name="T83" fmla="*/ 33 h 110"/>
                <a:gd name="T84" fmla="*/ 117 w 128"/>
                <a:gd name="T85" fmla="*/ 34 h 110"/>
                <a:gd name="T86" fmla="*/ 124 w 128"/>
                <a:gd name="T87" fmla="*/ 32 h 110"/>
                <a:gd name="T88" fmla="*/ 128 w 128"/>
                <a:gd name="T89" fmla="*/ 36 h 110"/>
                <a:gd name="T90" fmla="*/ 121 w 128"/>
                <a:gd name="T91" fmla="*/ 42 h 110"/>
                <a:gd name="T92" fmla="*/ 122 w 128"/>
                <a:gd name="T93" fmla="*/ 50 h 110"/>
                <a:gd name="T94" fmla="*/ 122 w 128"/>
                <a:gd name="T95" fmla="*/ 66 h 110"/>
                <a:gd name="T96" fmla="*/ 107 w 128"/>
                <a:gd name="T97" fmla="*/ 76 h 110"/>
                <a:gd name="T98" fmla="*/ 101 w 128"/>
                <a:gd name="T99" fmla="*/ 80 h 110"/>
                <a:gd name="T100" fmla="*/ 84 w 128"/>
                <a:gd name="T101" fmla="*/ 75 h 110"/>
                <a:gd name="T102" fmla="*/ 90 w 128"/>
                <a:gd name="T103" fmla="*/ 92 h 110"/>
                <a:gd name="T104" fmla="*/ 89 w 128"/>
                <a:gd name="T105" fmla="*/ 100 h 110"/>
                <a:gd name="T106" fmla="*/ 73 w 128"/>
                <a:gd name="T107" fmla="*/ 107 h 110"/>
                <a:gd name="T108" fmla="*/ 67 w 128"/>
                <a:gd name="T109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10">
                  <a:moveTo>
                    <a:pt x="62" y="103"/>
                  </a:moveTo>
                  <a:cubicBezTo>
                    <a:pt x="62" y="102"/>
                    <a:pt x="60" y="97"/>
                    <a:pt x="60" y="97"/>
                  </a:cubicBezTo>
                  <a:cubicBezTo>
                    <a:pt x="60" y="97"/>
                    <a:pt x="58" y="93"/>
                    <a:pt x="57" y="92"/>
                  </a:cubicBezTo>
                  <a:cubicBezTo>
                    <a:pt x="56" y="91"/>
                    <a:pt x="54" y="89"/>
                    <a:pt x="54" y="87"/>
                  </a:cubicBezTo>
                  <a:cubicBezTo>
                    <a:pt x="54" y="85"/>
                    <a:pt x="57" y="84"/>
                    <a:pt x="57" y="82"/>
                  </a:cubicBezTo>
                  <a:cubicBezTo>
                    <a:pt x="57" y="80"/>
                    <a:pt x="53" y="76"/>
                    <a:pt x="53" y="75"/>
                  </a:cubicBezTo>
                  <a:cubicBezTo>
                    <a:pt x="53" y="74"/>
                    <a:pt x="53" y="66"/>
                    <a:pt x="53" y="65"/>
                  </a:cubicBezTo>
                  <a:cubicBezTo>
                    <a:pt x="53" y="63"/>
                    <a:pt x="54" y="63"/>
                    <a:pt x="55" y="63"/>
                  </a:cubicBezTo>
                  <a:cubicBezTo>
                    <a:pt x="55" y="62"/>
                    <a:pt x="55" y="60"/>
                    <a:pt x="55" y="60"/>
                  </a:cubicBezTo>
                  <a:cubicBezTo>
                    <a:pt x="55" y="60"/>
                    <a:pt x="56" y="58"/>
                    <a:pt x="56" y="57"/>
                  </a:cubicBezTo>
                  <a:cubicBezTo>
                    <a:pt x="56" y="55"/>
                    <a:pt x="56" y="54"/>
                    <a:pt x="54" y="54"/>
                  </a:cubicBezTo>
                  <a:cubicBezTo>
                    <a:pt x="53" y="54"/>
                    <a:pt x="51" y="56"/>
                    <a:pt x="51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10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5"/>
                    <a:pt x="15" y="16"/>
                  </a:cubicBezTo>
                  <a:cubicBezTo>
                    <a:pt x="15" y="16"/>
                    <a:pt x="12" y="17"/>
                    <a:pt x="12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3" y="24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15" y="25"/>
                    <a:pt x="15" y="27"/>
                    <a:pt x="15" y="27"/>
                  </a:cubicBezTo>
                  <a:cubicBezTo>
                    <a:pt x="16" y="28"/>
                    <a:pt x="17" y="28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0" y="27"/>
                    <a:pt x="21" y="25"/>
                    <a:pt x="21" y="2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9"/>
                    <a:pt x="20" y="9"/>
                  </a:cubicBezTo>
                  <a:cubicBezTo>
                    <a:pt x="20" y="9"/>
                    <a:pt x="22" y="8"/>
                    <a:pt x="22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5"/>
                    <a:pt x="31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3" y="4"/>
                    <a:pt x="34" y="4"/>
                  </a:cubicBezTo>
                  <a:cubicBezTo>
                    <a:pt x="34" y="3"/>
                    <a:pt x="35" y="3"/>
                    <a:pt x="35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0" y="12"/>
                    <a:pt x="91" y="12"/>
                  </a:cubicBezTo>
                  <a:cubicBezTo>
                    <a:pt x="92" y="12"/>
                    <a:pt x="94" y="12"/>
                    <a:pt x="94" y="12"/>
                  </a:cubicBezTo>
                  <a:cubicBezTo>
                    <a:pt x="94" y="12"/>
                    <a:pt x="95" y="12"/>
                    <a:pt x="96" y="12"/>
                  </a:cubicBezTo>
                  <a:cubicBezTo>
                    <a:pt x="98" y="12"/>
                    <a:pt x="98" y="12"/>
                    <a:pt x="99" y="12"/>
                  </a:cubicBezTo>
                  <a:cubicBezTo>
                    <a:pt x="100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3" y="12"/>
                    <a:pt x="104" y="12"/>
                  </a:cubicBezTo>
                  <a:cubicBezTo>
                    <a:pt x="105" y="12"/>
                    <a:pt x="107" y="12"/>
                    <a:pt x="107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5" y="13"/>
                    <a:pt x="104" y="13"/>
                    <a:pt x="104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98" y="14"/>
                    <a:pt x="100" y="14"/>
                  </a:cubicBezTo>
                  <a:cubicBezTo>
                    <a:pt x="101" y="14"/>
                    <a:pt x="101" y="16"/>
                    <a:pt x="101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2" y="17"/>
                    <a:pt x="102" y="18"/>
                    <a:pt x="101" y="18"/>
                  </a:cubicBezTo>
                  <a:cubicBezTo>
                    <a:pt x="101" y="18"/>
                    <a:pt x="101" y="19"/>
                    <a:pt x="101" y="1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5" y="18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2" y="21"/>
                    <a:pt x="111" y="21"/>
                  </a:cubicBezTo>
                  <a:cubicBezTo>
                    <a:pt x="111" y="22"/>
                    <a:pt x="112" y="21"/>
                    <a:pt x="112" y="21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8"/>
                    <a:pt x="118" y="28"/>
                    <a:pt x="118" y="28"/>
                  </a:cubicBezTo>
                  <a:cubicBezTo>
                    <a:pt x="118" y="29"/>
                    <a:pt x="118" y="29"/>
                    <a:pt x="118" y="3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6" y="33"/>
                    <a:pt x="116" y="33"/>
                  </a:cubicBezTo>
                  <a:cubicBezTo>
                    <a:pt x="115" y="33"/>
                    <a:pt x="116" y="33"/>
                    <a:pt x="115" y="33"/>
                  </a:cubicBezTo>
                  <a:cubicBezTo>
                    <a:pt x="114" y="33"/>
                    <a:pt x="113" y="33"/>
                    <a:pt x="113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4" y="32"/>
                    <a:pt x="126" y="32"/>
                    <a:pt x="126" y="32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4" y="45"/>
                    <a:pt x="124" y="47"/>
                  </a:cubicBezTo>
                  <a:cubicBezTo>
                    <a:pt x="124" y="48"/>
                    <a:pt x="122" y="50"/>
                    <a:pt x="122" y="50"/>
                  </a:cubicBezTo>
                  <a:cubicBezTo>
                    <a:pt x="122" y="50"/>
                    <a:pt x="121" y="49"/>
                    <a:pt x="118" y="50"/>
                  </a:cubicBezTo>
                  <a:cubicBezTo>
                    <a:pt x="116" y="51"/>
                    <a:pt x="118" y="55"/>
                    <a:pt x="117" y="55"/>
                  </a:cubicBezTo>
                  <a:cubicBezTo>
                    <a:pt x="117" y="55"/>
                    <a:pt x="115" y="55"/>
                    <a:pt x="115" y="57"/>
                  </a:cubicBezTo>
                  <a:cubicBezTo>
                    <a:pt x="115" y="59"/>
                    <a:pt x="122" y="66"/>
                    <a:pt x="122" y="66"/>
                  </a:cubicBezTo>
                  <a:cubicBezTo>
                    <a:pt x="122" y="66"/>
                    <a:pt x="123" y="68"/>
                    <a:pt x="122" y="69"/>
                  </a:cubicBezTo>
                  <a:cubicBezTo>
                    <a:pt x="121" y="70"/>
                    <a:pt x="116" y="72"/>
                    <a:pt x="116" y="72"/>
                  </a:cubicBezTo>
                  <a:cubicBezTo>
                    <a:pt x="116" y="72"/>
                    <a:pt x="113" y="75"/>
                    <a:pt x="113" y="75"/>
                  </a:cubicBezTo>
                  <a:cubicBezTo>
                    <a:pt x="112" y="75"/>
                    <a:pt x="107" y="76"/>
                    <a:pt x="107" y="7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77"/>
                    <a:pt x="103" y="80"/>
                    <a:pt x="101" y="80"/>
                  </a:cubicBezTo>
                  <a:cubicBezTo>
                    <a:pt x="100" y="80"/>
                    <a:pt x="98" y="77"/>
                    <a:pt x="97" y="77"/>
                  </a:cubicBezTo>
                  <a:cubicBezTo>
                    <a:pt x="96" y="77"/>
                    <a:pt x="93" y="77"/>
                    <a:pt x="91" y="77"/>
                  </a:cubicBezTo>
                  <a:cubicBezTo>
                    <a:pt x="90" y="77"/>
                    <a:pt x="89" y="75"/>
                    <a:pt x="88" y="75"/>
                  </a:cubicBezTo>
                  <a:cubicBezTo>
                    <a:pt x="86" y="75"/>
                    <a:pt x="84" y="74"/>
                    <a:pt x="84" y="75"/>
                  </a:cubicBezTo>
                  <a:cubicBezTo>
                    <a:pt x="84" y="77"/>
                    <a:pt x="88" y="79"/>
                    <a:pt x="88" y="80"/>
                  </a:cubicBezTo>
                  <a:cubicBezTo>
                    <a:pt x="88" y="81"/>
                    <a:pt x="87" y="84"/>
                    <a:pt x="88" y="85"/>
                  </a:cubicBezTo>
                  <a:cubicBezTo>
                    <a:pt x="89" y="86"/>
                    <a:pt x="90" y="86"/>
                    <a:pt x="90" y="88"/>
                  </a:cubicBezTo>
                  <a:cubicBezTo>
                    <a:pt x="90" y="89"/>
                    <a:pt x="88" y="92"/>
                    <a:pt x="90" y="92"/>
                  </a:cubicBezTo>
                  <a:cubicBezTo>
                    <a:pt x="93" y="92"/>
                    <a:pt x="95" y="90"/>
                    <a:pt x="95" y="92"/>
                  </a:cubicBezTo>
                  <a:cubicBezTo>
                    <a:pt x="95" y="93"/>
                    <a:pt x="93" y="97"/>
                    <a:pt x="92" y="97"/>
                  </a:cubicBezTo>
                  <a:cubicBezTo>
                    <a:pt x="91" y="97"/>
                    <a:pt x="89" y="97"/>
                    <a:pt x="89" y="97"/>
                  </a:cubicBezTo>
                  <a:cubicBezTo>
                    <a:pt x="89" y="97"/>
                    <a:pt x="90" y="100"/>
                    <a:pt x="89" y="100"/>
                  </a:cubicBezTo>
                  <a:cubicBezTo>
                    <a:pt x="88" y="100"/>
                    <a:pt x="85" y="101"/>
                    <a:pt x="85" y="101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09"/>
                    <a:pt x="69" y="110"/>
                    <a:pt x="67" y="108"/>
                  </a:cubicBezTo>
                  <a:cubicBezTo>
                    <a:pt x="66" y="107"/>
                    <a:pt x="65" y="106"/>
                    <a:pt x="65" y="106"/>
                  </a:cubicBezTo>
                  <a:lnTo>
                    <a:pt x="62" y="10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98" name="Freeform 407"/>
            <p:cNvSpPr>
              <a:spLocks/>
            </p:cNvSpPr>
            <p:nvPr/>
          </p:nvSpPr>
          <p:spPr bwMode="gray">
            <a:xfrm>
              <a:off x="5891429" y="2576904"/>
              <a:ext cx="15959" cy="19300"/>
            </a:xfrm>
            <a:custGeom>
              <a:avLst/>
              <a:gdLst>
                <a:gd name="T0" fmla="*/ 0 w 29"/>
                <a:gd name="T1" fmla="*/ 32 h 34"/>
                <a:gd name="T2" fmla="*/ 2 w 29"/>
                <a:gd name="T3" fmla="*/ 31 h 34"/>
                <a:gd name="T4" fmla="*/ 3 w 29"/>
                <a:gd name="T5" fmla="*/ 29 h 34"/>
                <a:gd name="T6" fmla="*/ 4 w 29"/>
                <a:gd name="T7" fmla="*/ 27 h 34"/>
                <a:gd name="T8" fmla="*/ 4 w 29"/>
                <a:gd name="T9" fmla="*/ 25 h 34"/>
                <a:gd name="T10" fmla="*/ 4 w 29"/>
                <a:gd name="T11" fmla="*/ 23 h 34"/>
                <a:gd name="T12" fmla="*/ 3 w 29"/>
                <a:gd name="T13" fmla="*/ 19 h 34"/>
                <a:gd name="T14" fmla="*/ 3 w 29"/>
                <a:gd name="T15" fmla="*/ 16 h 34"/>
                <a:gd name="T16" fmla="*/ 2 w 29"/>
                <a:gd name="T17" fmla="*/ 14 h 34"/>
                <a:gd name="T18" fmla="*/ 2 w 29"/>
                <a:gd name="T19" fmla="*/ 12 h 34"/>
                <a:gd name="T20" fmla="*/ 2 w 29"/>
                <a:gd name="T21" fmla="*/ 10 h 34"/>
                <a:gd name="T22" fmla="*/ 2 w 29"/>
                <a:gd name="T23" fmla="*/ 8 h 34"/>
                <a:gd name="T24" fmla="*/ 2 w 29"/>
                <a:gd name="T25" fmla="*/ 6 h 34"/>
                <a:gd name="T26" fmla="*/ 2 w 29"/>
                <a:gd name="T27" fmla="*/ 5 h 34"/>
                <a:gd name="T28" fmla="*/ 3 w 29"/>
                <a:gd name="T29" fmla="*/ 4 h 34"/>
                <a:gd name="T30" fmla="*/ 4 w 29"/>
                <a:gd name="T31" fmla="*/ 3 h 34"/>
                <a:gd name="T32" fmla="*/ 5 w 29"/>
                <a:gd name="T33" fmla="*/ 3 h 34"/>
                <a:gd name="T34" fmla="*/ 6 w 29"/>
                <a:gd name="T35" fmla="*/ 2 h 34"/>
                <a:gd name="T36" fmla="*/ 7 w 29"/>
                <a:gd name="T37" fmla="*/ 0 h 34"/>
                <a:gd name="T38" fmla="*/ 10 w 29"/>
                <a:gd name="T39" fmla="*/ 0 h 34"/>
                <a:gd name="T40" fmla="*/ 12 w 29"/>
                <a:gd name="T41" fmla="*/ 0 h 34"/>
                <a:gd name="T42" fmla="*/ 14 w 29"/>
                <a:gd name="T43" fmla="*/ 1 h 34"/>
                <a:gd name="T44" fmla="*/ 16 w 29"/>
                <a:gd name="T45" fmla="*/ 2 h 34"/>
                <a:gd name="T46" fmla="*/ 18 w 29"/>
                <a:gd name="T47" fmla="*/ 2 h 34"/>
                <a:gd name="T48" fmla="*/ 19 w 29"/>
                <a:gd name="T49" fmla="*/ 5 h 34"/>
                <a:gd name="T50" fmla="*/ 22 w 29"/>
                <a:gd name="T51" fmla="*/ 7 h 34"/>
                <a:gd name="T52" fmla="*/ 23 w 29"/>
                <a:gd name="T53" fmla="*/ 8 h 34"/>
                <a:gd name="T54" fmla="*/ 24 w 29"/>
                <a:gd name="T55" fmla="*/ 9 h 34"/>
                <a:gd name="T56" fmla="*/ 24 w 29"/>
                <a:gd name="T57" fmla="*/ 11 h 34"/>
                <a:gd name="T58" fmla="*/ 26 w 29"/>
                <a:gd name="T59" fmla="*/ 12 h 34"/>
                <a:gd name="T60" fmla="*/ 27 w 29"/>
                <a:gd name="T61" fmla="*/ 11 h 34"/>
                <a:gd name="T62" fmla="*/ 28 w 29"/>
                <a:gd name="T63" fmla="*/ 12 h 34"/>
                <a:gd name="T64" fmla="*/ 29 w 29"/>
                <a:gd name="T65" fmla="*/ 13 h 34"/>
                <a:gd name="T66" fmla="*/ 28 w 29"/>
                <a:gd name="T67" fmla="*/ 15 h 34"/>
                <a:gd name="T68" fmla="*/ 27 w 29"/>
                <a:gd name="T69" fmla="*/ 16 h 34"/>
                <a:gd name="T70" fmla="*/ 26 w 29"/>
                <a:gd name="T71" fmla="*/ 18 h 34"/>
                <a:gd name="T72" fmla="*/ 25 w 29"/>
                <a:gd name="T73" fmla="*/ 19 h 34"/>
                <a:gd name="T74" fmla="*/ 25 w 29"/>
                <a:gd name="T75" fmla="*/ 20 h 34"/>
                <a:gd name="T76" fmla="*/ 24 w 29"/>
                <a:gd name="T77" fmla="*/ 21 h 34"/>
                <a:gd name="T78" fmla="*/ 23 w 29"/>
                <a:gd name="T79" fmla="*/ 23 h 34"/>
                <a:gd name="T80" fmla="*/ 23 w 29"/>
                <a:gd name="T81" fmla="*/ 24 h 34"/>
                <a:gd name="T82" fmla="*/ 22 w 29"/>
                <a:gd name="T83" fmla="*/ 25 h 34"/>
                <a:gd name="T84" fmla="*/ 22 w 29"/>
                <a:gd name="T85" fmla="*/ 26 h 34"/>
                <a:gd name="T86" fmla="*/ 21 w 29"/>
                <a:gd name="T87" fmla="*/ 28 h 34"/>
                <a:gd name="T88" fmla="*/ 21 w 29"/>
                <a:gd name="T89" fmla="*/ 29 h 34"/>
                <a:gd name="T90" fmla="*/ 20 w 29"/>
                <a:gd name="T91" fmla="*/ 30 h 34"/>
                <a:gd name="T92" fmla="*/ 19 w 29"/>
                <a:gd name="T93" fmla="*/ 31 h 34"/>
                <a:gd name="T94" fmla="*/ 18 w 29"/>
                <a:gd name="T95" fmla="*/ 33 h 34"/>
                <a:gd name="T96" fmla="*/ 16 w 29"/>
                <a:gd name="T97" fmla="*/ 33 h 34"/>
                <a:gd name="T98" fmla="*/ 14 w 29"/>
                <a:gd name="T99" fmla="*/ 33 h 34"/>
                <a:gd name="T100" fmla="*/ 12 w 29"/>
                <a:gd name="T101" fmla="*/ 33 h 34"/>
                <a:gd name="T102" fmla="*/ 11 w 29"/>
                <a:gd name="T103" fmla="*/ 32 h 34"/>
                <a:gd name="T104" fmla="*/ 9 w 29"/>
                <a:gd name="T105" fmla="*/ 32 h 34"/>
                <a:gd name="T106" fmla="*/ 8 w 29"/>
                <a:gd name="T107" fmla="*/ 32 h 34"/>
                <a:gd name="T108" fmla="*/ 7 w 29"/>
                <a:gd name="T109" fmla="*/ 33 h 34"/>
                <a:gd name="T110" fmla="*/ 4 w 29"/>
                <a:gd name="T111" fmla="*/ 34 h 34"/>
                <a:gd name="T112" fmla="*/ 3 w 29"/>
                <a:gd name="T113" fmla="*/ 33 h 34"/>
                <a:gd name="T114" fmla="*/ 1 w 29"/>
                <a:gd name="T115" fmla="*/ 33 h 34"/>
                <a:gd name="T116" fmla="*/ 0 w 29"/>
                <a:gd name="T11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" h="34">
                  <a:moveTo>
                    <a:pt x="0" y="32"/>
                  </a:moveTo>
                  <a:cubicBezTo>
                    <a:pt x="0" y="32"/>
                    <a:pt x="2" y="31"/>
                    <a:pt x="2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6"/>
                    <a:pt x="3" y="16"/>
                  </a:cubicBezTo>
                  <a:cubicBezTo>
                    <a:pt x="3" y="16"/>
                    <a:pt x="2" y="14"/>
                    <a:pt x="2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2" y="1"/>
                    <a:pt x="14" y="1"/>
                    <a:pt x="14" y="1"/>
                  </a:cubicBezTo>
                  <a:cubicBezTo>
                    <a:pt x="14" y="1"/>
                    <a:pt x="16" y="1"/>
                    <a:pt x="16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5" y="14"/>
                    <a:pt x="26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1" y="33"/>
                    <a:pt x="1" y="33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699" name="Freeform 408"/>
            <p:cNvSpPr>
              <a:spLocks/>
            </p:cNvSpPr>
            <p:nvPr/>
          </p:nvSpPr>
          <p:spPr bwMode="gray">
            <a:xfrm>
              <a:off x="5759300" y="2539789"/>
              <a:ext cx="65322" cy="91303"/>
            </a:xfrm>
            <a:custGeom>
              <a:avLst/>
              <a:gdLst>
                <a:gd name="T0" fmla="*/ 67 w 116"/>
                <a:gd name="T1" fmla="*/ 2 h 162"/>
                <a:gd name="T2" fmla="*/ 59 w 116"/>
                <a:gd name="T3" fmla="*/ 8 h 162"/>
                <a:gd name="T4" fmla="*/ 47 w 116"/>
                <a:gd name="T5" fmla="*/ 10 h 162"/>
                <a:gd name="T6" fmla="*/ 42 w 116"/>
                <a:gd name="T7" fmla="*/ 16 h 162"/>
                <a:gd name="T8" fmla="*/ 38 w 116"/>
                <a:gd name="T9" fmla="*/ 14 h 162"/>
                <a:gd name="T10" fmla="*/ 31 w 116"/>
                <a:gd name="T11" fmla="*/ 25 h 162"/>
                <a:gd name="T12" fmla="*/ 27 w 116"/>
                <a:gd name="T13" fmla="*/ 31 h 162"/>
                <a:gd name="T14" fmla="*/ 20 w 116"/>
                <a:gd name="T15" fmla="*/ 37 h 162"/>
                <a:gd name="T16" fmla="*/ 19 w 116"/>
                <a:gd name="T17" fmla="*/ 41 h 162"/>
                <a:gd name="T18" fmla="*/ 16 w 116"/>
                <a:gd name="T19" fmla="*/ 42 h 162"/>
                <a:gd name="T20" fmla="*/ 12 w 116"/>
                <a:gd name="T21" fmla="*/ 48 h 162"/>
                <a:gd name="T22" fmla="*/ 13 w 116"/>
                <a:gd name="T23" fmla="*/ 55 h 162"/>
                <a:gd name="T24" fmla="*/ 15 w 116"/>
                <a:gd name="T25" fmla="*/ 62 h 162"/>
                <a:gd name="T26" fmla="*/ 14 w 116"/>
                <a:gd name="T27" fmla="*/ 67 h 162"/>
                <a:gd name="T28" fmla="*/ 15 w 116"/>
                <a:gd name="T29" fmla="*/ 76 h 162"/>
                <a:gd name="T30" fmla="*/ 15 w 116"/>
                <a:gd name="T31" fmla="*/ 81 h 162"/>
                <a:gd name="T32" fmla="*/ 15 w 116"/>
                <a:gd name="T33" fmla="*/ 86 h 162"/>
                <a:gd name="T34" fmla="*/ 11 w 116"/>
                <a:gd name="T35" fmla="*/ 92 h 162"/>
                <a:gd name="T36" fmla="*/ 7 w 116"/>
                <a:gd name="T37" fmla="*/ 97 h 162"/>
                <a:gd name="T38" fmla="*/ 3 w 116"/>
                <a:gd name="T39" fmla="*/ 102 h 162"/>
                <a:gd name="T40" fmla="*/ 1 w 116"/>
                <a:gd name="T41" fmla="*/ 106 h 162"/>
                <a:gd name="T42" fmla="*/ 6 w 116"/>
                <a:gd name="T43" fmla="*/ 110 h 162"/>
                <a:gd name="T44" fmla="*/ 14 w 116"/>
                <a:gd name="T45" fmla="*/ 114 h 162"/>
                <a:gd name="T46" fmla="*/ 20 w 116"/>
                <a:gd name="T47" fmla="*/ 118 h 162"/>
                <a:gd name="T48" fmla="*/ 27 w 116"/>
                <a:gd name="T49" fmla="*/ 117 h 162"/>
                <a:gd name="T50" fmla="*/ 33 w 116"/>
                <a:gd name="T51" fmla="*/ 122 h 162"/>
                <a:gd name="T52" fmla="*/ 40 w 116"/>
                <a:gd name="T53" fmla="*/ 124 h 162"/>
                <a:gd name="T54" fmla="*/ 47 w 116"/>
                <a:gd name="T55" fmla="*/ 130 h 162"/>
                <a:gd name="T56" fmla="*/ 57 w 116"/>
                <a:gd name="T57" fmla="*/ 143 h 162"/>
                <a:gd name="T58" fmla="*/ 78 w 116"/>
                <a:gd name="T59" fmla="*/ 142 h 162"/>
                <a:gd name="T60" fmla="*/ 84 w 116"/>
                <a:gd name="T61" fmla="*/ 160 h 162"/>
                <a:gd name="T62" fmla="*/ 91 w 116"/>
                <a:gd name="T63" fmla="*/ 130 h 162"/>
                <a:gd name="T64" fmla="*/ 86 w 116"/>
                <a:gd name="T65" fmla="*/ 122 h 162"/>
                <a:gd name="T66" fmla="*/ 87 w 116"/>
                <a:gd name="T67" fmla="*/ 110 h 162"/>
                <a:gd name="T68" fmla="*/ 106 w 116"/>
                <a:gd name="T69" fmla="*/ 104 h 162"/>
                <a:gd name="T70" fmla="*/ 116 w 116"/>
                <a:gd name="T71" fmla="*/ 108 h 162"/>
                <a:gd name="T72" fmla="*/ 111 w 116"/>
                <a:gd name="T73" fmla="*/ 87 h 162"/>
                <a:gd name="T74" fmla="*/ 109 w 116"/>
                <a:gd name="T75" fmla="*/ 65 h 162"/>
                <a:gd name="T76" fmla="*/ 102 w 116"/>
                <a:gd name="T77" fmla="*/ 61 h 162"/>
                <a:gd name="T78" fmla="*/ 92 w 116"/>
                <a:gd name="T79" fmla="*/ 61 h 162"/>
                <a:gd name="T80" fmla="*/ 79 w 116"/>
                <a:gd name="T81" fmla="*/ 52 h 162"/>
                <a:gd name="T82" fmla="*/ 66 w 116"/>
                <a:gd name="T83" fmla="*/ 51 h 162"/>
                <a:gd name="T84" fmla="*/ 62 w 116"/>
                <a:gd name="T85" fmla="*/ 43 h 162"/>
                <a:gd name="T86" fmla="*/ 60 w 116"/>
                <a:gd name="T87" fmla="*/ 36 h 162"/>
                <a:gd name="T88" fmla="*/ 54 w 116"/>
                <a:gd name="T89" fmla="*/ 32 h 162"/>
                <a:gd name="T90" fmla="*/ 57 w 116"/>
                <a:gd name="T91" fmla="*/ 25 h 162"/>
                <a:gd name="T92" fmla="*/ 61 w 116"/>
                <a:gd name="T93" fmla="*/ 14 h 162"/>
                <a:gd name="T94" fmla="*/ 68 w 116"/>
                <a:gd name="T95" fmla="*/ 7 h 162"/>
                <a:gd name="T96" fmla="*/ 74 w 116"/>
                <a:gd name="T9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" h="162">
                  <a:moveTo>
                    <a:pt x="74" y="1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1" y="23"/>
                    <a:pt x="31" y="25"/>
                  </a:cubicBezTo>
                  <a:cubicBezTo>
                    <a:pt x="31" y="27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4"/>
                    <a:pt x="15" y="74"/>
                  </a:cubicBezTo>
                  <a:cubicBezTo>
                    <a:pt x="14" y="75"/>
                    <a:pt x="15" y="76"/>
                    <a:pt x="15" y="76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9" y="131"/>
                    <a:pt x="50" y="132"/>
                  </a:cubicBezTo>
                  <a:cubicBezTo>
                    <a:pt x="51" y="133"/>
                    <a:pt x="53" y="136"/>
                    <a:pt x="53" y="136"/>
                  </a:cubicBezTo>
                  <a:cubicBezTo>
                    <a:pt x="53" y="136"/>
                    <a:pt x="56" y="139"/>
                    <a:pt x="56" y="139"/>
                  </a:cubicBezTo>
                  <a:cubicBezTo>
                    <a:pt x="57" y="140"/>
                    <a:pt x="57" y="143"/>
                    <a:pt x="57" y="143"/>
                  </a:cubicBezTo>
                  <a:cubicBezTo>
                    <a:pt x="57" y="143"/>
                    <a:pt x="65" y="143"/>
                    <a:pt x="67" y="143"/>
                  </a:cubicBezTo>
                  <a:cubicBezTo>
                    <a:pt x="68" y="143"/>
                    <a:pt x="70" y="142"/>
                    <a:pt x="70" y="142"/>
                  </a:cubicBezTo>
                  <a:cubicBezTo>
                    <a:pt x="70" y="142"/>
                    <a:pt x="71" y="143"/>
                    <a:pt x="73" y="143"/>
                  </a:cubicBezTo>
                  <a:cubicBezTo>
                    <a:pt x="74" y="143"/>
                    <a:pt x="77" y="142"/>
                    <a:pt x="78" y="142"/>
                  </a:cubicBezTo>
                  <a:cubicBezTo>
                    <a:pt x="79" y="142"/>
                    <a:pt x="84" y="146"/>
                    <a:pt x="85" y="147"/>
                  </a:cubicBezTo>
                  <a:cubicBezTo>
                    <a:pt x="85" y="147"/>
                    <a:pt x="80" y="156"/>
                    <a:pt x="80" y="156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88" y="123"/>
                    <a:pt x="88" y="123"/>
                    <a:pt x="88" y="123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85" y="115"/>
                    <a:pt x="92" y="114"/>
                    <a:pt x="93" y="113"/>
                  </a:cubicBezTo>
                  <a:cubicBezTo>
                    <a:pt x="94" y="113"/>
                    <a:pt x="94" y="112"/>
                    <a:pt x="93" y="112"/>
                  </a:cubicBezTo>
                  <a:cubicBezTo>
                    <a:pt x="92" y="111"/>
                    <a:pt x="87" y="110"/>
                    <a:pt x="87" y="110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2" y="103"/>
                    <a:pt x="102" y="102"/>
                    <a:pt x="103" y="102"/>
                  </a:cubicBezTo>
                  <a:cubicBezTo>
                    <a:pt x="104" y="102"/>
                    <a:pt x="105" y="104"/>
                    <a:pt x="106" y="104"/>
                  </a:cubicBezTo>
                  <a:cubicBezTo>
                    <a:pt x="107" y="104"/>
                    <a:pt x="108" y="102"/>
                    <a:pt x="109" y="101"/>
                  </a:cubicBezTo>
                  <a:cubicBezTo>
                    <a:pt x="109" y="100"/>
                    <a:pt x="110" y="100"/>
                    <a:pt x="111" y="100"/>
                  </a:cubicBezTo>
                  <a:cubicBezTo>
                    <a:pt x="112" y="101"/>
                    <a:pt x="114" y="105"/>
                    <a:pt x="114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6" y="107"/>
                    <a:pt x="114" y="102"/>
                    <a:pt x="114" y="102"/>
                  </a:cubicBezTo>
                  <a:cubicBezTo>
                    <a:pt x="114" y="102"/>
                    <a:pt x="112" y="98"/>
                    <a:pt x="111" y="97"/>
                  </a:cubicBezTo>
                  <a:cubicBezTo>
                    <a:pt x="110" y="96"/>
                    <a:pt x="108" y="94"/>
                    <a:pt x="108" y="92"/>
                  </a:cubicBezTo>
                  <a:cubicBezTo>
                    <a:pt x="108" y="90"/>
                    <a:pt x="111" y="89"/>
                    <a:pt x="111" y="87"/>
                  </a:cubicBezTo>
                  <a:cubicBezTo>
                    <a:pt x="111" y="85"/>
                    <a:pt x="107" y="81"/>
                    <a:pt x="107" y="80"/>
                  </a:cubicBezTo>
                  <a:cubicBezTo>
                    <a:pt x="107" y="79"/>
                    <a:pt x="107" y="71"/>
                    <a:pt x="107" y="70"/>
                  </a:cubicBezTo>
                  <a:cubicBezTo>
                    <a:pt x="107" y="68"/>
                    <a:pt x="108" y="68"/>
                    <a:pt x="109" y="68"/>
                  </a:cubicBezTo>
                  <a:cubicBezTo>
                    <a:pt x="109" y="67"/>
                    <a:pt x="109" y="65"/>
                    <a:pt x="109" y="65"/>
                  </a:cubicBezTo>
                  <a:cubicBezTo>
                    <a:pt x="109" y="65"/>
                    <a:pt x="110" y="63"/>
                    <a:pt x="110" y="62"/>
                  </a:cubicBezTo>
                  <a:cubicBezTo>
                    <a:pt x="110" y="60"/>
                    <a:pt x="110" y="59"/>
                    <a:pt x="108" y="59"/>
                  </a:cubicBezTo>
                  <a:cubicBezTo>
                    <a:pt x="107" y="59"/>
                    <a:pt x="105" y="61"/>
                    <a:pt x="105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3"/>
                    <a:pt x="74" y="3"/>
                    <a:pt x="74" y="3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700" name="Freeform 409"/>
            <p:cNvSpPr>
              <a:spLocks/>
            </p:cNvSpPr>
            <p:nvPr/>
          </p:nvSpPr>
          <p:spPr bwMode="gray">
            <a:xfrm>
              <a:off x="5846520" y="2713487"/>
              <a:ext cx="46023" cy="47507"/>
            </a:xfrm>
            <a:custGeom>
              <a:avLst/>
              <a:gdLst>
                <a:gd name="T0" fmla="*/ 80 w 82"/>
                <a:gd name="T1" fmla="*/ 61 h 84"/>
                <a:gd name="T2" fmla="*/ 82 w 82"/>
                <a:gd name="T3" fmla="*/ 51 h 84"/>
                <a:gd name="T4" fmla="*/ 79 w 82"/>
                <a:gd name="T5" fmla="*/ 47 h 84"/>
                <a:gd name="T6" fmla="*/ 72 w 82"/>
                <a:gd name="T7" fmla="*/ 47 h 84"/>
                <a:gd name="T8" fmla="*/ 70 w 82"/>
                <a:gd name="T9" fmla="*/ 38 h 84"/>
                <a:gd name="T10" fmla="*/ 65 w 82"/>
                <a:gd name="T11" fmla="*/ 30 h 84"/>
                <a:gd name="T12" fmla="*/ 60 w 82"/>
                <a:gd name="T13" fmla="*/ 30 h 84"/>
                <a:gd name="T14" fmla="*/ 55 w 82"/>
                <a:gd name="T15" fmla="*/ 30 h 84"/>
                <a:gd name="T16" fmla="*/ 48 w 82"/>
                <a:gd name="T17" fmla="*/ 29 h 84"/>
                <a:gd name="T18" fmla="*/ 47 w 82"/>
                <a:gd name="T19" fmla="*/ 13 h 84"/>
                <a:gd name="T20" fmla="*/ 45 w 82"/>
                <a:gd name="T21" fmla="*/ 6 h 84"/>
                <a:gd name="T22" fmla="*/ 35 w 82"/>
                <a:gd name="T23" fmla="*/ 0 h 84"/>
                <a:gd name="T24" fmla="*/ 16 w 82"/>
                <a:gd name="T25" fmla="*/ 3 h 84"/>
                <a:gd name="T26" fmla="*/ 5 w 82"/>
                <a:gd name="T27" fmla="*/ 14 h 84"/>
                <a:gd name="T28" fmla="*/ 2 w 82"/>
                <a:gd name="T29" fmla="*/ 27 h 84"/>
                <a:gd name="T30" fmla="*/ 3 w 82"/>
                <a:gd name="T31" fmla="*/ 30 h 84"/>
                <a:gd name="T32" fmla="*/ 6 w 82"/>
                <a:gd name="T33" fmla="*/ 35 h 84"/>
                <a:gd name="T34" fmla="*/ 10 w 82"/>
                <a:gd name="T35" fmla="*/ 39 h 84"/>
                <a:gd name="T36" fmla="*/ 15 w 82"/>
                <a:gd name="T37" fmla="*/ 44 h 84"/>
                <a:gd name="T38" fmla="*/ 19 w 82"/>
                <a:gd name="T39" fmla="*/ 47 h 84"/>
                <a:gd name="T40" fmla="*/ 27 w 82"/>
                <a:gd name="T41" fmla="*/ 48 h 84"/>
                <a:gd name="T42" fmla="*/ 32 w 82"/>
                <a:gd name="T43" fmla="*/ 52 h 84"/>
                <a:gd name="T44" fmla="*/ 41 w 82"/>
                <a:gd name="T45" fmla="*/ 57 h 84"/>
                <a:gd name="T46" fmla="*/ 50 w 82"/>
                <a:gd name="T47" fmla="*/ 62 h 84"/>
                <a:gd name="T48" fmla="*/ 46 w 82"/>
                <a:gd name="T49" fmla="*/ 70 h 84"/>
                <a:gd name="T50" fmla="*/ 45 w 82"/>
                <a:gd name="T51" fmla="*/ 76 h 84"/>
                <a:gd name="T52" fmla="*/ 40 w 82"/>
                <a:gd name="T53" fmla="*/ 81 h 84"/>
                <a:gd name="T54" fmla="*/ 49 w 82"/>
                <a:gd name="T55" fmla="*/ 83 h 84"/>
                <a:gd name="T56" fmla="*/ 57 w 82"/>
                <a:gd name="T57" fmla="*/ 84 h 84"/>
                <a:gd name="T58" fmla="*/ 62 w 82"/>
                <a:gd name="T59" fmla="*/ 84 h 84"/>
                <a:gd name="T60" fmla="*/ 68 w 82"/>
                <a:gd name="T61" fmla="*/ 83 h 84"/>
                <a:gd name="T62" fmla="*/ 75 w 82"/>
                <a:gd name="T63" fmla="*/ 79 h 84"/>
                <a:gd name="T64" fmla="*/ 79 w 82"/>
                <a:gd name="T65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84">
                  <a:moveTo>
                    <a:pt x="80" y="64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7"/>
                    <a:pt x="78" y="47"/>
                    <a:pt x="76" y="47"/>
                  </a:cubicBezTo>
                  <a:cubicBezTo>
                    <a:pt x="75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5" y="30"/>
                    <a:pt x="55" y="30"/>
                  </a:cubicBezTo>
                  <a:cubicBezTo>
                    <a:pt x="54" y="30"/>
                    <a:pt x="50" y="29"/>
                    <a:pt x="50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4"/>
                    <a:pt x="47" y="13"/>
                  </a:cubicBezTo>
                  <a:cubicBezTo>
                    <a:pt x="46" y="13"/>
                    <a:pt x="45" y="10"/>
                    <a:pt x="45" y="1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6" y="1"/>
                    <a:pt x="35" y="0"/>
                  </a:cubicBezTo>
                  <a:cubicBezTo>
                    <a:pt x="34" y="0"/>
                    <a:pt x="26" y="1"/>
                    <a:pt x="24" y="1"/>
                  </a:cubicBezTo>
                  <a:cubicBezTo>
                    <a:pt x="23" y="1"/>
                    <a:pt x="17" y="3"/>
                    <a:pt x="16" y="3"/>
                  </a:cubicBezTo>
                  <a:cubicBezTo>
                    <a:pt x="14" y="3"/>
                    <a:pt x="11" y="5"/>
                    <a:pt x="10" y="6"/>
                  </a:cubicBezTo>
                  <a:cubicBezTo>
                    <a:pt x="10" y="6"/>
                    <a:pt x="6" y="13"/>
                    <a:pt x="5" y="14"/>
                  </a:cubicBezTo>
                  <a:cubicBezTo>
                    <a:pt x="5" y="14"/>
                    <a:pt x="5" y="18"/>
                    <a:pt x="5" y="18"/>
                  </a:cubicBezTo>
                  <a:cubicBezTo>
                    <a:pt x="5" y="19"/>
                    <a:pt x="2" y="27"/>
                    <a:pt x="2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69"/>
                    <a:pt x="79" y="69"/>
                    <a:pt x="79" y="69"/>
                  </a:cubicBezTo>
                  <a:lnTo>
                    <a:pt x="80" y="6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01" name="Freeform 410"/>
            <p:cNvSpPr>
              <a:spLocks/>
            </p:cNvSpPr>
            <p:nvPr/>
          </p:nvSpPr>
          <p:spPr bwMode="gray">
            <a:xfrm>
              <a:off x="5870645" y="2776212"/>
              <a:ext cx="32290" cy="30063"/>
            </a:xfrm>
            <a:custGeom>
              <a:avLst/>
              <a:gdLst>
                <a:gd name="T0" fmla="*/ 37 w 57"/>
                <a:gd name="T1" fmla="*/ 51 h 53"/>
                <a:gd name="T2" fmla="*/ 34 w 57"/>
                <a:gd name="T3" fmla="*/ 52 h 53"/>
                <a:gd name="T4" fmla="*/ 30 w 57"/>
                <a:gd name="T5" fmla="*/ 52 h 53"/>
                <a:gd name="T6" fmla="*/ 25 w 57"/>
                <a:gd name="T7" fmla="*/ 52 h 53"/>
                <a:gd name="T8" fmla="*/ 22 w 57"/>
                <a:gd name="T9" fmla="*/ 53 h 53"/>
                <a:gd name="T10" fmla="*/ 18 w 57"/>
                <a:gd name="T11" fmla="*/ 51 h 53"/>
                <a:gd name="T12" fmla="*/ 15 w 57"/>
                <a:gd name="T13" fmla="*/ 50 h 53"/>
                <a:gd name="T14" fmla="*/ 12 w 57"/>
                <a:gd name="T15" fmla="*/ 48 h 53"/>
                <a:gd name="T16" fmla="*/ 9 w 57"/>
                <a:gd name="T17" fmla="*/ 48 h 53"/>
                <a:gd name="T18" fmla="*/ 6 w 57"/>
                <a:gd name="T19" fmla="*/ 47 h 53"/>
                <a:gd name="T20" fmla="*/ 2 w 57"/>
                <a:gd name="T21" fmla="*/ 44 h 53"/>
                <a:gd name="T22" fmla="*/ 0 w 57"/>
                <a:gd name="T23" fmla="*/ 39 h 53"/>
                <a:gd name="T24" fmla="*/ 0 w 57"/>
                <a:gd name="T25" fmla="*/ 36 h 53"/>
                <a:gd name="T26" fmla="*/ 2 w 57"/>
                <a:gd name="T27" fmla="*/ 32 h 53"/>
                <a:gd name="T28" fmla="*/ 2 w 57"/>
                <a:gd name="T29" fmla="*/ 28 h 53"/>
                <a:gd name="T30" fmla="*/ 2 w 57"/>
                <a:gd name="T31" fmla="*/ 23 h 53"/>
                <a:gd name="T32" fmla="*/ 3 w 57"/>
                <a:gd name="T33" fmla="*/ 18 h 53"/>
                <a:gd name="T34" fmla="*/ 4 w 57"/>
                <a:gd name="T35" fmla="*/ 15 h 53"/>
                <a:gd name="T36" fmla="*/ 5 w 57"/>
                <a:gd name="T37" fmla="*/ 8 h 53"/>
                <a:gd name="T38" fmla="*/ 5 w 57"/>
                <a:gd name="T39" fmla="*/ 5 h 53"/>
                <a:gd name="T40" fmla="*/ 8 w 57"/>
                <a:gd name="T41" fmla="*/ 1 h 53"/>
                <a:gd name="T42" fmla="*/ 14 w 57"/>
                <a:gd name="T43" fmla="*/ 0 h 53"/>
                <a:gd name="T44" fmla="*/ 17 w 57"/>
                <a:gd name="T45" fmla="*/ 1 h 53"/>
                <a:gd name="T46" fmla="*/ 21 w 57"/>
                <a:gd name="T47" fmla="*/ 6 h 53"/>
                <a:gd name="T48" fmla="*/ 24 w 57"/>
                <a:gd name="T49" fmla="*/ 10 h 53"/>
                <a:gd name="T50" fmla="*/ 28 w 57"/>
                <a:gd name="T51" fmla="*/ 9 h 53"/>
                <a:gd name="T52" fmla="*/ 32 w 57"/>
                <a:gd name="T53" fmla="*/ 12 h 53"/>
                <a:gd name="T54" fmla="*/ 35 w 57"/>
                <a:gd name="T55" fmla="*/ 15 h 53"/>
                <a:gd name="T56" fmla="*/ 40 w 57"/>
                <a:gd name="T57" fmla="*/ 19 h 53"/>
                <a:gd name="T58" fmla="*/ 47 w 57"/>
                <a:gd name="T59" fmla="*/ 22 h 53"/>
                <a:gd name="T60" fmla="*/ 53 w 57"/>
                <a:gd name="T61" fmla="*/ 26 h 53"/>
                <a:gd name="T62" fmla="*/ 56 w 57"/>
                <a:gd name="T63" fmla="*/ 30 h 53"/>
                <a:gd name="T64" fmla="*/ 54 w 57"/>
                <a:gd name="T65" fmla="*/ 34 h 53"/>
                <a:gd name="T66" fmla="*/ 52 w 57"/>
                <a:gd name="T67" fmla="*/ 37 h 53"/>
                <a:gd name="T68" fmla="*/ 49 w 57"/>
                <a:gd name="T69" fmla="*/ 39 h 53"/>
                <a:gd name="T70" fmla="*/ 47 w 57"/>
                <a:gd name="T71" fmla="*/ 42 h 53"/>
                <a:gd name="T72" fmla="*/ 42 w 57"/>
                <a:gd name="T73" fmla="*/ 47 h 53"/>
                <a:gd name="T74" fmla="*/ 39 w 57"/>
                <a:gd name="T7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3">
                  <a:moveTo>
                    <a:pt x="39" y="50"/>
                  </a:moveTo>
                  <a:cubicBezTo>
                    <a:pt x="39" y="50"/>
                    <a:pt x="37" y="51"/>
                    <a:pt x="37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4" y="49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8"/>
                    <a:pt x="4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2" y="32"/>
                    <a:pt x="2" y="32"/>
                    <a:pt x="2" y="31"/>
                  </a:cubicBezTo>
                  <a:cubicBezTo>
                    <a:pt x="2" y="30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4" y="9"/>
                    <a:pt x="24" y="10"/>
                  </a:cubicBezTo>
                  <a:cubicBezTo>
                    <a:pt x="24" y="12"/>
                    <a:pt x="25" y="9"/>
                    <a:pt x="25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4" y="14"/>
                    <a:pt x="35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9"/>
                    <a:pt x="56" y="30"/>
                    <a:pt x="56" y="30"/>
                  </a:cubicBezTo>
                  <a:cubicBezTo>
                    <a:pt x="56" y="31"/>
                    <a:pt x="56" y="32"/>
                    <a:pt x="56" y="32"/>
                  </a:cubicBezTo>
                  <a:cubicBezTo>
                    <a:pt x="56" y="32"/>
                    <a:pt x="55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7" y="41"/>
                    <a:pt x="47" y="42"/>
                  </a:cubicBezTo>
                  <a:cubicBezTo>
                    <a:pt x="46" y="43"/>
                    <a:pt x="45" y="44"/>
                    <a:pt x="45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8"/>
                    <a:pt x="41" y="48"/>
                    <a:pt x="41" y="48"/>
                  </a:cubicBezTo>
                  <a:lnTo>
                    <a:pt x="39" y="5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02" name="Freeform 411"/>
            <p:cNvSpPr>
              <a:spLocks/>
            </p:cNvSpPr>
            <p:nvPr/>
          </p:nvSpPr>
          <p:spPr bwMode="gray">
            <a:xfrm>
              <a:off x="5856912" y="2915021"/>
              <a:ext cx="8537" cy="5938"/>
            </a:xfrm>
            <a:custGeom>
              <a:avLst/>
              <a:gdLst>
                <a:gd name="T0" fmla="*/ 6 w 16"/>
                <a:gd name="T1" fmla="*/ 10 h 10"/>
                <a:gd name="T2" fmla="*/ 6 w 16"/>
                <a:gd name="T3" fmla="*/ 9 h 10"/>
                <a:gd name="T4" fmla="*/ 7 w 16"/>
                <a:gd name="T5" fmla="*/ 8 h 10"/>
                <a:gd name="T6" fmla="*/ 8 w 16"/>
                <a:gd name="T7" fmla="*/ 8 h 10"/>
                <a:gd name="T8" fmla="*/ 10 w 16"/>
                <a:gd name="T9" fmla="*/ 7 h 10"/>
                <a:gd name="T10" fmla="*/ 11 w 16"/>
                <a:gd name="T11" fmla="*/ 7 h 10"/>
                <a:gd name="T12" fmla="*/ 11 w 16"/>
                <a:gd name="T13" fmla="*/ 5 h 10"/>
                <a:gd name="T14" fmla="*/ 12 w 16"/>
                <a:gd name="T15" fmla="*/ 4 h 10"/>
                <a:gd name="T16" fmla="*/ 14 w 16"/>
                <a:gd name="T17" fmla="*/ 3 h 10"/>
                <a:gd name="T18" fmla="*/ 15 w 16"/>
                <a:gd name="T19" fmla="*/ 2 h 10"/>
                <a:gd name="T20" fmla="*/ 16 w 16"/>
                <a:gd name="T21" fmla="*/ 1 h 10"/>
                <a:gd name="T22" fmla="*/ 15 w 16"/>
                <a:gd name="T23" fmla="*/ 0 h 10"/>
                <a:gd name="T24" fmla="*/ 12 w 16"/>
                <a:gd name="T25" fmla="*/ 1 h 10"/>
                <a:gd name="T26" fmla="*/ 11 w 16"/>
                <a:gd name="T27" fmla="*/ 1 h 10"/>
                <a:gd name="T28" fmla="*/ 9 w 16"/>
                <a:gd name="T29" fmla="*/ 1 h 10"/>
                <a:gd name="T30" fmla="*/ 6 w 16"/>
                <a:gd name="T31" fmla="*/ 1 h 10"/>
                <a:gd name="T32" fmla="*/ 5 w 16"/>
                <a:gd name="T33" fmla="*/ 0 h 10"/>
                <a:gd name="T34" fmla="*/ 4 w 16"/>
                <a:gd name="T35" fmla="*/ 1 h 10"/>
                <a:gd name="T36" fmla="*/ 4 w 16"/>
                <a:gd name="T37" fmla="*/ 1 h 10"/>
                <a:gd name="T38" fmla="*/ 6 w 16"/>
                <a:gd name="T39" fmla="*/ 2 h 10"/>
                <a:gd name="T40" fmla="*/ 6 w 16"/>
                <a:gd name="T41" fmla="*/ 3 h 10"/>
                <a:gd name="T42" fmla="*/ 7 w 16"/>
                <a:gd name="T43" fmla="*/ 4 h 10"/>
                <a:gd name="T44" fmla="*/ 5 w 16"/>
                <a:gd name="T45" fmla="*/ 4 h 10"/>
                <a:gd name="T46" fmla="*/ 5 w 16"/>
                <a:gd name="T47" fmla="*/ 4 h 10"/>
                <a:gd name="T48" fmla="*/ 5 w 16"/>
                <a:gd name="T49" fmla="*/ 5 h 10"/>
                <a:gd name="T50" fmla="*/ 5 w 16"/>
                <a:gd name="T51" fmla="*/ 6 h 10"/>
                <a:gd name="T52" fmla="*/ 4 w 16"/>
                <a:gd name="T53" fmla="*/ 7 h 10"/>
                <a:gd name="T54" fmla="*/ 4 w 16"/>
                <a:gd name="T55" fmla="*/ 7 h 10"/>
                <a:gd name="T56" fmla="*/ 2 w 16"/>
                <a:gd name="T57" fmla="*/ 7 h 10"/>
                <a:gd name="T58" fmla="*/ 1 w 16"/>
                <a:gd name="T59" fmla="*/ 8 h 10"/>
                <a:gd name="T60" fmla="*/ 1 w 16"/>
                <a:gd name="T61" fmla="*/ 8 h 10"/>
                <a:gd name="T62" fmla="*/ 0 w 16"/>
                <a:gd name="T63" fmla="*/ 9 h 10"/>
                <a:gd name="T64" fmla="*/ 2 w 16"/>
                <a:gd name="T65" fmla="*/ 9 h 10"/>
                <a:gd name="T66" fmla="*/ 5 w 16"/>
                <a:gd name="T67" fmla="*/ 9 h 10"/>
                <a:gd name="T68" fmla="*/ 6 w 16"/>
                <a:gd name="T6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10">
                  <a:moveTo>
                    <a:pt x="6" y="10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0" y="7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4" y="3"/>
                  </a:cubicBezTo>
                  <a:cubicBezTo>
                    <a:pt x="14" y="3"/>
                    <a:pt x="15" y="2"/>
                    <a:pt x="15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9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2" y="7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03" name="Freeform 412"/>
            <p:cNvSpPr>
              <a:spLocks/>
            </p:cNvSpPr>
            <p:nvPr/>
          </p:nvSpPr>
          <p:spPr bwMode="gray">
            <a:xfrm>
              <a:off x="5863222" y="2914279"/>
              <a:ext cx="10021" cy="7052"/>
            </a:xfrm>
            <a:custGeom>
              <a:avLst/>
              <a:gdLst>
                <a:gd name="T0" fmla="*/ 1 w 18"/>
                <a:gd name="T1" fmla="*/ 10 h 12"/>
                <a:gd name="T2" fmla="*/ 2 w 18"/>
                <a:gd name="T3" fmla="*/ 11 h 12"/>
                <a:gd name="T4" fmla="*/ 3 w 18"/>
                <a:gd name="T5" fmla="*/ 12 h 12"/>
                <a:gd name="T6" fmla="*/ 3 w 18"/>
                <a:gd name="T7" fmla="*/ 12 h 12"/>
                <a:gd name="T8" fmla="*/ 4 w 18"/>
                <a:gd name="T9" fmla="*/ 11 h 12"/>
                <a:gd name="T10" fmla="*/ 5 w 18"/>
                <a:gd name="T11" fmla="*/ 11 h 12"/>
                <a:gd name="T12" fmla="*/ 5 w 18"/>
                <a:gd name="T13" fmla="*/ 9 h 12"/>
                <a:gd name="T14" fmla="*/ 7 w 18"/>
                <a:gd name="T15" fmla="*/ 9 h 12"/>
                <a:gd name="T16" fmla="*/ 8 w 18"/>
                <a:gd name="T17" fmla="*/ 10 h 12"/>
                <a:gd name="T18" fmla="*/ 10 w 18"/>
                <a:gd name="T19" fmla="*/ 10 h 12"/>
                <a:gd name="T20" fmla="*/ 9 w 18"/>
                <a:gd name="T21" fmla="*/ 9 h 12"/>
                <a:gd name="T22" fmla="*/ 9 w 18"/>
                <a:gd name="T23" fmla="*/ 8 h 12"/>
                <a:gd name="T24" fmla="*/ 9 w 18"/>
                <a:gd name="T25" fmla="*/ 7 h 12"/>
                <a:gd name="T26" fmla="*/ 10 w 18"/>
                <a:gd name="T27" fmla="*/ 7 h 12"/>
                <a:gd name="T28" fmla="*/ 12 w 18"/>
                <a:gd name="T29" fmla="*/ 7 h 12"/>
                <a:gd name="T30" fmla="*/ 13 w 18"/>
                <a:gd name="T31" fmla="*/ 6 h 12"/>
                <a:gd name="T32" fmla="*/ 14 w 18"/>
                <a:gd name="T33" fmla="*/ 6 h 12"/>
                <a:gd name="T34" fmla="*/ 16 w 18"/>
                <a:gd name="T35" fmla="*/ 6 h 12"/>
                <a:gd name="T36" fmla="*/ 17 w 18"/>
                <a:gd name="T37" fmla="*/ 5 h 12"/>
                <a:gd name="T38" fmla="*/ 17 w 18"/>
                <a:gd name="T39" fmla="*/ 5 h 12"/>
                <a:gd name="T40" fmla="*/ 17 w 18"/>
                <a:gd name="T41" fmla="*/ 3 h 12"/>
                <a:gd name="T42" fmla="*/ 17 w 18"/>
                <a:gd name="T43" fmla="*/ 3 h 12"/>
                <a:gd name="T44" fmla="*/ 18 w 18"/>
                <a:gd name="T45" fmla="*/ 1 h 12"/>
                <a:gd name="T46" fmla="*/ 17 w 18"/>
                <a:gd name="T47" fmla="*/ 1 h 12"/>
                <a:gd name="T48" fmla="*/ 16 w 18"/>
                <a:gd name="T49" fmla="*/ 1 h 12"/>
                <a:gd name="T50" fmla="*/ 14 w 18"/>
                <a:gd name="T51" fmla="*/ 1 h 12"/>
                <a:gd name="T52" fmla="*/ 14 w 18"/>
                <a:gd name="T53" fmla="*/ 2 h 12"/>
                <a:gd name="T54" fmla="*/ 12 w 18"/>
                <a:gd name="T55" fmla="*/ 2 h 12"/>
                <a:gd name="T56" fmla="*/ 12 w 18"/>
                <a:gd name="T57" fmla="*/ 1 h 12"/>
                <a:gd name="T58" fmla="*/ 11 w 18"/>
                <a:gd name="T59" fmla="*/ 0 h 12"/>
                <a:gd name="T60" fmla="*/ 10 w 18"/>
                <a:gd name="T61" fmla="*/ 0 h 12"/>
                <a:gd name="T62" fmla="*/ 9 w 18"/>
                <a:gd name="T63" fmla="*/ 0 h 12"/>
                <a:gd name="T64" fmla="*/ 7 w 18"/>
                <a:gd name="T65" fmla="*/ 2 h 12"/>
                <a:gd name="T66" fmla="*/ 7 w 18"/>
                <a:gd name="T67" fmla="*/ 3 h 12"/>
                <a:gd name="T68" fmla="*/ 6 w 18"/>
                <a:gd name="T69" fmla="*/ 3 h 12"/>
                <a:gd name="T70" fmla="*/ 7 w 18"/>
                <a:gd name="T71" fmla="*/ 5 h 12"/>
                <a:gd name="T72" fmla="*/ 7 w 18"/>
                <a:gd name="T73" fmla="*/ 6 h 12"/>
                <a:gd name="T74" fmla="*/ 7 w 18"/>
                <a:gd name="T75" fmla="*/ 7 h 12"/>
                <a:gd name="T76" fmla="*/ 5 w 18"/>
                <a:gd name="T77" fmla="*/ 6 h 12"/>
                <a:gd name="T78" fmla="*/ 5 w 18"/>
                <a:gd name="T79" fmla="*/ 6 h 12"/>
                <a:gd name="T80" fmla="*/ 3 w 18"/>
                <a:gd name="T81" fmla="*/ 7 h 12"/>
                <a:gd name="T82" fmla="*/ 3 w 18"/>
                <a:gd name="T83" fmla="*/ 7 h 12"/>
                <a:gd name="T84" fmla="*/ 2 w 18"/>
                <a:gd name="T85" fmla="*/ 8 h 12"/>
                <a:gd name="T86" fmla="*/ 1 w 18"/>
                <a:gd name="T87" fmla="*/ 9 h 12"/>
                <a:gd name="T88" fmla="*/ 0 w 18"/>
                <a:gd name="T89" fmla="*/ 10 h 12"/>
                <a:gd name="T90" fmla="*/ 1 w 18"/>
                <a:gd name="T9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12">
                  <a:moveTo>
                    <a:pt x="1" y="1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6" y="3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04" name="Freeform 413"/>
            <p:cNvSpPr>
              <a:spLocks/>
            </p:cNvSpPr>
            <p:nvPr/>
          </p:nvSpPr>
          <p:spPr bwMode="gray">
            <a:xfrm>
              <a:off x="5854315" y="2561687"/>
              <a:ext cx="25980" cy="39713"/>
            </a:xfrm>
            <a:custGeom>
              <a:avLst/>
              <a:gdLst>
                <a:gd name="T0" fmla="*/ 41 w 46"/>
                <a:gd name="T1" fmla="*/ 26 h 70"/>
                <a:gd name="T2" fmla="*/ 39 w 46"/>
                <a:gd name="T3" fmla="*/ 24 h 70"/>
                <a:gd name="T4" fmla="*/ 37 w 46"/>
                <a:gd name="T5" fmla="*/ 21 h 70"/>
                <a:gd name="T6" fmla="*/ 35 w 46"/>
                <a:gd name="T7" fmla="*/ 18 h 70"/>
                <a:gd name="T8" fmla="*/ 32 w 46"/>
                <a:gd name="T9" fmla="*/ 16 h 70"/>
                <a:gd name="T10" fmla="*/ 29 w 46"/>
                <a:gd name="T11" fmla="*/ 15 h 70"/>
                <a:gd name="T12" fmla="*/ 28 w 46"/>
                <a:gd name="T13" fmla="*/ 17 h 70"/>
                <a:gd name="T14" fmla="*/ 27 w 46"/>
                <a:gd name="T15" fmla="*/ 19 h 70"/>
                <a:gd name="T16" fmla="*/ 27 w 46"/>
                <a:gd name="T17" fmla="*/ 15 h 70"/>
                <a:gd name="T18" fmla="*/ 28 w 46"/>
                <a:gd name="T19" fmla="*/ 12 h 70"/>
                <a:gd name="T20" fmla="*/ 27 w 46"/>
                <a:gd name="T21" fmla="*/ 9 h 70"/>
                <a:gd name="T22" fmla="*/ 24 w 46"/>
                <a:gd name="T23" fmla="*/ 7 h 70"/>
                <a:gd name="T24" fmla="*/ 22 w 46"/>
                <a:gd name="T25" fmla="*/ 4 h 70"/>
                <a:gd name="T26" fmla="*/ 20 w 46"/>
                <a:gd name="T27" fmla="*/ 3 h 70"/>
                <a:gd name="T28" fmla="*/ 17 w 46"/>
                <a:gd name="T29" fmla="*/ 2 h 70"/>
                <a:gd name="T30" fmla="*/ 16 w 46"/>
                <a:gd name="T31" fmla="*/ 0 h 70"/>
                <a:gd name="T32" fmla="*/ 13 w 46"/>
                <a:gd name="T33" fmla="*/ 2 h 70"/>
                <a:gd name="T34" fmla="*/ 9 w 46"/>
                <a:gd name="T35" fmla="*/ 6 h 70"/>
                <a:gd name="T36" fmla="*/ 6 w 46"/>
                <a:gd name="T37" fmla="*/ 8 h 70"/>
                <a:gd name="T38" fmla="*/ 8 w 46"/>
                <a:gd name="T39" fmla="*/ 11 h 70"/>
                <a:gd name="T40" fmla="*/ 7 w 46"/>
                <a:gd name="T41" fmla="*/ 16 h 70"/>
                <a:gd name="T42" fmla="*/ 2 w 46"/>
                <a:gd name="T43" fmla="*/ 21 h 70"/>
                <a:gd name="T44" fmla="*/ 7 w 46"/>
                <a:gd name="T45" fmla="*/ 32 h 70"/>
                <a:gd name="T46" fmla="*/ 12 w 46"/>
                <a:gd name="T47" fmla="*/ 31 h 70"/>
                <a:gd name="T48" fmla="*/ 12 w 46"/>
                <a:gd name="T49" fmla="*/ 38 h 70"/>
                <a:gd name="T50" fmla="*/ 16 w 46"/>
                <a:gd name="T51" fmla="*/ 42 h 70"/>
                <a:gd name="T52" fmla="*/ 15 w 46"/>
                <a:gd name="T53" fmla="*/ 47 h 70"/>
                <a:gd name="T54" fmla="*/ 13 w 46"/>
                <a:gd name="T55" fmla="*/ 53 h 70"/>
                <a:gd name="T56" fmla="*/ 16 w 46"/>
                <a:gd name="T57" fmla="*/ 62 h 70"/>
                <a:gd name="T58" fmla="*/ 25 w 46"/>
                <a:gd name="T59" fmla="*/ 70 h 70"/>
                <a:gd name="T60" fmla="*/ 32 w 46"/>
                <a:gd name="T61" fmla="*/ 66 h 70"/>
                <a:gd name="T62" fmla="*/ 37 w 46"/>
                <a:gd name="T63" fmla="*/ 65 h 70"/>
                <a:gd name="T64" fmla="*/ 46 w 46"/>
                <a:gd name="T65" fmla="*/ 62 h 70"/>
                <a:gd name="T66" fmla="*/ 39 w 46"/>
                <a:gd name="T67" fmla="*/ 50 h 70"/>
                <a:gd name="T68" fmla="*/ 32 w 46"/>
                <a:gd name="T69" fmla="*/ 43 h 70"/>
                <a:gd name="T70" fmla="*/ 35 w 46"/>
                <a:gd name="T71" fmla="*/ 34 h 70"/>
                <a:gd name="T72" fmla="*/ 40 w 46"/>
                <a:gd name="T7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0">
                  <a:moveTo>
                    <a:pt x="41" y="28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3" y="17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8" y="17"/>
                    <a:pt x="28" y="17"/>
                  </a:cubicBezTo>
                  <a:cubicBezTo>
                    <a:pt x="28" y="18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4" y="7"/>
                    <a:pt x="24" y="7"/>
                  </a:cubicBezTo>
                  <a:cubicBezTo>
                    <a:pt x="24" y="6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3"/>
                  </a:cubicBezTo>
                  <a:cubicBezTo>
                    <a:pt x="9" y="14"/>
                    <a:pt x="7" y="16"/>
                    <a:pt x="7" y="16"/>
                  </a:cubicBezTo>
                  <a:cubicBezTo>
                    <a:pt x="7" y="16"/>
                    <a:pt x="6" y="15"/>
                    <a:pt x="3" y="16"/>
                  </a:cubicBezTo>
                  <a:cubicBezTo>
                    <a:pt x="1" y="17"/>
                    <a:pt x="3" y="21"/>
                    <a:pt x="2" y="21"/>
                  </a:cubicBezTo>
                  <a:cubicBezTo>
                    <a:pt x="2" y="21"/>
                    <a:pt x="0" y="21"/>
                    <a:pt x="0" y="23"/>
                  </a:cubicBezTo>
                  <a:cubicBezTo>
                    <a:pt x="0" y="25"/>
                    <a:pt x="7" y="32"/>
                    <a:pt x="7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4" y="34"/>
                    <a:pt x="13" y="35"/>
                  </a:cubicBezTo>
                  <a:cubicBezTo>
                    <a:pt x="13" y="37"/>
                    <a:pt x="12" y="37"/>
                    <a:pt x="12" y="38"/>
                  </a:cubicBezTo>
                  <a:cubicBezTo>
                    <a:pt x="13" y="38"/>
                    <a:pt x="16" y="39"/>
                    <a:pt x="16" y="39"/>
                  </a:cubicBezTo>
                  <a:cubicBezTo>
                    <a:pt x="16" y="40"/>
                    <a:pt x="16" y="42"/>
                    <a:pt x="16" y="42"/>
                  </a:cubicBezTo>
                  <a:cubicBezTo>
                    <a:pt x="16" y="42"/>
                    <a:pt x="18" y="43"/>
                    <a:pt x="18" y="44"/>
                  </a:cubicBezTo>
                  <a:cubicBezTo>
                    <a:pt x="18" y="44"/>
                    <a:pt x="15" y="46"/>
                    <a:pt x="15" y="47"/>
                  </a:cubicBezTo>
                  <a:cubicBezTo>
                    <a:pt x="15" y="48"/>
                    <a:pt x="15" y="50"/>
                    <a:pt x="15" y="51"/>
                  </a:cubicBezTo>
                  <a:cubicBezTo>
                    <a:pt x="14" y="51"/>
                    <a:pt x="13" y="51"/>
                    <a:pt x="13" y="53"/>
                  </a:cubicBezTo>
                  <a:cubicBezTo>
                    <a:pt x="13" y="54"/>
                    <a:pt x="15" y="60"/>
                    <a:pt x="15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8" y="66"/>
                    <a:pt x="19" y="66"/>
                  </a:cubicBezTo>
                  <a:cubicBezTo>
                    <a:pt x="20" y="67"/>
                    <a:pt x="25" y="70"/>
                    <a:pt x="25" y="70"/>
                  </a:cubicBezTo>
                  <a:cubicBezTo>
                    <a:pt x="25" y="70"/>
                    <a:pt x="28" y="66"/>
                    <a:pt x="29" y="66"/>
                  </a:cubicBezTo>
                  <a:cubicBezTo>
                    <a:pt x="30" y="66"/>
                    <a:pt x="32" y="67"/>
                    <a:pt x="32" y="66"/>
                  </a:cubicBezTo>
                  <a:cubicBezTo>
                    <a:pt x="33" y="66"/>
                    <a:pt x="34" y="65"/>
                    <a:pt x="34" y="65"/>
                  </a:cubicBezTo>
                  <a:cubicBezTo>
                    <a:pt x="34" y="65"/>
                    <a:pt x="36" y="65"/>
                    <a:pt x="37" y="65"/>
                  </a:cubicBezTo>
                  <a:cubicBezTo>
                    <a:pt x="37" y="64"/>
                    <a:pt x="38" y="62"/>
                    <a:pt x="39" y="62"/>
                  </a:cubicBezTo>
                  <a:cubicBezTo>
                    <a:pt x="40" y="62"/>
                    <a:pt x="46" y="62"/>
                    <a:pt x="46" y="62"/>
                  </a:cubicBezTo>
                  <a:cubicBezTo>
                    <a:pt x="46" y="62"/>
                    <a:pt x="42" y="57"/>
                    <a:pt x="41" y="55"/>
                  </a:cubicBezTo>
                  <a:cubicBezTo>
                    <a:pt x="40" y="54"/>
                    <a:pt x="40" y="50"/>
                    <a:pt x="39" y="50"/>
                  </a:cubicBezTo>
                  <a:cubicBezTo>
                    <a:pt x="38" y="49"/>
                    <a:pt x="36" y="49"/>
                    <a:pt x="36" y="48"/>
                  </a:cubicBezTo>
                  <a:cubicBezTo>
                    <a:pt x="35" y="47"/>
                    <a:pt x="32" y="44"/>
                    <a:pt x="32" y="43"/>
                  </a:cubicBezTo>
                  <a:cubicBezTo>
                    <a:pt x="32" y="41"/>
                    <a:pt x="33" y="39"/>
                    <a:pt x="33" y="38"/>
                  </a:cubicBezTo>
                  <a:cubicBezTo>
                    <a:pt x="33" y="37"/>
                    <a:pt x="34" y="34"/>
                    <a:pt x="35" y="34"/>
                  </a:cubicBezTo>
                  <a:cubicBezTo>
                    <a:pt x="35" y="33"/>
                    <a:pt x="39" y="34"/>
                    <a:pt x="39" y="33"/>
                  </a:cubicBezTo>
                  <a:cubicBezTo>
                    <a:pt x="40" y="31"/>
                    <a:pt x="40" y="31"/>
                    <a:pt x="40" y="31"/>
                  </a:cubicBezTo>
                  <a:lnTo>
                    <a:pt x="41" y="2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05" name="Freeform 414"/>
            <p:cNvSpPr>
              <a:spLocks/>
            </p:cNvSpPr>
            <p:nvPr/>
          </p:nvSpPr>
          <p:spPr bwMode="gray">
            <a:xfrm>
              <a:off x="5762269" y="2506015"/>
              <a:ext cx="12248" cy="3340"/>
            </a:xfrm>
            <a:custGeom>
              <a:avLst/>
              <a:gdLst>
                <a:gd name="T0" fmla="*/ 0 w 21"/>
                <a:gd name="T1" fmla="*/ 2 h 6"/>
                <a:gd name="T2" fmla="*/ 0 w 21"/>
                <a:gd name="T3" fmla="*/ 1 h 6"/>
                <a:gd name="T4" fmla="*/ 3 w 21"/>
                <a:gd name="T5" fmla="*/ 0 h 6"/>
                <a:gd name="T6" fmla="*/ 7 w 21"/>
                <a:gd name="T7" fmla="*/ 0 h 6"/>
                <a:gd name="T8" fmla="*/ 12 w 21"/>
                <a:gd name="T9" fmla="*/ 1 h 6"/>
                <a:gd name="T10" fmla="*/ 14 w 21"/>
                <a:gd name="T11" fmla="*/ 2 h 6"/>
                <a:gd name="T12" fmla="*/ 17 w 21"/>
                <a:gd name="T13" fmla="*/ 4 h 6"/>
                <a:gd name="T14" fmla="*/ 20 w 21"/>
                <a:gd name="T15" fmla="*/ 6 h 6"/>
                <a:gd name="T16" fmla="*/ 17 w 21"/>
                <a:gd name="T17" fmla="*/ 6 h 6"/>
                <a:gd name="T18" fmla="*/ 15 w 21"/>
                <a:gd name="T19" fmla="*/ 6 h 6"/>
                <a:gd name="T20" fmla="*/ 13 w 21"/>
                <a:gd name="T21" fmla="*/ 6 h 6"/>
                <a:gd name="T22" fmla="*/ 12 w 21"/>
                <a:gd name="T23" fmla="*/ 6 h 6"/>
                <a:gd name="T24" fmla="*/ 8 w 21"/>
                <a:gd name="T25" fmla="*/ 6 h 6"/>
                <a:gd name="T26" fmla="*/ 6 w 21"/>
                <a:gd name="T27" fmla="*/ 6 h 6"/>
                <a:gd name="T28" fmla="*/ 3 w 21"/>
                <a:gd name="T29" fmla="*/ 5 h 6"/>
                <a:gd name="T30" fmla="*/ 2 w 21"/>
                <a:gd name="T31" fmla="*/ 3 h 6"/>
                <a:gd name="T32" fmla="*/ 0 w 21"/>
                <a:gd name="T33" fmla="*/ 3 h 6"/>
                <a:gd name="T34" fmla="*/ 0 w 21"/>
                <a:gd name="T35" fmla="*/ 3 h 6"/>
                <a:gd name="T36" fmla="*/ 0 w 21"/>
                <a:gd name="T3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6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8" y="0"/>
                    <a:pt x="12" y="1"/>
                    <a:pt x="12" y="1"/>
                  </a:cubicBezTo>
                  <a:cubicBezTo>
                    <a:pt x="12" y="1"/>
                    <a:pt x="13" y="2"/>
                    <a:pt x="14" y="2"/>
                  </a:cubicBezTo>
                  <a:cubicBezTo>
                    <a:pt x="15" y="2"/>
                    <a:pt x="17" y="4"/>
                    <a:pt x="17" y="4"/>
                  </a:cubicBezTo>
                  <a:cubicBezTo>
                    <a:pt x="17" y="4"/>
                    <a:pt x="21" y="6"/>
                    <a:pt x="20" y="6"/>
                  </a:cubicBezTo>
                  <a:cubicBezTo>
                    <a:pt x="19" y="6"/>
                    <a:pt x="17" y="6"/>
                    <a:pt x="17" y="6"/>
                  </a:cubicBezTo>
                  <a:cubicBezTo>
                    <a:pt x="17" y="6"/>
                    <a:pt x="15" y="6"/>
                    <a:pt x="15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3" y="6"/>
                    <a:pt x="16" y="6"/>
                    <a:pt x="12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3" y="6"/>
                    <a:pt x="3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06" name="Freeform 415"/>
            <p:cNvSpPr>
              <a:spLocks/>
            </p:cNvSpPr>
            <p:nvPr/>
          </p:nvSpPr>
          <p:spPr bwMode="gray">
            <a:xfrm>
              <a:off x="5783054" y="2496736"/>
              <a:ext cx="15217" cy="11506"/>
            </a:xfrm>
            <a:custGeom>
              <a:avLst/>
              <a:gdLst>
                <a:gd name="T0" fmla="*/ 26 w 27"/>
                <a:gd name="T1" fmla="*/ 20 h 20"/>
                <a:gd name="T2" fmla="*/ 26 w 27"/>
                <a:gd name="T3" fmla="*/ 17 h 20"/>
                <a:gd name="T4" fmla="*/ 24 w 27"/>
                <a:gd name="T5" fmla="*/ 16 h 20"/>
                <a:gd name="T6" fmla="*/ 26 w 27"/>
                <a:gd name="T7" fmla="*/ 14 h 20"/>
                <a:gd name="T8" fmla="*/ 26 w 27"/>
                <a:gd name="T9" fmla="*/ 11 h 20"/>
                <a:gd name="T10" fmla="*/ 27 w 27"/>
                <a:gd name="T11" fmla="*/ 10 h 20"/>
                <a:gd name="T12" fmla="*/ 26 w 27"/>
                <a:gd name="T13" fmla="*/ 7 h 20"/>
                <a:gd name="T14" fmla="*/ 26 w 27"/>
                <a:gd name="T15" fmla="*/ 3 h 20"/>
                <a:gd name="T16" fmla="*/ 23 w 27"/>
                <a:gd name="T17" fmla="*/ 3 h 20"/>
                <a:gd name="T18" fmla="*/ 21 w 27"/>
                <a:gd name="T19" fmla="*/ 3 h 20"/>
                <a:gd name="T20" fmla="*/ 19 w 27"/>
                <a:gd name="T21" fmla="*/ 2 h 20"/>
                <a:gd name="T22" fmla="*/ 18 w 27"/>
                <a:gd name="T23" fmla="*/ 1 h 20"/>
                <a:gd name="T24" fmla="*/ 16 w 27"/>
                <a:gd name="T25" fmla="*/ 0 h 20"/>
                <a:gd name="T26" fmla="*/ 15 w 27"/>
                <a:gd name="T27" fmla="*/ 0 h 20"/>
                <a:gd name="T28" fmla="*/ 14 w 27"/>
                <a:gd name="T29" fmla="*/ 1 h 20"/>
                <a:gd name="T30" fmla="*/ 12 w 27"/>
                <a:gd name="T31" fmla="*/ 2 h 20"/>
                <a:gd name="T32" fmla="*/ 11 w 27"/>
                <a:gd name="T33" fmla="*/ 3 h 20"/>
                <a:gd name="T34" fmla="*/ 11 w 27"/>
                <a:gd name="T35" fmla="*/ 5 h 20"/>
                <a:gd name="T36" fmla="*/ 12 w 27"/>
                <a:gd name="T37" fmla="*/ 5 h 20"/>
                <a:gd name="T38" fmla="*/ 14 w 27"/>
                <a:gd name="T39" fmla="*/ 5 h 20"/>
                <a:gd name="T40" fmla="*/ 15 w 27"/>
                <a:gd name="T41" fmla="*/ 5 h 20"/>
                <a:gd name="T42" fmla="*/ 17 w 27"/>
                <a:gd name="T43" fmla="*/ 6 h 20"/>
                <a:gd name="T44" fmla="*/ 16 w 27"/>
                <a:gd name="T45" fmla="*/ 7 h 20"/>
                <a:gd name="T46" fmla="*/ 16 w 27"/>
                <a:gd name="T47" fmla="*/ 10 h 20"/>
                <a:gd name="T48" fmla="*/ 18 w 27"/>
                <a:gd name="T49" fmla="*/ 12 h 20"/>
                <a:gd name="T50" fmla="*/ 19 w 27"/>
                <a:gd name="T51" fmla="*/ 13 h 20"/>
                <a:gd name="T52" fmla="*/ 19 w 27"/>
                <a:gd name="T53" fmla="*/ 14 h 20"/>
                <a:gd name="T54" fmla="*/ 18 w 27"/>
                <a:gd name="T55" fmla="*/ 16 h 20"/>
                <a:gd name="T56" fmla="*/ 16 w 27"/>
                <a:gd name="T57" fmla="*/ 17 h 20"/>
                <a:gd name="T58" fmla="*/ 14 w 27"/>
                <a:gd name="T59" fmla="*/ 16 h 20"/>
                <a:gd name="T60" fmla="*/ 11 w 27"/>
                <a:gd name="T61" fmla="*/ 16 h 20"/>
                <a:gd name="T62" fmla="*/ 9 w 27"/>
                <a:gd name="T63" fmla="*/ 16 h 20"/>
                <a:gd name="T64" fmla="*/ 7 w 27"/>
                <a:gd name="T65" fmla="*/ 15 h 20"/>
                <a:gd name="T66" fmla="*/ 5 w 27"/>
                <a:gd name="T67" fmla="*/ 15 h 20"/>
                <a:gd name="T68" fmla="*/ 3 w 27"/>
                <a:gd name="T69" fmla="*/ 15 h 20"/>
                <a:gd name="T70" fmla="*/ 1 w 27"/>
                <a:gd name="T71" fmla="*/ 15 h 20"/>
                <a:gd name="T72" fmla="*/ 0 w 27"/>
                <a:gd name="T73" fmla="*/ 16 h 20"/>
                <a:gd name="T74" fmla="*/ 0 w 27"/>
                <a:gd name="T75" fmla="*/ 17 h 20"/>
                <a:gd name="T76" fmla="*/ 2 w 27"/>
                <a:gd name="T77" fmla="*/ 18 h 20"/>
                <a:gd name="T78" fmla="*/ 3 w 27"/>
                <a:gd name="T79" fmla="*/ 18 h 20"/>
                <a:gd name="T80" fmla="*/ 4 w 27"/>
                <a:gd name="T81" fmla="*/ 19 h 20"/>
                <a:gd name="T82" fmla="*/ 5 w 27"/>
                <a:gd name="T83" fmla="*/ 20 h 20"/>
                <a:gd name="T84" fmla="*/ 6 w 27"/>
                <a:gd name="T85" fmla="*/ 20 h 20"/>
                <a:gd name="T86" fmla="*/ 7 w 27"/>
                <a:gd name="T87" fmla="*/ 18 h 20"/>
                <a:gd name="T88" fmla="*/ 9 w 27"/>
                <a:gd name="T89" fmla="*/ 18 h 20"/>
                <a:gd name="T90" fmla="*/ 11 w 27"/>
                <a:gd name="T91" fmla="*/ 19 h 20"/>
                <a:gd name="T92" fmla="*/ 13 w 27"/>
                <a:gd name="T93" fmla="*/ 19 h 20"/>
                <a:gd name="T94" fmla="*/ 15 w 27"/>
                <a:gd name="T95" fmla="*/ 19 h 20"/>
                <a:gd name="T96" fmla="*/ 18 w 27"/>
                <a:gd name="T97" fmla="*/ 19 h 20"/>
                <a:gd name="T98" fmla="*/ 20 w 27"/>
                <a:gd name="T99" fmla="*/ 19 h 20"/>
                <a:gd name="T100" fmla="*/ 21 w 27"/>
                <a:gd name="T101" fmla="*/ 19 h 20"/>
                <a:gd name="T102" fmla="*/ 23 w 27"/>
                <a:gd name="T103" fmla="*/ 19 h 20"/>
                <a:gd name="T104" fmla="*/ 24 w 27"/>
                <a:gd name="T105" fmla="*/ 20 h 20"/>
                <a:gd name="T106" fmla="*/ 25 w 27"/>
                <a:gd name="T107" fmla="*/ 20 h 20"/>
                <a:gd name="T108" fmla="*/ 26 w 27"/>
                <a:gd name="T10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20">
                  <a:moveTo>
                    <a:pt x="26" y="20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1" y="3"/>
                    <a:pt x="11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6"/>
                    <a:pt x="18" y="16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6" y="17"/>
                    <a:pt x="14" y="16"/>
                    <a:pt x="14" y="16"/>
                  </a:cubicBezTo>
                  <a:cubicBezTo>
                    <a:pt x="13" y="16"/>
                    <a:pt x="11" y="16"/>
                    <a:pt x="11" y="16"/>
                  </a:cubicBezTo>
                  <a:cubicBezTo>
                    <a:pt x="11" y="16"/>
                    <a:pt x="10" y="16"/>
                    <a:pt x="9" y="16"/>
                  </a:cubicBezTo>
                  <a:cubicBezTo>
                    <a:pt x="9" y="16"/>
                    <a:pt x="7" y="15"/>
                    <a:pt x="7" y="15"/>
                  </a:cubicBezTo>
                  <a:cubicBezTo>
                    <a:pt x="7" y="15"/>
                    <a:pt x="6" y="15"/>
                    <a:pt x="5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1" y="14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0"/>
                    <a:pt x="25" y="20"/>
                  </a:cubicBezTo>
                  <a:lnTo>
                    <a:pt x="26" y="2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07" name="Freeform 416"/>
            <p:cNvSpPr>
              <a:spLocks/>
            </p:cNvSpPr>
            <p:nvPr/>
          </p:nvSpPr>
          <p:spPr bwMode="gray">
            <a:xfrm>
              <a:off x="5796786" y="2497478"/>
              <a:ext cx="18929" cy="12619"/>
            </a:xfrm>
            <a:custGeom>
              <a:avLst/>
              <a:gdLst>
                <a:gd name="T0" fmla="*/ 2 w 34"/>
                <a:gd name="T1" fmla="*/ 19 h 23"/>
                <a:gd name="T2" fmla="*/ 2 w 34"/>
                <a:gd name="T3" fmla="*/ 16 h 23"/>
                <a:gd name="T4" fmla="*/ 0 w 34"/>
                <a:gd name="T5" fmla="*/ 15 h 23"/>
                <a:gd name="T6" fmla="*/ 1 w 34"/>
                <a:gd name="T7" fmla="*/ 13 h 23"/>
                <a:gd name="T8" fmla="*/ 2 w 34"/>
                <a:gd name="T9" fmla="*/ 13 h 23"/>
                <a:gd name="T10" fmla="*/ 2 w 34"/>
                <a:gd name="T11" fmla="*/ 10 h 23"/>
                <a:gd name="T12" fmla="*/ 3 w 34"/>
                <a:gd name="T13" fmla="*/ 9 h 23"/>
                <a:gd name="T14" fmla="*/ 2 w 34"/>
                <a:gd name="T15" fmla="*/ 6 h 23"/>
                <a:gd name="T16" fmla="*/ 2 w 34"/>
                <a:gd name="T17" fmla="*/ 2 h 23"/>
                <a:gd name="T18" fmla="*/ 3 w 34"/>
                <a:gd name="T19" fmla="*/ 1 h 23"/>
                <a:gd name="T20" fmla="*/ 6 w 34"/>
                <a:gd name="T21" fmla="*/ 0 h 23"/>
                <a:gd name="T22" fmla="*/ 8 w 34"/>
                <a:gd name="T23" fmla="*/ 0 h 23"/>
                <a:gd name="T24" fmla="*/ 11 w 34"/>
                <a:gd name="T25" fmla="*/ 1 h 23"/>
                <a:gd name="T26" fmla="*/ 13 w 34"/>
                <a:gd name="T27" fmla="*/ 2 h 23"/>
                <a:gd name="T28" fmla="*/ 14 w 34"/>
                <a:gd name="T29" fmla="*/ 2 h 23"/>
                <a:gd name="T30" fmla="*/ 17 w 34"/>
                <a:gd name="T31" fmla="*/ 3 h 23"/>
                <a:gd name="T32" fmla="*/ 19 w 34"/>
                <a:gd name="T33" fmla="*/ 3 h 23"/>
                <a:gd name="T34" fmla="*/ 20 w 34"/>
                <a:gd name="T35" fmla="*/ 4 h 23"/>
                <a:gd name="T36" fmla="*/ 20 w 34"/>
                <a:gd name="T37" fmla="*/ 5 h 23"/>
                <a:gd name="T38" fmla="*/ 21 w 34"/>
                <a:gd name="T39" fmla="*/ 7 h 23"/>
                <a:gd name="T40" fmla="*/ 24 w 34"/>
                <a:gd name="T41" fmla="*/ 7 h 23"/>
                <a:gd name="T42" fmla="*/ 24 w 34"/>
                <a:gd name="T43" fmla="*/ 8 h 23"/>
                <a:gd name="T44" fmla="*/ 26 w 34"/>
                <a:gd name="T45" fmla="*/ 9 h 23"/>
                <a:gd name="T46" fmla="*/ 28 w 34"/>
                <a:gd name="T47" fmla="*/ 9 h 23"/>
                <a:gd name="T48" fmla="*/ 30 w 34"/>
                <a:gd name="T49" fmla="*/ 9 h 23"/>
                <a:gd name="T50" fmla="*/ 32 w 34"/>
                <a:gd name="T51" fmla="*/ 11 h 23"/>
                <a:gd name="T52" fmla="*/ 34 w 34"/>
                <a:gd name="T53" fmla="*/ 12 h 23"/>
                <a:gd name="T54" fmla="*/ 34 w 34"/>
                <a:gd name="T55" fmla="*/ 14 h 23"/>
                <a:gd name="T56" fmla="*/ 34 w 34"/>
                <a:gd name="T57" fmla="*/ 15 h 23"/>
                <a:gd name="T58" fmla="*/ 33 w 34"/>
                <a:gd name="T59" fmla="*/ 16 h 23"/>
                <a:gd name="T60" fmla="*/ 31 w 34"/>
                <a:gd name="T61" fmla="*/ 17 h 23"/>
                <a:gd name="T62" fmla="*/ 29 w 34"/>
                <a:gd name="T63" fmla="*/ 17 h 23"/>
                <a:gd name="T64" fmla="*/ 27 w 34"/>
                <a:gd name="T65" fmla="*/ 16 h 23"/>
                <a:gd name="T66" fmla="*/ 24 w 34"/>
                <a:gd name="T67" fmla="*/ 16 h 23"/>
                <a:gd name="T68" fmla="*/ 23 w 34"/>
                <a:gd name="T69" fmla="*/ 16 h 23"/>
                <a:gd name="T70" fmla="*/ 22 w 34"/>
                <a:gd name="T71" fmla="*/ 16 h 23"/>
                <a:gd name="T72" fmla="*/ 19 w 34"/>
                <a:gd name="T73" fmla="*/ 16 h 23"/>
                <a:gd name="T74" fmla="*/ 18 w 34"/>
                <a:gd name="T75" fmla="*/ 17 h 23"/>
                <a:gd name="T76" fmla="*/ 16 w 34"/>
                <a:gd name="T77" fmla="*/ 18 h 23"/>
                <a:gd name="T78" fmla="*/ 15 w 34"/>
                <a:gd name="T79" fmla="*/ 18 h 23"/>
                <a:gd name="T80" fmla="*/ 12 w 34"/>
                <a:gd name="T81" fmla="*/ 17 h 23"/>
                <a:gd name="T82" fmla="*/ 10 w 34"/>
                <a:gd name="T83" fmla="*/ 16 h 23"/>
                <a:gd name="T84" fmla="*/ 8 w 34"/>
                <a:gd name="T85" fmla="*/ 18 h 23"/>
                <a:gd name="T86" fmla="*/ 8 w 34"/>
                <a:gd name="T87" fmla="*/ 20 h 23"/>
                <a:gd name="T88" fmla="*/ 7 w 34"/>
                <a:gd name="T89" fmla="*/ 21 h 23"/>
                <a:gd name="T90" fmla="*/ 5 w 34"/>
                <a:gd name="T91" fmla="*/ 23 h 23"/>
                <a:gd name="T92" fmla="*/ 5 w 34"/>
                <a:gd name="T93" fmla="*/ 23 h 23"/>
                <a:gd name="T94" fmla="*/ 4 w 34"/>
                <a:gd name="T95" fmla="*/ 22 h 23"/>
                <a:gd name="T96" fmla="*/ 3 w 34"/>
                <a:gd name="T97" fmla="*/ 21 h 23"/>
                <a:gd name="T98" fmla="*/ 3 w 34"/>
                <a:gd name="T99" fmla="*/ 21 h 23"/>
                <a:gd name="T100" fmla="*/ 2 w 34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23">
                  <a:moveTo>
                    <a:pt x="2" y="19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1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5" y="2"/>
                    <a:pt x="17" y="3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20" y="5"/>
                  </a:cubicBezTo>
                  <a:cubicBezTo>
                    <a:pt x="21" y="6"/>
                    <a:pt x="21" y="7"/>
                    <a:pt x="21" y="7"/>
                  </a:cubicBezTo>
                  <a:cubicBezTo>
                    <a:pt x="22" y="7"/>
                    <a:pt x="24" y="7"/>
                    <a:pt x="24" y="7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4" y="9"/>
                    <a:pt x="25" y="8"/>
                    <a:pt x="26" y="9"/>
                  </a:cubicBezTo>
                  <a:cubicBezTo>
                    <a:pt x="26" y="9"/>
                    <a:pt x="28" y="9"/>
                    <a:pt x="28" y="9"/>
                  </a:cubicBezTo>
                  <a:cubicBezTo>
                    <a:pt x="29" y="9"/>
                    <a:pt x="29" y="8"/>
                    <a:pt x="30" y="9"/>
                  </a:cubicBezTo>
                  <a:cubicBezTo>
                    <a:pt x="31" y="11"/>
                    <a:pt x="32" y="11"/>
                    <a:pt x="32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7"/>
                    <a:pt x="18" y="17"/>
                  </a:cubicBezTo>
                  <a:cubicBezTo>
                    <a:pt x="18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0" y="16"/>
                    <a:pt x="10" y="16"/>
                  </a:cubicBezTo>
                  <a:cubicBezTo>
                    <a:pt x="9" y="17"/>
                    <a:pt x="8" y="18"/>
                    <a:pt x="8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708" name="Freeform 417"/>
            <p:cNvSpPr>
              <a:spLocks/>
            </p:cNvSpPr>
            <p:nvPr/>
          </p:nvSpPr>
          <p:spPr bwMode="gray">
            <a:xfrm>
              <a:off x="5822767" y="2506015"/>
              <a:ext cx="7794" cy="2969"/>
            </a:xfrm>
            <a:custGeom>
              <a:avLst/>
              <a:gdLst>
                <a:gd name="T0" fmla="*/ 0 w 14"/>
                <a:gd name="T1" fmla="*/ 2 h 5"/>
                <a:gd name="T2" fmla="*/ 0 w 14"/>
                <a:gd name="T3" fmla="*/ 3 h 5"/>
                <a:gd name="T4" fmla="*/ 1 w 14"/>
                <a:gd name="T5" fmla="*/ 3 h 5"/>
                <a:gd name="T6" fmla="*/ 1 w 14"/>
                <a:gd name="T7" fmla="*/ 5 h 5"/>
                <a:gd name="T8" fmla="*/ 5 w 14"/>
                <a:gd name="T9" fmla="*/ 5 h 5"/>
                <a:gd name="T10" fmla="*/ 7 w 14"/>
                <a:gd name="T11" fmla="*/ 5 h 5"/>
                <a:gd name="T12" fmla="*/ 9 w 14"/>
                <a:gd name="T13" fmla="*/ 5 h 5"/>
                <a:gd name="T14" fmla="*/ 10 w 14"/>
                <a:gd name="T15" fmla="*/ 5 h 5"/>
                <a:gd name="T16" fmla="*/ 11 w 14"/>
                <a:gd name="T17" fmla="*/ 5 h 5"/>
                <a:gd name="T18" fmla="*/ 13 w 14"/>
                <a:gd name="T19" fmla="*/ 5 h 5"/>
                <a:gd name="T20" fmla="*/ 13 w 14"/>
                <a:gd name="T21" fmla="*/ 4 h 5"/>
                <a:gd name="T22" fmla="*/ 14 w 14"/>
                <a:gd name="T23" fmla="*/ 3 h 5"/>
                <a:gd name="T24" fmla="*/ 14 w 14"/>
                <a:gd name="T25" fmla="*/ 2 h 5"/>
                <a:gd name="T26" fmla="*/ 14 w 14"/>
                <a:gd name="T27" fmla="*/ 1 h 5"/>
                <a:gd name="T28" fmla="*/ 12 w 14"/>
                <a:gd name="T29" fmla="*/ 0 h 5"/>
                <a:gd name="T30" fmla="*/ 9 w 14"/>
                <a:gd name="T31" fmla="*/ 0 h 5"/>
                <a:gd name="T32" fmla="*/ 8 w 14"/>
                <a:gd name="T33" fmla="*/ 0 h 5"/>
                <a:gd name="T34" fmla="*/ 5 w 14"/>
                <a:gd name="T35" fmla="*/ 0 h 5"/>
                <a:gd name="T36" fmla="*/ 2 w 14"/>
                <a:gd name="T37" fmla="*/ 0 h 5"/>
                <a:gd name="T38" fmla="*/ 1 w 14"/>
                <a:gd name="T39" fmla="*/ 0 h 5"/>
                <a:gd name="T40" fmla="*/ 0 w 14"/>
                <a:gd name="T41" fmla="*/ 0 h 5"/>
                <a:gd name="T42" fmla="*/ 0 w 14"/>
                <a:gd name="T43" fmla="*/ 1 h 5"/>
                <a:gd name="T44" fmla="*/ 0 w 14"/>
                <a:gd name="T4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5">
                  <a:moveTo>
                    <a:pt x="0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ubicBezTo>
                    <a:pt x="3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09" name="Freeform 418"/>
            <p:cNvSpPr>
              <a:spLocks/>
            </p:cNvSpPr>
            <p:nvPr/>
          </p:nvSpPr>
          <p:spPr bwMode="gray">
            <a:xfrm>
              <a:off x="5787136" y="2490797"/>
              <a:ext cx="2969" cy="1484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0 w 5"/>
                <a:gd name="T5" fmla="*/ 1 h 3"/>
                <a:gd name="T6" fmla="*/ 1 w 5"/>
                <a:gd name="T7" fmla="*/ 2 h 3"/>
                <a:gd name="T8" fmla="*/ 2 w 5"/>
                <a:gd name="T9" fmla="*/ 3 h 3"/>
                <a:gd name="T10" fmla="*/ 4 w 5"/>
                <a:gd name="T11" fmla="*/ 3 h 3"/>
                <a:gd name="T12" fmla="*/ 5 w 5"/>
                <a:gd name="T13" fmla="*/ 2 h 3"/>
                <a:gd name="T14" fmla="*/ 5 w 5"/>
                <a:gd name="T15" fmla="*/ 1 h 3"/>
                <a:gd name="T16" fmla="*/ 5 w 5"/>
                <a:gd name="T17" fmla="*/ 1 h 3"/>
                <a:gd name="T18" fmla="*/ 4 w 5"/>
                <a:gd name="T19" fmla="*/ 0 h 3"/>
                <a:gd name="T20" fmla="*/ 3 w 5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10" name="Freeform 419"/>
            <p:cNvSpPr>
              <a:spLocks/>
            </p:cNvSpPr>
            <p:nvPr/>
          </p:nvSpPr>
          <p:spPr bwMode="gray">
            <a:xfrm>
              <a:off x="5911843" y="2608823"/>
              <a:ext cx="12619" cy="8165"/>
            </a:xfrm>
            <a:custGeom>
              <a:avLst/>
              <a:gdLst>
                <a:gd name="T0" fmla="*/ 7 w 22"/>
                <a:gd name="T1" fmla="*/ 15 h 15"/>
                <a:gd name="T2" fmla="*/ 4 w 22"/>
                <a:gd name="T3" fmla="*/ 15 h 15"/>
                <a:gd name="T4" fmla="*/ 3 w 22"/>
                <a:gd name="T5" fmla="*/ 15 h 15"/>
                <a:gd name="T6" fmla="*/ 3 w 22"/>
                <a:gd name="T7" fmla="*/ 15 h 15"/>
                <a:gd name="T8" fmla="*/ 2 w 22"/>
                <a:gd name="T9" fmla="*/ 14 h 15"/>
                <a:gd name="T10" fmla="*/ 1 w 22"/>
                <a:gd name="T11" fmla="*/ 14 h 15"/>
                <a:gd name="T12" fmla="*/ 1 w 22"/>
                <a:gd name="T13" fmla="*/ 13 h 15"/>
                <a:gd name="T14" fmla="*/ 1 w 22"/>
                <a:gd name="T15" fmla="*/ 12 h 15"/>
                <a:gd name="T16" fmla="*/ 1 w 22"/>
                <a:gd name="T17" fmla="*/ 10 h 15"/>
                <a:gd name="T18" fmla="*/ 2 w 22"/>
                <a:gd name="T19" fmla="*/ 10 h 15"/>
                <a:gd name="T20" fmla="*/ 2 w 22"/>
                <a:gd name="T21" fmla="*/ 9 h 15"/>
                <a:gd name="T22" fmla="*/ 2 w 22"/>
                <a:gd name="T23" fmla="*/ 9 h 15"/>
                <a:gd name="T24" fmla="*/ 2 w 22"/>
                <a:gd name="T25" fmla="*/ 8 h 15"/>
                <a:gd name="T26" fmla="*/ 1 w 22"/>
                <a:gd name="T27" fmla="*/ 8 h 15"/>
                <a:gd name="T28" fmla="*/ 1 w 22"/>
                <a:gd name="T29" fmla="*/ 7 h 15"/>
                <a:gd name="T30" fmla="*/ 1 w 22"/>
                <a:gd name="T31" fmla="*/ 6 h 15"/>
                <a:gd name="T32" fmla="*/ 1 w 22"/>
                <a:gd name="T33" fmla="*/ 6 h 15"/>
                <a:gd name="T34" fmla="*/ 1 w 22"/>
                <a:gd name="T35" fmla="*/ 5 h 15"/>
                <a:gd name="T36" fmla="*/ 2 w 22"/>
                <a:gd name="T37" fmla="*/ 5 h 15"/>
                <a:gd name="T38" fmla="*/ 2 w 22"/>
                <a:gd name="T39" fmla="*/ 4 h 15"/>
                <a:gd name="T40" fmla="*/ 1 w 22"/>
                <a:gd name="T41" fmla="*/ 3 h 15"/>
                <a:gd name="T42" fmla="*/ 1 w 22"/>
                <a:gd name="T43" fmla="*/ 1 h 15"/>
                <a:gd name="T44" fmla="*/ 3 w 22"/>
                <a:gd name="T45" fmla="*/ 0 h 15"/>
                <a:gd name="T46" fmla="*/ 7 w 22"/>
                <a:gd name="T47" fmla="*/ 0 h 15"/>
                <a:gd name="T48" fmla="*/ 10 w 22"/>
                <a:gd name="T49" fmla="*/ 0 h 15"/>
                <a:gd name="T50" fmla="*/ 13 w 22"/>
                <a:gd name="T51" fmla="*/ 0 h 15"/>
                <a:gd name="T52" fmla="*/ 16 w 22"/>
                <a:gd name="T53" fmla="*/ 0 h 15"/>
                <a:gd name="T54" fmla="*/ 22 w 22"/>
                <a:gd name="T55" fmla="*/ 3 h 15"/>
                <a:gd name="T56" fmla="*/ 21 w 22"/>
                <a:gd name="T57" fmla="*/ 7 h 15"/>
                <a:gd name="T58" fmla="*/ 19 w 22"/>
                <a:gd name="T59" fmla="*/ 11 h 15"/>
                <a:gd name="T60" fmla="*/ 17 w 22"/>
                <a:gd name="T61" fmla="*/ 13 h 15"/>
                <a:gd name="T62" fmla="*/ 14 w 22"/>
                <a:gd name="T63" fmla="*/ 14 h 15"/>
                <a:gd name="T64" fmla="*/ 7 w 22"/>
                <a:gd name="T6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15">
                  <a:moveTo>
                    <a:pt x="7" y="15"/>
                  </a:moveTo>
                  <a:cubicBezTo>
                    <a:pt x="6" y="15"/>
                    <a:pt x="5" y="15"/>
                    <a:pt x="4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1" y="11"/>
                    <a:pt x="0" y="11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1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21" y="0"/>
                    <a:pt x="22" y="3"/>
                  </a:cubicBezTo>
                  <a:cubicBezTo>
                    <a:pt x="22" y="4"/>
                    <a:pt x="21" y="5"/>
                    <a:pt x="21" y="7"/>
                  </a:cubicBezTo>
                  <a:cubicBezTo>
                    <a:pt x="20" y="8"/>
                    <a:pt x="20" y="9"/>
                    <a:pt x="19" y="11"/>
                  </a:cubicBezTo>
                  <a:cubicBezTo>
                    <a:pt x="19" y="11"/>
                    <a:pt x="18" y="12"/>
                    <a:pt x="17" y="13"/>
                  </a:cubicBezTo>
                  <a:cubicBezTo>
                    <a:pt x="16" y="13"/>
                    <a:pt x="15" y="13"/>
                    <a:pt x="14" y="14"/>
                  </a:cubicBezTo>
                  <a:cubicBezTo>
                    <a:pt x="12" y="14"/>
                    <a:pt x="9" y="15"/>
                    <a:pt x="7" y="15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11" name="Freeform 420"/>
            <p:cNvSpPr>
              <a:spLocks/>
            </p:cNvSpPr>
            <p:nvPr/>
          </p:nvSpPr>
          <p:spPr bwMode="gray">
            <a:xfrm>
              <a:off x="5751877" y="2214662"/>
              <a:ext cx="4825" cy="7423"/>
            </a:xfrm>
            <a:custGeom>
              <a:avLst/>
              <a:gdLst>
                <a:gd name="T0" fmla="*/ 0 w 9"/>
                <a:gd name="T1" fmla="*/ 9 h 13"/>
                <a:gd name="T2" fmla="*/ 0 w 9"/>
                <a:gd name="T3" fmla="*/ 5 h 13"/>
                <a:gd name="T4" fmla="*/ 0 w 9"/>
                <a:gd name="T5" fmla="*/ 3 h 13"/>
                <a:gd name="T6" fmla="*/ 2 w 9"/>
                <a:gd name="T7" fmla="*/ 1 h 13"/>
                <a:gd name="T8" fmla="*/ 7 w 9"/>
                <a:gd name="T9" fmla="*/ 0 h 13"/>
                <a:gd name="T10" fmla="*/ 9 w 9"/>
                <a:gd name="T11" fmla="*/ 2 h 13"/>
                <a:gd name="T12" fmla="*/ 9 w 9"/>
                <a:gd name="T13" fmla="*/ 4 h 13"/>
                <a:gd name="T14" fmla="*/ 7 w 9"/>
                <a:gd name="T15" fmla="*/ 8 h 13"/>
                <a:gd name="T16" fmla="*/ 5 w 9"/>
                <a:gd name="T17" fmla="*/ 10 h 13"/>
                <a:gd name="T18" fmla="*/ 5 w 9"/>
                <a:gd name="T19" fmla="*/ 13 h 13"/>
                <a:gd name="T20" fmla="*/ 2 w 9"/>
                <a:gd name="T21" fmla="*/ 10 h 13"/>
                <a:gd name="T22" fmla="*/ 0 w 9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3">
                  <a:moveTo>
                    <a:pt x="0" y="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6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12" name="Freeform 421"/>
            <p:cNvSpPr>
              <a:spLocks/>
            </p:cNvSpPr>
            <p:nvPr/>
          </p:nvSpPr>
          <p:spPr bwMode="gray">
            <a:xfrm>
              <a:off x="5731464" y="2209466"/>
              <a:ext cx="11135" cy="7052"/>
            </a:xfrm>
            <a:custGeom>
              <a:avLst/>
              <a:gdLst>
                <a:gd name="T0" fmla="*/ 8 w 20"/>
                <a:gd name="T1" fmla="*/ 12 h 12"/>
                <a:gd name="T2" fmla="*/ 9 w 20"/>
                <a:gd name="T3" fmla="*/ 12 h 12"/>
                <a:gd name="T4" fmla="*/ 11 w 20"/>
                <a:gd name="T5" fmla="*/ 11 h 12"/>
                <a:gd name="T6" fmla="*/ 13 w 20"/>
                <a:gd name="T7" fmla="*/ 9 h 12"/>
                <a:gd name="T8" fmla="*/ 14 w 20"/>
                <a:gd name="T9" fmla="*/ 8 h 12"/>
                <a:gd name="T10" fmla="*/ 16 w 20"/>
                <a:gd name="T11" fmla="*/ 6 h 12"/>
                <a:gd name="T12" fmla="*/ 18 w 20"/>
                <a:gd name="T13" fmla="*/ 5 h 12"/>
                <a:gd name="T14" fmla="*/ 20 w 20"/>
                <a:gd name="T15" fmla="*/ 3 h 12"/>
                <a:gd name="T16" fmla="*/ 20 w 20"/>
                <a:gd name="T17" fmla="*/ 1 h 12"/>
                <a:gd name="T18" fmla="*/ 20 w 20"/>
                <a:gd name="T19" fmla="*/ 0 h 12"/>
                <a:gd name="T20" fmla="*/ 16 w 20"/>
                <a:gd name="T21" fmla="*/ 0 h 12"/>
                <a:gd name="T22" fmla="*/ 13 w 20"/>
                <a:gd name="T23" fmla="*/ 0 h 12"/>
                <a:gd name="T24" fmla="*/ 12 w 20"/>
                <a:gd name="T25" fmla="*/ 0 h 12"/>
                <a:gd name="T26" fmla="*/ 11 w 20"/>
                <a:gd name="T27" fmla="*/ 0 h 12"/>
                <a:gd name="T28" fmla="*/ 10 w 20"/>
                <a:gd name="T29" fmla="*/ 1 h 12"/>
                <a:gd name="T30" fmla="*/ 9 w 20"/>
                <a:gd name="T31" fmla="*/ 1 h 12"/>
                <a:gd name="T32" fmla="*/ 8 w 20"/>
                <a:gd name="T33" fmla="*/ 2 h 12"/>
                <a:gd name="T34" fmla="*/ 6 w 20"/>
                <a:gd name="T35" fmla="*/ 2 h 12"/>
                <a:gd name="T36" fmla="*/ 5 w 20"/>
                <a:gd name="T37" fmla="*/ 3 h 12"/>
                <a:gd name="T38" fmla="*/ 5 w 20"/>
                <a:gd name="T39" fmla="*/ 4 h 12"/>
                <a:gd name="T40" fmla="*/ 4 w 20"/>
                <a:gd name="T41" fmla="*/ 4 h 12"/>
                <a:gd name="T42" fmla="*/ 3 w 20"/>
                <a:gd name="T43" fmla="*/ 6 h 12"/>
                <a:gd name="T44" fmla="*/ 2 w 20"/>
                <a:gd name="T45" fmla="*/ 6 h 12"/>
                <a:gd name="T46" fmla="*/ 0 w 20"/>
                <a:gd name="T47" fmla="*/ 8 h 12"/>
                <a:gd name="T48" fmla="*/ 2 w 20"/>
                <a:gd name="T49" fmla="*/ 10 h 12"/>
                <a:gd name="T50" fmla="*/ 3 w 20"/>
                <a:gd name="T51" fmla="*/ 11 h 12"/>
                <a:gd name="T52" fmla="*/ 6 w 20"/>
                <a:gd name="T53" fmla="*/ 11 h 12"/>
                <a:gd name="T54" fmla="*/ 7 w 20"/>
                <a:gd name="T55" fmla="*/ 12 h 12"/>
                <a:gd name="T56" fmla="*/ 8 w 20"/>
                <a:gd name="T5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12">
                  <a:moveTo>
                    <a:pt x="8" y="12"/>
                  </a:moveTo>
                  <a:cubicBezTo>
                    <a:pt x="8" y="12"/>
                    <a:pt x="9" y="12"/>
                    <a:pt x="9" y="12"/>
                  </a:cubicBezTo>
                  <a:cubicBezTo>
                    <a:pt x="10" y="12"/>
                    <a:pt x="11" y="11"/>
                    <a:pt x="11" y="11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7" y="2"/>
                    <a:pt x="7" y="1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13" name="Freeform 422"/>
            <p:cNvSpPr>
              <a:spLocks/>
            </p:cNvSpPr>
            <p:nvPr/>
          </p:nvSpPr>
          <p:spPr bwMode="gray">
            <a:xfrm>
              <a:off x="5761527" y="2205012"/>
              <a:ext cx="4825" cy="3340"/>
            </a:xfrm>
            <a:custGeom>
              <a:avLst/>
              <a:gdLst>
                <a:gd name="T0" fmla="*/ 0 w 11"/>
                <a:gd name="T1" fmla="*/ 4 h 7"/>
                <a:gd name="T2" fmla="*/ 2 w 11"/>
                <a:gd name="T3" fmla="*/ 7 h 7"/>
                <a:gd name="T4" fmla="*/ 8 w 11"/>
                <a:gd name="T5" fmla="*/ 7 h 7"/>
                <a:gd name="T6" fmla="*/ 10 w 11"/>
                <a:gd name="T7" fmla="*/ 5 h 7"/>
                <a:gd name="T8" fmla="*/ 11 w 11"/>
                <a:gd name="T9" fmla="*/ 3 h 7"/>
                <a:gd name="T10" fmla="*/ 9 w 11"/>
                <a:gd name="T11" fmla="*/ 1 h 7"/>
                <a:gd name="T12" fmla="*/ 8 w 11"/>
                <a:gd name="T13" fmla="*/ 0 h 7"/>
                <a:gd name="T14" fmla="*/ 5 w 11"/>
                <a:gd name="T15" fmla="*/ 0 h 7"/>
                <a:gd name="T16" fmla="*/ 1 w 11"/>
                <a:gd name="T17" fmla="*/ 0 h 7"/>
                <a:gd name="T18" fmla="*/ 0 w 11"/>
                <a:gd name="T19" fmla="*/ 1 h 7"/>
                <a:gd name="T20" fmla="*/ 0 w 11"/>
                <a:gd name="T2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2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14" name="Freeform 423"/>
            <p:cNvSpPr>
              <a:spLocks/>
            </p:cNvSpPr>
            <p:nvPr/>
          </p:nvSpPr>
          <p:spPr bwMode="gray">
            <a:xfrm>
              <a:off x="5767094" y="2203157"/>
              <a:ext cx="3711" cy="3340"/>
            </a:xfrm>
            <a:custGeom>
              <a:avLst/>
              <a:gdLst>
                <a:gd name="T0" fmla="*/ 3 w 7"/>
                <a:gd name="T1" fmla="*/ 4 h 6"/>
                <a:gd name="T2" fmla="*/ 4 w 7"/>
                <a:gd name="T3" fmla="*/ 6 h 6"/>
                <a:gd name="T4" fmla="*/ 7 w 7"/>
                <a:gd name="T5" fmla="*/ 6 h 6"/>
                <a:gd name="T6" fmla="*/ 7 w 7"/>
                <a:gd name="T7" fmla="*/ 4 h 6"/>
                <a:gd name="T8" fmla="*/ 7 w 7"/>
                <a:gd name="T9" fmla="*/ 3 h 6"/>
                <a:gd name="T10" fmla="*/ 4 w 7"/>
                <a:gd name="T11" fmla="*/ 1 h 6"/>
                <a:gd name="T12" fmla="*/ 0 w 7"/>
                <a:gd name="T13" fmla="*/ 1 h 6"/>
                <a:gd name="T14" fmla="*/ 0 w 7"/>
                <a:gd name="T15" fmla="*/ 3 h 6"/>
                <a:gd name="T16" fmla="*/ 3 w 7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3" y="4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15" name="Freeform 424"/>
            <p:cNvSpPr>
              <a:spLocks/>
            </p:cNvSpPr>
            <p:nvPr/>
          </p:nvSpPr>
          <p:spPr bwMode="gray">
            <a:xfrm>
              <a:off x="5713278" y="2184228"/>
              <a:ext cx="39342" cy="24125"/>
            </a:xfrm>
            <a:custGeom>
              <a:avLst/>
              <a:gdLst>
                <a:gd name="T0" fmla="*/ 21 w 70"/>
                <a:gd name="T1" fmla="*/ 42 h 42"/>
                <a:gd name="T2" fmla="*/ 24 w 70"/>
                <a:gd name="T3" fmla="*/ 40 h 42"/>
                <a:gd name="T4" fmla="*/ 29 w 70"/>
                <a:gd name="T5" fmla="*/ 35 h 42"/>
                <a:gd name="T6" fmla="*/ 33 w 70"/>
                <a:gd name="T7" fmla="*/ 34 h 42"/>
                <a:gd name="T8" fmla="*/ 35 w 70"/>
                <a:gd name="T9" fmla="*/ 31 h 42"/>
                <a:gd name="T10" fmla="*/ 37 w 70"/>
                <a:gd name="T11" fmla="*/ 28 h 42"/>
                <a:gd name="T12" fmla="*/ 41 w 70"/>
                <a:gd name="T13" fmla="*/ 27 h 42"/>
                <a:gd name="T14" fmla="*/ 45 w 70"/>
                <a:gd name="T15" fmla="*/ 31 h 42"/>
                <a:gd name="T16" fmla="*/ 46 w 70"/>
                <a:gd name="T17" fmla="*/ 33 h 42"/>
                <a:gd name="T18" fmla="*/ 50 w 70"/>
                <a:gd name="T19" fmla="*/ 34 h 42"/>
                <a:gd name="T20" fmla="*/ 59 w 70"/>
                <a:gd name="T21" fmla="*/ 38 h 42"/>
                <a:gd name="T22" fmla="*/ 63 w 70"/>
                <a:gd name="T23" fmla="*/ 35 h 42"/>
                <a:gd name="T24" fmla="*/ 67 w 70"/>
                <a:gd name="T25" fmla="*/ 33 h 42"/>
                <a:gd name="T26" fmla="*/ 63 w 70"/>
                <a:gd name="T27" fmla="*/ 29 h 42"/>
                <a:gd name="T28" fmla="*/ 56 w 70"/>
                <a:gd name="T29" fmla="*/ 29 h 42"/>
                <a:gd name="T30" fmla="*/ 54 w 70"/>
                <a:gd name="T31" fmla="*/ 28 h 42"/>
                <a:gd name="T32" fmla="*/ 53 w 70"/>
                <a:gd name="T33" fmla="*/ 22 h 42"/>
                <a:gd name="T34" fmla="*/ 48 w 70"/>
                <a:gd name="T35" fmla="*/ 17 h 42"/>
                <a:gd name="T36" fmla="*/ 43 w 70"/>
                <a:gd name="T37" fmla="*/ 17 h 42"/>
                <a:gd name="T38" fmla="*/ 39 w 70"/>
                <a:gd name="T39" fmla="*/ 14 h 42"/>
                <a:gd name="T40" fmla="*/ 33 w 70"/>
                <a:gd name="T41" fmla="*/ 12 h 42"/>
                <a:gd name="T42" fmla="*/ 30 w 70"/>
                <a:gd name="T43" fmla="*/ 8 h 42"/>
                <a:gd name="T44" fmla="*/ 26 w 70"/>
                <a:gd name="T45" fmla="*/ 7 h 42"/>
                <a:gd name="T46" fmla="*/ 23 w 70"/>
                <a:gd name="T47" fmla="*/ 9 h 42"/>
                <a:gd name="T48" fmla="*/ 20 w 70"/>
                <a:gd name="T49" fmla="*/ 6 h 42"/>
                <a:gd name="T50" fmla="*/ 20 w 70"/>
                <a:gd name="T51" fmla="*/ 2 h 42"/>
                <a:gd name="T52" fmla="*/ 17 w 70"/>
                <a:gd name="T53" fmla="*/ 0 h 42"/>
                <a:gd name="T54" fmla="*/ 13 w 70"/>
                <a:gd name="T55" fmla="*/ 2 h 42"/>
                <a:gd name="T56" fmla="*/ 11 w 70"/>
                <a:gd name="T57" fmla="*/ 5 h 42"/>
                <a:gd name="T58" fmla="*/ 11 w 70"/>
                <a:gd name="T59" fmla="*/ 11 h 42"/>
                <a:gd name="T60" fmla="*/ 11 w 70"/>
                <a:gd name="T61" fmla="*/ 15 h 42"/>
                <a:gd name="T62" fmla="*/ 9 w 70"/>
                <a:gd name="T63" fmla="*/ 19 h 42"/>
                <a:gd name="T64" fmla="*/ 10 w 70"/>
                <a:gd name="T65" fmla="*/ 25 h 42"/>
                <a:gd name="T66" fmla="*/ 10 w 70"/>
                <a:gd name="T67" fmla="*/ 27 h 42"/>
                <a:gd name="T68" fmla="*/ 7 w 70"/>
                <a:gd name="T69" fmla="*/ 29 h 42"/>
                <a:gd name="T70" fmla="*/ 3 w 70"/>
                <a:gd name="T71" fmla="*/ 31 h 42"/>
                <a:gd name="T72" fmla="*/ 2 w 70"/>
                <a:gd name="T73" fmla="*/ 35 h 42"/>
                <a:gd name="T74" fmla="*/ 6 w 70"/>
                <a:gd name="T75" fmla="*/ 36 h 42"/>
                <a:gd name="T76" fmla="*/ 11 w 70"/>
                <a:gd name="T77" fmla="*/ 33 h 42"/>
                <a:gd name="T78" fmla="*/ 16 w 70"/>
                <a:gd name="T79" fmla="*/ 34 h 42"/>
                <a:gd name="T80" fmla="*/ 17 w 70"/>
                <a:gd name="T81" fmla="*/ 37 h 42"/>
                <a:gd name="T82" fmla="*/ 17 w 70"/>
                <a:gd name="T83" fmla="*/ 39 h 42"/>
                <a:gd name="T84" fmla="*/ 18 w 70"/>
                <a:gd name="T8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42">
                  <a:moveTo>
                    <a:pt x="18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6" y="36"/>
                    <a:pt x="56" y="36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61" y="39"/>
                    <a:pt x="61" y="38"/>
                  </a:cubicBezTo>
                  <a:cubicBezTo>
                    <a:pt x="61" y="37"/>
                    <a:pt x="63" y="35"/>
                    <a:pt x="63" y="35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70" y="36"/>
                    <a:pt x="67" y="33"/>
                  </a:cubicBezTo>
                  <a:cubicBezTo>
                    <a:pt x="65" y="31"/>
                    <a:pt x="63" y="30"/>
                    <a:pt x="63" y="3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6"/>
                    <a:pt x="54" y="25"/>
                  </a:cubicBezTo>
                  <a:cubicBezTo>
                    <a:pt x="54" y="24"/>
                    <a:pt x="53" y="22"/>
                    <a:pt x="53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49" y="17"/>
                    <a:pt x="48" y="17"/>
                  </a:cubicBezTo>
                  <a:cubicBezTo>
                    <a:pt x="46" y="17"/>
                    <a:pt x="45" y="18"/>
                    <a:pt x="45" y="18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3" y="5"/>
                    <a:pt x="22" y="4"/>
                  </a:cubicBezTo>
                  <a:cubicBezTo>
                    <a:pt x="21" y="3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7"/>
                    <a:pt x="10" y="27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8" y="28"/>
                    <a:pt x="7" y="28"/>
                    <a:pt x="7" y="29"/>
                  </a:cubicBezTo>
                  <a:cubicBezTo>
                    <a:pt x="6" y="29"/>
                    <a:pt x="6" y="30"/>
                    <a:pt x="5" y="30"/>
                  </a:cubicBezTo>
                  <a:cubicBezTo>
                    <a:pt x="4" y="31"/>
                    <a:pt x="4" y="31"/>
                    <a:pt x="3" y="31"/>
                  </a:cubicBezTo>
                  <a:cubicBezTo>
                    <a:pt x="2" y="32"/>
                    <a:pt x="1" y="32"/>
                    <a:pt x="1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3" y="36"/>
                    <a:pt x="3" y="36"/>
                    <a:pt x="4" y="36"/>
                  </a:cubicBezTo>
                  <a:cubicBezTo>
                    <a:pt x="5" y="36"/>
                    <a:pt x="5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4"/>
                    <a:pt x="10" y="34"/>
                    <a:pt x="11" y="33"/>
                  </a:cubicBezTo>
                  <a:cubicBezTo>
                    <a:pt x="12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4"/>
                  </a:cubicBezTo>
                  <a:cubicBezTo>
                    <a:pt x="16" y="34"/>
                    <a:pt x="17" y="35"/>
                    <a:pt x="17" y="35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7" y="37"/>
                    <a:pt x="17" y="38"/>
                    <a:pt x="17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40"/>
                    <a:pt x="17" y="40"/>
                  </a:cubicBezTo>
                  <a:cubicBezTo>
                    <a:pt x="17" y="40"/>
                    <a:pt x="18" y="42"/>
                    <a:pt x="18" y="4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16" name="Freeform 425"/>
            <p:cNvSpPr>
              <a:spLocks/>
            </p:cNvSpPr>
            <p:nvPr/>
          </p:nvSpPr>
          <p:spPr bwMode="gray">
            <a:xfrm>
              <a:off x="5725154" y="2183485"/>
              <a:ext cx="3711" cy="3711"/>
            </a:xfrm>
            <a:custGeom>
              <a:avLst/>
              <a:gdLst>
                <a:gd name="T0" fmla="*/ 5 w 8"/>
                <a:gd name="T1" fmla="*/ 9 h 9"/>
                <a:gd name="T2" fmla="*/ 2 w 8"/>
                <a:gd name="T3" fmla="*/ 7 h 9"/>
                <a:gd name="T4" fmla="*/ 1 w 8"/>
                <a:gd name="T5" fmla="*/ 5 h 9"/>
                <a:gd name="T6" fmla="*/ 0 w 8"/>
                <a:gd name="T7" fmla="*/ 4 h 9"/>
                <a:gd name="T8" fmla="*/ 0 w 8"/>
                <a:gd name="T9" fmla="*/ 0 h 9"/>
                <a:gd name="T10" fmla="*/ 2 w 8"/>
                <a:gd name="T11" fmla="*/ 0 h 9"/>
                <a:gd name="T12" fmla="*/ 4 w 8"/>
                <a:gd name="T13" fmla="*/ 2 h 9"/>
                <a:gd name="T14" fmla="*/ 8 w 8"/>
                <a:gd name="T15" fmla="*/ 5 h 9"/>
                <a:gd name="T16" fmla="*/ 6 w 8"/>
                <a:gd name="T17" fmla="*/ 9 h 9"/>
                <a:gd name="T18" fmla="*/ 5 w 8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2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5"/>
                  </a:lnTo>
                  <a:lnTo>
                    <a:pt x="6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17" name="Freeform 426"/>
            <p:cNvSpPr>
              <a:spLocks/>
            </p:cNvSpPr>
            <p:nvPr/>
          </p:nvSpPr>
          <p:spPr bwMode="gray">
            <a:xfrm>
              <a:off x="5729237" y="2182001"/>
              <a:ext cx="3340" cy="3711"/>
            </a:xfrm>
            <a:custGeom>
              <a:avLst/>
              <a:gdLst>
                <a:gd name="T0" fmla="*/ 5 w 8"/>
                <a:gd name="T1" fmla="*/ 8 h 8"/>
                <a:gd name="T2" fmla="*/ 3 w 8"/>
                <a:gd name="T3" fmla="*/ 5 h 8"/>
                <a:gd name="T4" fmla="*/ 0 w 8"/>
                <a:gd name="T5" fmla="*/ 3 h 8"/>
                <a:gd name="T6" fmla="*/ 0 w 8"/>
                <a:gd name="T7" fmla="*/ 0 h 8"/>
                <a:gd name="T8" fmla="*/ 3 w 8"/>
                <a:gd name="T9" fmla="*/ 1 h 8"/>
                <a:gd name="T10" fmla="*/ 6 w 8"/>
                <a:gd name="T11" fmla="*/ 3 h 8"/>
                <a:gd name="T12" fmla="*/ 8 w 8"/>
                <a:gd name="T13" fmla="*/ 4 h 8"/>
                <a:gd name="T14" fmla="*/ 8 w 8"/>
                <a:gd name="T15" fmla="*/ 7 h 8"/>
                <a:gd name="T16" fmla="*/ 6 w 8"/>
                <a:gd name="T17" fmla="*/ 8 h 8"/>
                <a:gd name="T18" fmla="*/ 5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lnTo>
                    <a:pt x="6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18" name="Freeform 427"/>
            <p:cNvSpPr>
              <a:spLocks/>
            </p:cNvSpPr>
            <p:nvPr/>
          </p:nvSpPr>
          <p:spPr bwMode="gray">
            <a:xfrm>
              <a:off x="5801982" y="2211322"/>
              <a:ext cx="4454" cy="2598"/>
            </a:xfrm>
            <a:custGeom>
              <a:avLst/>
              <a:gdLst>
                <a:gd name="T0" fmla="*/ 0 w 10"/>
                <a:gd name="T1" fmla="*/ 0 h 6"/>
                <a:gd name="T2" fmla="*/ 1 w 10"/>
                <a:gd name="T3" fmla="*/ 3 h 6"/>
                <a:gd name="T4" fmla="*/ 5 w 10"/>
                <a:gd name="T5" fmla="*/ 6 h 6"/>
                <a:gd name="T6" fmla="*/ 8 w 10"/>
                <a:gd name="T7" fmla="*/ 6 h 6"/>
                <a:gd name="T8" fmla="*/ 10 w 10"/>
                <a:gd name="T9" fmla="*/ 3 h 6"/>
                <a:gd name="T10" fmla="*/ 8 w 10"/>
                <a:gd name="T11" fmla="*/ 2 h 6"/>
                <a:gd name="T12" fmla="*/ 5 w 10"/>
                <a:gd name="T13" fmla="*/ 0 h 6"/>
                <a:gd name="T14" fmla="*/ 1 w 10"/>
                <a:gd name="T15" fmla="*/ 0 h 6"/>
                <a:gd name="T16" fmla="*/ 0 w 10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" y="3"/>
                  </a:lnTo>
                  <a:lnTo>
                    <a:pt x="5" y="6"/>
                  </a:lnTo>
                  <a:lnTo>
                    <a:pt x="8" y="6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19" name="Freeform 428"/>
            <p:cNvSpPr>
              <a:spLocks/>
            </p:cNvSpPr>
            <p:nvPr/>
          </p:nvSpPr>
          <p:spPr bwMode="gray">
            <a:xfrm>
              <a:off x="5832417" y="2220972"/>
              <a:ext cx="4083" cy="2969"/>
            </a:xfrm>
            <a:custGeom>
              <a:avLst/>
              <a:gdLst>
                <a:gd name="T0" fmla="*/ 4 w 9"/>
                <a:gd name="T1" fmla="*/ 4 h 7"/>
                <a:gd name="T2" fmla="*/ 3 w 9"/>
                <a:gd name="T3" fmla="*/ 3 h 7"/>
                <a:gd name="T4" fmla="*/ 0 w 9"/>
                <a:gd name="T5" fmla="*/ 0 h 7"/>
                <a:gd name="T6" fmla="*/ 3 w 9"/>
                <a:gd name="T7" fmla="*/ 0 h 7"/>
                <a:gd name="T8" fmla="*/ 5 w 9"/>
                <a:gd name="T9" fmla="*/ 0 h 7"/>
                <a:gd name="T10" fmla="*/ 9 w 9"/>
                <a:gd name="T11" fmla="*/ 0 h 7"/>
                <a:gd name="T12" fmla="*/ 9 w 9"/>
                <a:gd name="T13" fmla="*/ 3 h 7"/>
                <a:gd name="T14" fmla="*/ 8 w 9"/>
                <a:gd name="T15" fmla="*/ 6 h 7"/>
                <a:gd name="T16" fmla="*/ 5 w 9"/>
                <a:gd name="T17" fmla="*/ 7 h 7"/>
                <a:gd name="T18" fmla="*/ 4 w 9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8" y="6"/>
                  </a:lnTo>
                  <a:lnTo>
                    <a:pt x="5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20" name="Freeform 429"/>
            <p:cNvSpPr>
              <a:spLocks/>
            </p:cNvSpPr>
            <p:nvPr/>
          </p:nvSpPr>
          <p:spPr bwMode="gray">
            <a:xfrm>
              <a:off x="5815715" y="2229879"/>
              <a:ext cx="3711" cy="3340"/>
            </a:xfrm>
            <a:custGeom>
              <a:avLst/>
              <a:gdLst>
                <a:gd name="T0" fmla="*/ 3 w 6"/>
                <a:gd name="T1" fmla="*/ 5 h 5"/>
                <a:gd name="T2" fmla="*/ 6 w 6"/>
                <a:gd name="T3" fmla="*/ 2 h 5"/>
                <a:gd name="T4" fmla="*/ 4 w 6"/>
                <a:gd name="T5" fmla="*/ 0 h 5"/>
                <a:gd name="T6" fmla="*/ 3 w 6"/>
                <a:gd name="T7" fmla="*/ 2 h 5"/>
                <a:gd name="T8" fmla="*/ 0 w 6"/>
                <a:gd name="T9" fmla="*/ 2 h 5"/>
                <a:gd name="T10" fmla="*/ 1 w 6"/>
                <a:gd name="T11" fmla="*/ 4 h 5"/>
                <a:gd name="T12" fmla="*/ 3 w 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4" y="4"/>
                    <a:pt x="6" y="2"/>
                    <a:pt x="6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21" name="Freeform 430"/>
            <p:cNvSpPr>
              <a:spLocks/>
            </p:cNvSpPr>
            <p:nvPr/>
          </p:nvSpPr>
          <p:spPr bwMode="gray">
            <a:xfrm>
              <a:off x="5835015" y="2213177"/>
              <a:ext cx="2598" cy="1484"/>
            </a:xfrm>
            <a:custGeom>
              <a:avLst/>
              <a:gdLst>
                <a:gd name="T0" fmla="*/ 2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4 w 6"/>
                <a:gd name="T7" fmla="*/ 4 h 4"/>
                <a:gd name="T8" fmla="*/ 2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22" name="Freeform 431"/>
            <p:cNvSpPr>
              <a:spLocks/>
            </p:cNvSpPr>
            <p:nvPr/>
          </p:nvSpPr>
          <p:spPr bwMode="gray">
            <a:xfrm>
              <a:off x="5832788" y="2210950"/>
              <a:ext cx="1856" cy="2969"/>
            </a:xfrm>
            <a:custGeom>
              <a:avLst/>
              <a:gdLst>
                <a:gd name="T0" fmla="*/ 1 w 3"/>
                <a:gd name="T1" fmla="*/ 3 h 5"/>
                <a:gd name="T2" fmla="*/ 0 w 3"/>
                <a:gd name="T3" fmla="*/ 2 h 5"/>
                <a:gd name="T4" fmla="*/ 1 w 3"/>
                <a:gd name="T5" fmla="*/ 1 h 5"/>
                <a:gd name="T6" fmla="*/ 3 w 3"/>
                <a:gd name="T7" fmla="*/ 1 h 5"/>
                <a:gd name="T8" fmla="*/ 3 w 3"/>
                <a:gd name="T9" fmla="*/ 4 h 5"/>
                <a:gd name="T10" fmla="*/ 1 w 3"/>
                <a:gd name="T11" fmla="*/ 5 h 5"/>
                <a:gd name="T12" fmla="*/ 1 w 3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3" y="2"/>
                    <a:pt x="3" y="4"/>
                    <a:pt x="3" y="4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23" name="Freeform 432"/>
            <p:cNvSpPr>
              <a:spLocks/>
            </p:cNvSpPr>
            <p:nvPr/>
          </p:nvSpPr>
          <p:spPr bwMode="gray">
            <a:xfrm>
              <a:off x="5697318" y="2107028"/>
              <a:ext cx="156996" cy="112087"/>
            </a:xfrm>
            <a:custGeom>
              <a:avLst/>
              <a:gdLst>
                <a:gd name="T0" fmla="*/ 247 w 278"/>
                <a:gd name="T1" fmla="*/ 116 h 199"/>
                <a:gd name="T2" fmla="*/ 263 w 278"/>
                <a:gd name="T3" fmla="*/ 121 h 199"/>
                <a:gd name="T4" fmla="*/ 274 w 278"/>
                <a:gd name="T5" fmla="*/ 127 h 199"/>
                <a:gd name="T6" fmla="*/ 272 w 278"/>
                <a:gd name="T7" fmla="*/ 135 h 199"/>
                <a:gd name="T8" fmla="*/ 256 w 278"/>
                <a:gd name="T9" fmla="*/ 141 h 199"/>
                <a:gd name="T10" fmla="*/ 250 w 278"/>
                <a:gd name="T11" fmla="*/ 147 h 199"/>
                <a:gd name="T12" fmla="*/ 240 w 278"/>
                <a:gd name="T13" fmla="*/ 137 h 199"/>
                <a:gd name="T14" fmla="*/ 236 w 278"/>
                <a:gd name="T15" fmla="*/ 135 h 199"/>
                <a:gd name="T16" fmla="*/ 228 w 278"/>
                <a:gd name="T17" fmla="*/ 130 h 199"/>
                <a:gd name="T18" fmla="*/ 220 w 278"/>
                <a:gd name="T19" fmla="*/ 132 h 199"/>
                <a:gd name="T20" fmla="*/ 214 w 278"/>
                <a:gd name="T21" fmla="*/ 140 h 199"/>
                <a:gd name="T22" fmla="*/ 231 w 278"/>
                <a:gd name="T23" fmla="*/ 154 h 199"/>
                <a:gd name="T24" fmla="*/ 245 w 278"/>
                <a:gd name="T25" fmla="*/ 168 h 199"/>
                <a:gd name="T26" fmla="*/ 243 w 278"/>
                <a:gd name="T27" fmla="*/ 178 h 199"/>
                <a:gd name="T28" fmla="*/ 230 w 278"/>
                <a:gd name="T29" fmla="*/ 181 h 199"/>
                <a:gd name="T30" fmla="*/ 216 w 278"/>
                <a:gd name="T31" fmla="*/ 172 h 199"/>
                <a:gd name="T32" fmla="*/ 210 w 278"/>
                <a:gd name="T33" fmla="*/ 193 h 199"/>
                <a:gd name="T34" fmla="*/ 183 w 278"/>
                <a:gd name="T35" fmla="*/ 181 h 199"/>
                <a:gd name="T36" fmla="*/ 168 w 278"/>
                <a:gd name="T37" fmla="*/ 166 h 199"/>
                <a:gd name="T38" fmla="*/ 151 w 278"/>
                <a:gd name="T39" fmla="*/ 156 h 199"/>
                <a:gd name="T40" fmla="*/ 123 w 278"/>
                <a:gd name="T41" fmla="*/ 145 h 199"/>
                <a:gd name="T42" fmla="*/ 155 w 278"/>
                <a:gd name="T43" fmla="*/ 130 h 199"/>
                <a:gd name="T44" fmla="*/ 182 w 278"/>
                <a:gd name="T45" fmla="*/ 135 h 199"/>
                <a:gd name="T46" fmla="*/ 200 w 278"/>
                <a:gd name="T47" fmla="*/ 128 h 199"/>
                <a:gd name="T48" fmla="*/ 169 w 278"/>
                <a:gd name="T49" fmla="*/ 118 h 199"/>
                <a:gd name="T50" fmla="*/ 158 w 278"/>
                <a:gd name="T51" fmla="*/ 92 h 199"/>
                <a:gd name="T52" fmla="*/ 138 w 278"/>
                <a:gd name="T53" fmla="*/ 88 h 199"/>
                <a:gd name="T54" fmla="*/ 133 w 278"/>
                <a:gd name="T55" fmla="*/ 75 h 199"/>
                <a:gd name="T56" fmla="*/ 109 w 278"/>
                <a:gd name="T57" fmla="*/ 58 h 199"/>
                <a:gd name="T58" fmla="*/ 89 w 278"/>
                <a:gd name="T59" fmla="*/ 72 h 199"/>
                <a:gd name="T60" fmla="*/ 74 w 278"/>
                <a:gd name="T61" fmla="*/ 66 h 199"/>
                <a:gd name="T62" fmla="*/ 62 w 278"/>
                <a:gd name="T63" fmla="*/ 70 h 199"/>
                <a:gd name="T64" fmla="*/ 36 w 278"/>
                <a:gd name="T65" fmla="*/ 66 h 199"/>
                <a:gd name="T66" fmla="*/ 19 w 278"/>
                <a:gd name="T67" fmla="*/ 62 h 199"/>
                <a:gd name="T68" fmla="*/ 15 w 278"/>
                <a:gd name="T69" fmla="*/ 51 h 199"/>
                <a:gd name="T70" fmla="*/ 5 w 278"/>
                <a:gd name="T71" fmla="*/ 45 h 199"/>
                <a:gd name="T72" fmla="*/ 28 w 278"/>
                <a:gd name="T73" fmla="*/ 1 h 199"/>
                <a:gd name="T74" fmla="*/ 38 w 278"/>
                <a:gd name="T75" fmla="*/ 35 h 199"/>
                <a:gd name="T76" fmla="*/ 45 w 278"/>
                <a:gd name="T77" fmla="*/ 50 h 199"/>
                <a:gd name="T78" fmla="*/ 49 w 278"/>
                <a:gd name="T79" fmla="*/ 38 h 199"/>
                <a:gd name="T80" fmla="*/ 52 w 278"/>
                <a:gd name="T81" fmla="*/ 31 h 199"/>
                <a:gd name="T82" fmla="*/ 44 w 278"/>
                <a:gd name="T83" fmla="*/ 18 h 199"/>
                <a:gd name="T84" fmla="*/ 50 w 278"/>
                <a:gd name="T85" fmla="*/ 11 h 199"/>
                <a:gd name="T86" fmla="*/ 71 w 278"/>
                <a:gd name="T87" fmla="*/ 2 h 199"/>
                <a:gd name="T88" fmla="*/ 93 w 278"/>
                <a:gd name="T89" fmla="*/ 25 h 199"/>
                <a:gd name="T90" fmla="*/ 100 w 278"/>
                <a:gd name="T91" fmla="*/ 30 h 199"/>
                <a:gd name="T92" fmla="*/ 109 w 278"/>
                <a:gd name="T93" fmla="*/ 34 h 199"/>
                <a:gd name="T94" fmla="*/ 115 w 278"/>
                <a:gd name="T95" fmla="*/ 28 h 199"/>
                <a:gd name="T96" fmla="*/ 130 w 278"/>
                <a:gd name="T97" fmla="*/ 21 h 199"/>
                <a:gd name="T98" fmla="*/ 136 w 278"/>
                <a:gd name="T99" fmla="*/ 33 h 199"/>
                <a:gd name="T100" fmla="*/ 144 w 278"/>
                <a:gd name="T101" fmla="*/ 39 h 199"/>
                <a:gd name="T102" fmla="*/ 158 w 278"/>
                <a:gd name="T103" fmla="*/ 40 h 199"/>
                <a:gd name="T104" fmla="*/ 167 w 278"/>
                <a:gd name="T105" fmla="*/ 46 h 199"/>
                <a:gd name="T106" fmla="*/ 174 w 278"/>
                <a:gd name="T107" fmla="*/ 55 h 199"/>
                <a:gd name="T108" fmla="*/ 185 w 278"/>
                <a:gd name="T109" fmla="*/ 57 h 199"/>
                <a:gd name="T110" fmla="*/ 188 w 278"/>
                <a:gd name="T111" fmla="*/ 57 h 199"/>
                <a:gd name="T112" fmla="*/ 207 w 278"/>
                <a:gd name="T113" fmla="*/ 59 h 199"/>
                <a:gd name="T114" fmla="*/ 195 w 278"/>
                <a:gd name="T115" fmla="*/ 67 h 199"/>
                <a:gd name="T116" fmla="*/ 219 w 278"/>
                <a:gd name="T117" fmla="*/ 73 h 199"/>
                <a:gd name="T118" fmla="*/ 211 w 278"/>
                <a:gd name="T119" fmla="*/ 83 h 199"/>
                <a:gd name="T120" fmla="*/ 219 w 278"/>
                <a:gd name="T121" fmla="*/ 95 h 199"/>
                <a:gd name="T122" fmla="*/ 236 w 278"/>
                <a:gd name="T123" fmla="*/ 10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8" h="199">
                  <a:moveTo>
                    <a:pt x="246" y="106"/>
                  </a:moveTo>
                  <a:cubicBezTo>
                    <a:pt x="246" y="106"/>
                    <a:pt x="245" y="110"/>
                    <a:pt x="246" y="109"/>
                  </a:cubicBezTo>
                  <a:cubicBezTo>
                    <a:pt x="246" y="109"/>
                    <a:pt x="246" y="109"/>
                    <a:pt x="247" y="109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7" y="108"/>
                    <a:pt x="248" y="108"/>
                    <a:pt x="248" y="108"/>
                  </a:cubicBezTo>
                  <a:cubicBezTo>
                    <a:pt x="249" y="108"/>
                    <a:pt x="249" y="109"/>
                    <a:pt x="250" y="109"/>
                  </a:cubicBezTo>
                  <a:cubicBezTo>
                    <a:pt x="250" y="109"/>
                    <a:pt x="250" y="109"/>
                    <a:pt x="251" y="109"/>
                  </a:cubicBezTo>
                  <a:cubicBezTo>
                    <a:pt x="251" y="109"/>
                    <a:pt x="252" y="110"/>
                    <a:pt x="251" y="110"/>
                  </a:cubicBezTo>
                  <a:cubicBezTo>
                    <a:pt x="251" y="111"/>
                    <a:pt x="251" y="111"/>
                    <a:pt x="251" y="112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2" y="112"/>
                    <a:pt x="252" y="112"/>
                    <a:pt x="252" y="113"/>
                  </a:cubicBezTo>
                  <a:cubicBezTo>
                    <a:pt x="251" y="113"/>
                    <a:pt x="251" y="113"/>
                    <a:pt x="250" y="114"/>
                  </a:cubicBezTo>
                  <a:cubicBezTo>
                    <a:pt x="249" y="114"/>
                    <a:pt x="249" y="114"/>
                    <a:pt x="248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48" y="116"/>
                    <a:pt x="247" y="116"/>
                    <a:pt x="247" y="116"/>
                  </a:cubicBezTo>
                  <a:cubicBezTo>
                    <a:pt x="247" y="117"/>
                    <a:pt x="247" y="117"/>
                    <a:pt x="246" y="118"/>
                  </a:cubicBezTo>
                  <a:cubicBezTo>
                    <a:pt x="247" y="117"/>
                    <a:pt x="248" y="117"/>
                    <a:pt x="249" y="117"/>
                  </a:cubicBezTo>
                  <a:cubicBezTo>
                    <a:pt x="250" y="117"/>
                    <a:pt x="250" y="117"/>
                    <a:pt x="251" y="117"/>
                  </a:cubicBezTo>
                  <a:cubicBezTo>
                    <a:pt x="251" y="117"/>
                    <a:pt x="252" y="116"/>
                    <a:pt x="253" y="116"/>
                  </a:cubicBezTo>
                  <a:cubicBezTo>
                    <a:pt x="253" y="116"/>
                    <a:pt x="254" y="116"/>
                    <a:pt x="255" y="116"/>
                  </a:cubicBezTo>
                  <a:cubicBezTo>
                    <a:pt x="256" y="116"/>
                    <a:pt x="257" y="116"/>
                    <a:pt x="257" y="117"/>
                  </a:cubicBezTo>
                  <a:cubicBezTo>
                    <a:pt x="257" y="117"/>
                    <a:pt x="258" y="116"/>
                    <a:pt x="258" y="116"/>
                  </a:cubicBezTo>
                  <a:cubicBezTo>
                    <a:pt x="258" y="115"/>
                    <a:pt x="259" y="115"/>
                    <a:pt x="260" y="114"/>
                  </a:cubicBezTo>
                  <a:cubicBezTo>
                    <a:pt x="261" y="114"/>
                    <a:pt x="261" y="115"/>
                    <a:pt x="261" y="116"/>
                  </a:cubicBezTo>
                  <a:cubicBezTo>
                    <a:pt x="261" y="117"/>
                    <a:pt x="261" y="118"/>
                    <a:pt x="261" y="118"/>
                  </a:cubicBezTo>
                  <a:cubicBezTo>
                    <a:pt x="260" y="119"/>
                    <a:pt x="259" y="119"/>
                    <a:pt x="259" y="120"/>
                  </a:cubicBezTo>
                  <a:cubicBezTo>
                    <a:pt x="258" y="121"/>
                    <a:pt x="257" y="121"/>
                    <a:pt x="256" y="121"/>
                  </a:cubicBezTo>
                  <a:cubicBezTo>
                    <a:pt x="257" y="121"/>
                    <a:pt x="258" y="121"/>
                    <a:pt x="259" y="121"/>
                  </a:cubicBezTo>
                  <a:cubicBezTo>
                    <a:pt x="259" y="121"/>
                    <a:pt x="260" y="121"/>
                    <a:pt x="260" y="121"/>
                  </a:cubicBezTo>
                  <a:cubicBezTo>
                    <a:pt x="261" y="121"/>
                    <a:pt x="263" y="121"/>
                    <a:pt x="263" y="121"/>
                  </a:cubicBezTo>
                  <a:cubicBezTo>
                    <a:pt x="263" y="122"/>
                    <a:pt x="263" y="122"/>
                    <a:pt x="263" y="123"/>
                  </a:cubicBezTo>
                  <a:cubicBezTo>
                    <a:pt x="263" y="123"/>
                    <a:pt x="263" y="124"/>
                    <a:pt x="263" y="124"/>
                  </a:cubicBezTo>
                  <a:cubicBezTo>
                    <a:pt x="264" y="124"/>
                    <a:pt x="264" y="123"/>
                    <a:pt x="264" y="122"/>
                  </a:cubicBezTo>
                  <a:cubicBezTo>
                    <a:pt x="265" y="121"/>
                    <a:pt x="265" y="121"/>
                    <a:pt x="266" y="121"/>
                  </a:cubicBezTo>
                  <a:cubicBezTo>
                    <a:pt x="266" y="121"/>
                    <a:pt x="266" y="120"/>
                    <a:pt x="267" y="120"/>
                  </a:cubicBezTo>
                  <a:cubicBezTo>
                    <a:pt x="268" y="121"/>
                    <a:pt x="268" y="122"/>
                    <a:pt x="268" y="122"/>
                  </a:cubicBezTo>
                  <a:cubicBezTo>
                    <a:pt x="269" y="121"/>
                    <a:pt x="270" y="118"/>
                    <a:pt x="271" y="119"/>
                  </a:cubicBezTo>
                  <a:cubicBezTo>
                    <a:pt x="272" y="119"/>
                    <a:pt x="273" y="120"/>
                    <a:pt x="273" y="121"/>
                  </a:cubicBezTo>
                  <a:cubicBezTo>
                    <a:pt x="274" y="122"/>
                    <a:pt x="275" y="122"/>
                    <a:pt x="276" y="123"/>
                  </a:cubicBezTo>
                  <a:cubicBezTo>
                    <a:pt x="277" y="124"/>
                    <a:pt x="277" y="125"/>
                    <a:pt x="277" y="126"/>
                  </a:cubicBezTo>
                  <a:cubicBezTo>
                    <a:pt x="277" y="126"/>
                    <a:pt x="278" y="127"/>
                    <a:pt x="278" y="127"/>
                  </a:cubicBezTo>
                  <a:cubicBezTo>
                    <a:pt x="277" y="128"/>
                    <a:pt x="277" y="127"/>
                    <a:pt x="276" y="127"/>
                  </a:cubicBezTo>
                  <a:cubicBezTo>
                    <a:pt x="275" y="127"/>
                    <a:pt x="274" y="126"/>
                    <a:pt x="273" y="125"/>
                  </a:cubicBezTo>
                  <a:cubicBezTo>
                    <a:pt x="273" y="125"/>
                    <a:pt x="274" y="125"/>
                    <a:pt x="274" y="126"/>
                  </a:cubicBezTo>
                  <a:cubicBezTo>
                    <a:pt x="275" y="126"/>
                    <a:pt x="275" y="126"/>
                    <a:pt x="274" y="127"/>
                  </a:cubicBezTo>
                  <a:cubicBezTo>
                    <a:pt x="274" y="127"/>
                    <a:pt x="274" y="128"/>
                    <a:pt x="274" y="128"/>
                  </a:cubicBezTo>
                  <a:cubicBezTo>
                    <a:pt x="274" y="129"/>
                    <a:pt x="275" y="129"/>
                    <a:pt x="275" y="129"/>
                  </a:cubicBezTo>
                  <a:cubicBezTo>
                    <a:pt x="275" y="130"/>
                    <a:pt x="275" y="130"/>
                    <a:pt x="274" y="130"/>
                  </a:cubicBezTo>
                  <a:cubicBezTo>
                    <a:pt x="274" y="130"/>
                    <a:pt x="274" y="130"/>
                    <a:pt x="273" y="130"/>
                  </a:cubicBezTo>
                  <a:cubicBezTo>
                    <a:pt x="273" y="130"/>
                    <a:pt x="273" y="130"/>
                    <a:pt x="273" y="130"/>
                  </a:cubicBezTo>
                  <a:cubicBezTo>
                    <a:pt x="272" y="130"/>
                    <a:pt x="271" y="130"/>
                    <a:pt x="270" y="130"/>
                  </a:cubicBezTo>
                  <a:cubicBezTo>
                    <a:pt x="269" y="130"/>
                    <a:pt x="269" y="130"/>
                    <a:pt x="269" y="129"/>
                  </a:cubicBezTo>
                  <a:cubicBezTo>
                    <a:pt x="268" y="129"/>
                    <a:pt x="268" y="129"/>
                    <a:pt x="268" y="129"/>
                  </a:cubicBezTo>
                  <a:cubicBezTo>
                    <a:pt x="268" y="130"/>
                    <a:pt x="268" y="130"/>
                    <a:pt x="268" y="130"/>
                  </a:cubicBezTo>
                  <a:cubicBezTo>
                    <a:pt x="267" y="130"/>
                    <a:pt x="267" y="130"/>
                    <a:pt x="267" y="130"/>
                  </a:cubicBezTo>
                  <a:cubicBezTo>
                    <a:pt x="267" y="131"/>
                    <a:pt x="266" y="131"/>
                    <a:pt x="266" y="131"/>
                  </a:cubicBezTo>
                  <a:cubicBezTo>
                    <a:pt x="265" y="132"/>
                    <a:pt x="266" y="132"/>
                    <a:pt x="266" y="132"/>
                  </a:cubicBezTo>
                  <a:cubicBezTo>
                    <a:pt x="267" y="132"/>
                    <a:pt x="268" y="133"/>
                    <a:pt x="269" y="133"/>
                  </a:cubicBezTo>
                  <a:cubicBezTo>
                    <a:pt x="269" y="133"/>
                    <a:pt x="269" y="132"/>
                    <a:pt x="270" y="133"/>
                  </a:cubicBezTo>
                  <a:cubicBezTo>
                    <a:pt x="270" y="133"/>
                    <a:pt x="273" y="133"/>
                    <a:pt x="272" y="135"/>
                  </a:cubicBezTo>
                  <a:cubicBezTo>
                    <a:pt x="272" y="135"/>
                    <a:pt x="272" y="135"/>
                    <a:pt x="271" y="134"/>
                  </a:cubicBezTo>
                  <a:cubicBezTo>
                    <a:pt x="271" y="134"/>
                    <a:pt x="270" y="135"/>
                    <a:pt x="270" y="134"/>
                  </a:cubicBezTo>
                  <a:cubicBezTo>
                    <a:pt x="269" y="134"/>
                    <a:pt x="268" y="134"/>
                    <a:pt x="267" y="134"/>
                  </a:cubicBezTo>
                  <a:cubicBezTo>
                    <a:pt x="266" y="134"/>
                    <a:pt x="264" y="134"/>
                    <a:pt x="264" y="134"/>
                  </a:cubicBezTo>
                  <a:cubicBezTo>
                    <a:pt x="264" y="134"/>
                    <a:pt x="265" y="135"/>
                    <a:pt x="265" y="135"/>
                  </a:cubicBezTo>
                  <a:cubicBezTo>
                    <a:pt x="266" y="136"/>
                    <a:pt x="267" y="136"/>
                    <a:pt x="268" y="137"/>
                  </a:cubicBezTo>
                  <a:cubicBezTo>
                    <a:pt x="269" y="139"/>
                    <a:pt x="265" y="138"/>
                    <a:pt x="264" y="138"/>
                  </a:cubicBezTo>
                  <a:cubicBezTo>
                    <a:pt x="263" y="139"/>
                    <a:pt x="264" y="140"/>
                    <a:pt x="264" y="140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3" y="141"/>
                    <a:pt x="263" y="142"/>
                    <a:pt x="262" y="142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1"/>
                    <a:pt x="260" y="141"/>
                    <a:pt x="260" y="141"/>
                  </a:cubicBezTo>
                  <a:cubicBezTo>
                    <a:pt x="259" y="141"/>
                    <a:pt x="257" y="138"/>
                    <a:pt x="257" y="137"/>
                  </a:cubicBezTo>
                  <a:cubicBezTo>
                    <a:pt x="257" y="138"/>
                    <a:pt x="258" y="139"/>
                    <a:pt x="257" y="139"/>
                  </a:cubicBezTo>
                  <a:cubicBezTo>
                    <a:pt x="257" y="140"/>
                    <a:pt x="256" y="140"/>
                    <a:pt x="256" y="141"/>
                  </a:cubicBezTo>
                  <a:cubicBezTo>
                    <a:pt x="257" y="142"/>
                    <a:pt x="258" y="141"/>
                    <a:pt x="259" y="141"/>
                  </a:cubicBezTo>
                  <a:cubicBezTo>
                    <a:pt x="259" y="142"/>
                    <a:pt x="258" y="143"/>
                    <a:pt x="258" y="143"/>
                  </a:cubicBezTo>
                  <a:cubicBezTo>
                    <a:pt x="259" y="143"/>
                    <a:pt x="259" y="143"/>
                    <a:pt x="259" y="143"/>
                  </a:cubicBezTo>
                  <a:cubicBezTo>
                    <a:pt x="259" y="144"/>
                    <a:pt x="259" y="144"/>
                    <a:pt x="259" y="144"/>
                  </a:cubicBezTo>
                  <a:cubicBezTo>
                    <a:pt x="258" y="145"/>
                    <a:pt x="258" y="145"/>
                    <a:pt x="258" y="146"/>
                  </a:cubicBezTo>
                  <a:cubicBezTo>
                    <a:pt x="259" y="146"/>
                    <a:pt x="260" y="146"/>
                    <a:pt x="259" y="147"/>
                  </a:cubicBezTo>
                  <a:cubicBezTo>
                    <a:pt x="259" y="148"/>
                    <a:pt x="258" y="148"/>
                    <a:pt x="257" y="149"/>
                  </a:cubicBezTo>
                  <a:cubicBezTo>
                    <a:pt x="257" y="149"/>
                    <a:pt x="257" y="150"/>
                    <a:pt x="257" y="150"/>
                  </a:cubicBezTo>
                  <a:cubicBezTo>
                    <a:pt x="257" y="150"/>
                    <a:pt x="256" y="151"/>
                    <a:pt x="257" y="151"/>
                  </a:cubicBezTo>
                  <a:cubicBezTo>
                    <a:pt x="256" y="151"/>
                    <a:pt x="256" y="151"/>
                    <a:pt x="256" y="150"/>
                  </a:cubicBezTo>
                  <a:cubicBezTo>
                    <a:pt x="255" y="150"/>
                    <a:pt x="254" y="149"/>
                    <a:pt x="253" y="149"/>
                  </a:cubicBezTo>
                  <a:cubicBezTo>
                    <a:pt x="253" y="149"/>
                    <a:pt x="252" y="149"/>
                    <a:pt x="252" y="149"/>
                  </a:cubicBezTo>
                  <a:cubicBezTo>
                    <a:pt x="252" y="148"/>
                    <a:pt x="251" y="148"/>
                    <a:pt x="251" y="148"/>
                  </a:cubicBezTo>
                  <a:cubicBezTo>
                    <a:pt x="251" y="148"/>
                    <a:pt x="250" y="148"/>
                    <a:pt x="250" y="147"/>
                  </a:cubicBezTo>
                  <a:cubicBezTo>
                    <a:pt x="250" y="147"/>
                    <a:pt x="250" y="147"/>
                    <a:pt x="250" y="147"/>
                  </a:cubicBezTo>
                  <a:cubicBezTo>
                    <a:pt x="249" y="147"/>
                    <a:pt x="249" y="147"/>
                    <a:pt x="249" y="147"/>
                  </a:cubicBezTo>
                  <a:cubicBezTo>
                    <a:pt x="248" y="148"/>
                    <a:pt x="247" y="149"/>
                    <a:pt x="246" y="149"/>
                  </a:cubicBezTo>
                  <a:cubicBezTo>
                    <a:pt x="246" y="148"/>
                    <a:pt x="245" y="147"/>
                    <a:pt x="246" y="147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6" y="145"/>
                    <a:pt x="246" y="144"/>
                    <a:pt x="246" y="144"/>
                  </a:cubicBezTo>
                  <a:cubicBezTo>
                    <a:pt x="246" y="144"/>
                    <a:pt x="245" y="144"/>
                    <a:pt x="245" y="144"/>
                  </a:cubicBezTo>
                  <a:cubicBezTo>
                    <a:pt x="244" y="144"/>
                    <a:pt x="243" y="144"/>
                    <a:pt x="243" y="144"/>
                  </a:cubicBezTo>
                  <a:cubicBezTo>
                    <a:pt x="242" y="143"/>
                    <a:pt x="242" y="143"/>
                    <a:pt x="242" y="142"/>
                  </a:cubicBezTo>
                  <a:cubicBezTo>
                    <a:pt x="243" y="142"/>
                    <a:pt x="243" y="142"/>
                    <a:pt x="244" y="142"/>
                  </a:cubicBezTo>
                  <a:cubicBezTo>
                    <a:pt x="244" y="142"/>
                    <a:pt x="245" y="141"/>
                    <a:pt x="245" y="141"/>
                  </a:cubicBezTo>
                  <a:cubicBezTo>
                    <a:pt x="245" y="140"/>
                    <a:pt x="245" y="140"/>
                    <a:pt x="244" y="140"/>
                  </a:cubicBezTo>
                  <a:cubicBezTo>
                    <a:pt x="244" y="140"/>
                    <a:pt x="243" y="140"/>
                    <a:pt x="242" y="140"/>
                  </a:cubicBezTo>
                  <a:cubicBezTo>
                    <a:pt x="241" y="140"/>
                    <a:pt x="241" y="140"/>
                    <a:pt x="240" y="140"/>
                  </a:cubicBezTo>
                  <a:cubicBezTo>
                    <a:pt x="239" y="140"/>
                    <a:pt x="238" y="140"/>
                    <a:pt x="238" y="140"/>
                  </a:cubicBezTo>
                  <a:cubicBezTo>
                    <a:pt x="238" y="138"/>
                    <a:pt x="239" y="137"/>
                    <a:pt x="240" y="137"/>
                  </a:cubicBezTo>
                  <a:cubicBezTo>
                    <a:pt x="240" y="137"/>
                    <a:pt x="241" y="137"/>
                    <a:pt x="241" y="137"/>
                  </a:cubicBezTo>
                  <a:cubicBezTo>
                    <a:pt x="241" y="137"/>
                    <a:pt x="241" y="136"/>
                    <a:pt x="242" y="136"/>
                  </a:cubicBezTo>
                  <a:cubicBezTo>
                    <a:pt x="242" y="136"/>
                    <a:pt x="243" y="136"/>
                    <a:pt x="243" y="136"/>
                  </a:cubicBezTo>
                  <a:cubicBezTo>
                    <a:pt x="243" y="136"/>
                    <a:pt x="244" y="135"/>
                    <a:pt x="244" y="135"/>
                  </a:cubicBezTo>
                  <a:cubicBezTo>
                    <a:pt x="244" y="135"/>
                    <a:pt x="245" y="134"/>
                    <a:pt x="245" y="134"/>
                  </a:cubicBezTo>
                  <a:cubicBezTo>
                    <a:pt x="246" y="134"/>
                    <a:pt x="246" y="133"/>
                    <a:pt x="246" y="133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47" y="132"/>
                    <a:pt x="247" y="132"/>
                    <a:pt x="248" y="131"/>
                  </a:cubicBezTo>
                  <a:cubicBezTo>
                    <a:pt x="248" y="132"/>
                    <a:pt x="247" y="132"/>
                    <a:pt x="247" y="133"/>
                  </a:cubicBezTo>
                  <a:cubicBezTo>
                    <a:pt x="246" y="133"/>
                    <a:pt x="245" y="133"/>
                    <a:pt x="244" y="133"/>
                  </a:cubicBezTo>
                  <a:cubicBezTo>
                    <a:pt x="243" y="133"/>
                    <a:pt x="242" y="133"/>
                    <a:pt x="242" y="133"/>
                  </a:cubicBezTo>
                  <a:cubicBezTo>
                    <a:pt x="242" y="134"/>
                    <a:pt x="241" y="134"/>
                    <a:pt x="241" y="134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40" y="134"/>
                    <a:pt x="240" y="135"/>
                    <a:pt x="239" y="135"/>
                  </a:cubicBezTo>
                  <a:cubicBezTo>
                    <a:pt x="238" y="135"/>
                    <a:pt x="237" y="136"/>
                    <a:pt x="236" y="135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5" y="135"/>
                    <a:pt x="235" y="135"/>
                    <a:pt x="235" y="135"/>
                  </a:cubicBezTo>
                  <a:cubicBezTo>
                    <a:pt x="235" y="134"/>
                    <a:pt x="236" y="134"/>
                    <a:pt x="236" y="133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2"/>
                    <a:pt x="237" y="131"/>
                    <a:pt x="237" y="131"/>
                  </a:cubicBezTo>
                  <a:cubicBezTo>
                    <a:pt x="236" y="131"/>
                    <a:pt x="236" y="132"/>
                    <a:pt x="235" y="132"/>
                  </a:cubicBezTo>
                  <a:cubicBezTo>
                    <a:pt x="234" y="132"/>
                    <a:pt x="233" y="133"/>
                    <a:pt x="233" y="133"/>
                  </a:cubicBezTo>
                  <a:cubicBezTo>
                    <a:pt x="232" y="133"/>
                    <a:pt x="232" y="132"/>
                    <a:pt x="232" y="132"/>
                  </a:cubicBezTo>
                  <a:cubicBezTo>
                    <a:pt x="232" y="132"/>
                    <a:pt x="232" y="131"/>
                    <a:pt x="232" y="131"/>
                  </a:cubicBezTo>
                  <a:cubicBezTo>
                    <a:pt x="231" y="131"/>
                    <a:pt x="231" y="131"/>
                    <a:pt x="230" y="131"/>
                  </a:cubicBezTo>
                  <a:cubicBezTo>
                    <a:pt x="230" y="131"/>
                    <a:pt x="230" y="131"/>
                    <a:pt x="230" y="131"/>
                  </a:cubicBezTo>
                  <a:cubicBezTo>
                    <a:pt x="230" y="131"/>
                    <a:pt x="230" y="131"/>
                    <a:pt x="230" y="131"/>
                  </a:cubicBezTo>
                  <a:cubicBezTo>
                    <a:pt x="229" y="131"/>
                    <a:pt x="229" y="131"/>
                    <a:pt x="228" y="131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7" y="129"/>
                    <a:pt x="227" y="128"/>
                    <a:pt x="227" y="128"/>
                  </a:cubicBezTo>
                  <a:cubicBezTo>
                    <a:pt x="227" y="127"/>
                    <a:pt x="226" y="126"/>
                    <a:pt x="225" y="125"/>
                  </a:cubicBezTo>
                  <a:cubicBezTo>
                    <a:pt x="224" y="125"/>
                    <a:pt x="224" y="125"/>
                    <a:pt x="223" y="125"/>
                  </a:cubicBezTo>
                  <a:cubicBezTo>
                    <a:pt x="223" y="126"/>
                    <a:pt x="223" y="126"/>
                    <a:pt x="222" y="126"/>
                  </a:cubicBezTo>
                  <a:cubicBezTo>
                    <a:pt x="222" y="126"/>
                    <a:pt x="222" y="127"/>
                    <a:pt x="221" y="127"/>
                  </a:cubicBezTo>
                  <a:cubicBezTo>
                    <a:pt x="221" y="127"/>
                    <a:pt x="221" y="127"/>
                    <a:pt x="220" y="127"/>
                  </a:cubicBezTo>
                  <a:cubicBezTo>
                    <a:pt x="221" y="127"/>
                    <a:pt x="223" y="129"/>
                    <a:pt x="221" y="130"/>
                  </a:cubicBezTo>
                  <a:cubicBezTo>
                    <a:pt x="220" y="130"/>
                    <a:pt x="219" y="129"/>
                    <a:pt x="218" y="129"/>
                  </a:cubicBezTo>
                  <a:cubicBezTo>
                    <a:pt x="218" y="129"/>
                    <a:pt x="217" y="129"/>
                    <a:pt x="217" y="129"/>
                  </a:cubicBezTo>
                  <a:cubicBezTo>
                    <a:pt x="217" y="129"/>
                    <a:pt x="217" y="129"/>
                    <a:pt x="218" y="130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8" y="131"/>
                    <a:pt x="219" y="131"/>
                    <a:pt x="219" y="131"/>
                  </a:cubicBezTo>
                  <a:cubicBezTo>
                    <a:pt x="219" y="131"/>
                    <a:pt x="219" y="131"/>
                    <a:pt x="219" y="132"/>
                  </a:cubicBezTo>
                  <a:cubicBezTo>
                    <a:pt x="220" y="132"/>
                    <a:pt x="220" y="132"/>
                    <a:pt x="220" y="132"/>
                  </a:cubicBezTo>
                  <a:cubicBezTo>
                    <a:pt x="221" y="132"/>
                    <a:pt x="222" y="133"/>
                    <a:pt x="222" y="133"/>
                  </a:cubicBezTo>
                  <a:cubicBezTo>
                    <a:pt x="223" y="135"/>
                    <a:pt x="221" y="135"/>
                    <a:pt x="220" y="135"/>
                  </a:cubicBezTo>
                  <a:cubicBezTo>
                    <a:pt x="219" y="135"/>
                    <a:pt x="219" y="136"/>
                    <a:pt x="218" y="136"/>
                  </a:cubicBezTo>
                  <a:cubicBezTo>
                    <a:pt x="218" y="136"/>
                    <a:pt x="218" y="137"/>
                    <a:pt x="217" y="137"/>
                  </a:cubicBezTo>
                  <a:cubicBezTo>
                    <a:pt x="217" y="137"/>
                    <a:pt x="216" y="137"/>
                    <a:pt x="216" y="137"/>
                  </a:cubicBezTo>
                  <a:cubicBezTo>
                    <a:pt x="215" y="137"/>
                    <a:pt x="215" y="136"/>
                    <a:pt x="215" y="136"/>
                  </a:cubicBezTo>
                  <a:cubicBezTo>
                    <a:pt x="214" y="134"/>
                    <a:pt x="214" y="133"/>
                    <a:pt x="213" y="132"/>
                  </a:cubicBezTo>
                  <a:cubicBezTo>
                    <a:pt x="212" y="132"/>
                    <a:pt x="211" y="131"/>
                    <a:pt x="210" y="132"/>
                  </a:cubicBezTo>
                  <a:cubicBezTo>
                    <a:pt x="210" y="132"/>
                    <a:pt x="210" y="132"/>
                    <a:pt x="209" y="132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3"/>
                    <a:pt x="210" y="134"/>
                    <a:pt x="211" y="135"/>
                  </a:cubicBezTo>
                  <a:cubicBezTo>
                    <a:pt x="211" y="135"/>
                    <a:pt x="211" y="136"/>
                    <a:pt x="211" y="137"/>
                  </a:cubicBezTo>
                  <a:cubicBezTo>
                    <a:pt x="212" y="137"/>
                    <a:pt x="212" y="138"/>
                    <a:pt x="212" y="138"/>
                  </a:cubicBezTo>
                  <a:cubicBezTo>
                    <a:pt x="213" y="139"/>
                    <a:pt x="213" y="139"/>
                    <a:pt x="213" y="139"/>
                  </a:cubicBezTo>
                  <a:cubicBezTo>
                    <a:pt x="214" y="140"/>
                    <a:pt x="214" y="140"/>
                    <a:pt x="214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6" y="141"/>
                    <a:pt x="217" y="141"/>
                    <a:pt x="219" y="141"/>
                  </a:cubicBezTo>
                  <a:cubicBezTo>
                    <a:pt x="220" y="141"/>
                    <a:pt x="219" y="141"/>
                    <a:pt x="220" y="141"/>
                  </a:cubicBezTo>
                  <a:cubicBezTo>
                    <a:pt x="220" y="142"/>
                    <a:pt x="221" y="142"/>
                    <a:pt x="222" y="143"/>
                  </a:cubicBezTo>
                  <a:cubicBezTo>
                    <a:pt x="222" y="143"/>
                    <a:pt x="222" y="143"/>
                    <a:pt x="222" y="144"/>
                  </a:cubicBezTo>
                  <a:cubicBezTo>
                    <a:pt x="222" y="145"/>
                    <a:pt x="222" y="146"/>
                    <a:pt x="222" y="146"/>
                  </a:cubicBezTo>
                  <a:cubicBezTo>
                    <a:pt x="222" y="147"/>
                    <a:pt x="223" y="147"/>
                    <a:pt x="223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4" y="149"/>
                    <a:pt x="224" y="149"/>
                    <a:pt x="224" y="150"/>
                  </a:cubicBezTo>
                  <a:cubicBezTo>
                    <a:pt x="224" y="150"/>
                    <a:pt x="225" y="151"/>
                    <a:pt x="225" y="151"/>
                  </a:cubicBezTo>
                  <a:cubicBezTo>
                    <a:pt x="225" y="152"/>
                    <a:pt x="225" y="152"/>
                    <a:pt x="226" y="153"/>
                  </a:cubicBezTo>
                  <a:cubicBezTo>
                    <a:pt x="227" y="153"/>
                    <a:pt x="228" y="152"/>
                    <a:pt x="229" y="152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2"/>
                    <a:pt x="230" y="153"/>
                    <a:pt x="231" y="153"/>
                  </a:cubicBezTo>
                  <a:cubicBezTo>
                    <a:pt x="231" y="154"/>
                    <a:pt x="231" y="154"/>
                    <a:pt x="231" y="154"/>
                  </a:cubicBezTo>
                  <a:cubicBezTo>
                    <a:pt x="231" y="155"/>
                    <a:pt x="231" y="155"/>
                    <a:pt x="231" y="155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2" y="156"/>
                    <a:pt x="232" y="155"/>
                    <a:pt x="232" y="155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3" y="155"/>
                    <a:pt x="234" y="155"/>
                    <a:pt x="234" y="155"/>
                  </a:cubicBezTo>
                  <a:cubicBezTo>
                    <a:pt x="235" y="155"/>
                    <a:pt x="234" y="154"/>
                    <a:pt x="235" y="154"/>
                  </a:cubicBezTo>
                  <a:cubicBezTo>
                    <a:pt x="235" y="154"/>
                    <a:pt x="236" y="154"/>
                    <a:pt x="236" y="154"/>
                  </a:cubicBezTo>
                  <a:cubicBezTo>
                    <a:pt x="236" y="155"/>
                    <a:pt x="236" y="155"/>
                    <a:pt x="237" y="155"/>
                  </a:cubicBezTo>
                  <a:cubicBezTo>
                    <a:pt x="237" y="156"/>
                    <a:pt x="237" y="156"/>
                    <a:pt x="237" y="157"/>
                  </a:cubicBezTo>
                  <a:cubicBezTo>
                    <a:pt x="237" y="158"/>
                    <a:pt x="238" y="158"/>
                    <a:pt x="238" y="159"/>
                  </a:cubicBezTo>
                  <a:cubicBezTo>
                    <a:pt x="239" y="160"/>
                    <a:pt x="239" y="159"/>
                    <a:pt x="240" y="160"/>
                  </a:cubicBezTo>
                  <a:cubicBezTo>
                    <a:pt x="240" y="160"/>
                    <a:pt x="240" y="161"/>
                    <a:pt x="240" y="162"/>
                  </a:cubicBezTo>
                  <a:cubicBezTo>
                    <a:pt x="239" y="162"/>
                    <a:pt x="239" y="163"/>
                    <a:pt x="240" y="163"/>
                  </a:cubicBezTo>
                  <a:cubicBezTo>
                    <a:pt x="240" y="164"/>
                    <a:pt x="241" y="165"/>
                    <a:pt x="242" y="165"/>
                  </a:cubicBezTo>
                  <a:cubicBezTo>
                    <a:pt x="244" y="166"/>
                    <a:pt x="245" y="166"/>
                    <a:pt x="245" y="168"/>
                  </a:cubicBezTo>
                  <a:cubicBezTo>
                    <a:pt x="245" y="169"/>
                    <a:pt x="245" y="169"/>
                    <a:pt x="245" y="170"/>
                  </a:cubicBezTo>
                  <a:cubicBezTo>
                    <a:pt x="245" y="171"/>
                    <a:pt x="246" y="171"/>
                    <a:pt x="247" y="171"/>
                  </a:cubicBezTo>
                  <a:cubicBezTo>
                    <a:pt x="248" y="171"/>
                    <a:pt x="248" y="172"/>
                    <a:pt x="249" y="172"/>
                  </a:cubicBezTo>
                  <a:cubicBezTo>
                    <a:pt x="250" y="173"/>
                    <a:pt x="250" y="173"/>
                    <a:pt x="250" y="174"/>
                  </a:cubicBezTo>
                  <a:cubicBezTo>
                    <a:pt x="250" y="175"/>
                    <a:pt x="250" y="175"/>
                    <a:pt x="249" y="176"/>
                  </a:cubicBezTo>
                  <a:cubicBezTo>
                    <a:pt x="249" y="176"/>
                    <a:pt x="248" y="176"/>
                    <a:pt x="248" y="176"/>
                  </a:cubicBezTo>
                  <a:cubicBezTo>
                    <a:pt x="248" y="176"/>
                    <a:pt x="248" y="177"/>
                    <a:pt x="248" y="177"/>
                  </a:cubicBezTo>
                  <a:cubicBezTo>
                    <a:pt x="248" y="178"/>
                    <a:pt x="247" y="178"/>
                    <a:pt x="247" y="178"/>
                  </a:cubicBezTo>
                  <a:cubicBezTo>
                    <a:pt x="246" y="177"/>
                    <a:pt x="245" y="176"/>
                    <a:pt x="245" y="176"/>
                  </a:cubicBezTo>
                  <a:cubicBezTo>
                    <a:pt x="244" y="175"/>
                    <a:pt x="242" y="173"/>
                    <a:pt x="243" y="171"/>
                  </a:cubicBezTo>
                  <a:cubicBezTo>
                    <a:pt x="243" y="171"/>
                    <a:pt x="243" y="171"/>
                    <a:pt x="244" y="172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3"/>
                    <a:pt x="244" y="173"/>
                    <a:pt x="244" y="174"/>
                  </a:cubicBezTo>
                  <a:cubicBezTo>
                    <a:pt x="244" y="175"/>
                    <a:pt x="243" y="175"/>
                    <a:pt x="243" y="176"/>
                  </a:cubicBezTo>
                  <a:cubicBezTo>
                    <a:pt x="243" y="177"/>
                    <a:pt x="243" y="177"/>
                    <a:pt x="243" y="178"/>
                  </a:cubicBezTo>
                  <a:cubicBezTo>
                    <a:pt x="243" y="178"/>
                    <a:pt x="242" y="178"/>
                    <a:pt x="242" y="178"/>
                  </a:cubicBezTo>
                  <a:cubicBezTo>
                    <a:pt x="242" y="179"/>
                    <a:pt x="242" y="179"/>
                    <a:pt x="243" y="180"/>
                  </a:cubicBezTo>
                  <a:cubicBezTo>
                    <a:pt x="244" y="180"/>
                    <a:pt x="245" y="181"/>
                    <a:pt x="245" y="182"/>
                  </a:cubicBezTo>
                  <a:cubicBezTo>
                    <a:pt x="245" y="182"/>
                    <a:pt x="245" y="183"/>
                    <a:pt x="245" y="183"/>
                  </a:cubicBezTo>
                  <a:cubicBezTo>
                    <a:pt x="245" y="184"/>
                    <a:pt x="245" y="184"/>
                    <a:pt x="244" y="184"/>
                  </a:cubicBezTo>
                  <a:cubicBezTo>
                    <a:pt x="244" y="184"/>
                    <a:pt x="243" y="184"/>
                    <a:pt x="243" y="183"/>
                  </a:cubicBezTo>
                  <a:cubicBezTo>
                    <a:pt x="242" y="183"/>
                    <a:pt x="242" y="183"/>
                    <a:pt x="241" y="183"/>
                  </a:cubicBezTo>
                  <a:cubicBezTo>
                    <a:pt x="241" y="183"/>
                    <a:pt x="241" y="184"/>
                    <a:pt x="240" y="184"/>
                  </a:cubicBezTo>
                  <a:cubicBezTo>
                    <a:pt x="240" y="184"/>
                    <a:pt x="239" y="184"/>
                    <a:pt x="239" y="184"/>
                  </a:cubicBezTo>
                  <a:cubicBezTo>
                    <a:pt x="238" y="184"/>
                    <a:pt x="237" y="184"/>
                    <a:pt x="237" y="184"/>
                  </a:cubicBezTo>
                  <a:cubicBezTo>
                    <a:pt x="237" y="184"/>
                    <a:pt x="236" y="184"/>
                    <a:pt x="236" y="184"/>
                  </a:cubicBezTo>
                  <a:cubicBezTo>
                    <a:pt x="236" y="184"/>
                    <a:pt x="235" y="183"/>
                    <a:pt x="235" y="183"/>
                  </a:cubicBezTo>
                  <a:cubicBezTo>
                    <a:pt x="235" y="182"/>
                    <a:pt x="234" y="182"/>
                    <a:pt x="233" y="182"/>
                  </a:cubicBezTo>
                  <a:cubicBezTo>
                    <a:pt x="233" y="182"/>
                    <a:pt x="232" y="183"/>
                    <a:pt x="231" y="183"/>
                  </a:cubicBezTo>
                  <a:cubicBezTo>
                    <a:pt x="231" y="182"/>
                    <a:pt x="230" y="182"/>
                    <a:pt x="230" y="181"/>
                  </a:cubicBezTo>
                  <a:cubicBezTo>
                    <a:pt x="229" y="181"/>
                    <a:pt x="229" y="181"/>
                    <a:pt x="229" y="180"/>
                  </a:cubicBezTo>
                  <a:cubicBezTo>
                    <a:pt x="228" y="180"/>
                    <a:pt x="228" y="179"/>
                    <a:pt x="227" y="179"/>
                  </a:cubicBezTo>
                  <a:cubicBezTo>
                    <a:pt x="227" y="179"/>
                    <a:pt x="227" y="180"/>
                    <a:pt x="227" y="181"/>
                  </a:cubicBezTo>
                  <a:cubicBezTo>
                    <a:pt x="227" y="181"/>
                    <a:pt x="227" y="181"/>
                    <a:pt x="226" y="181"/>
                  </a:cubicBezTo>
                  <a:cubicBezTo>
                    <a:pt x="226" y="180"/>
                    <a:pt x="226" y="180"/>
                    <a:pt x="225" y="180"/>
                  </a:cubicBezTo>
                  <a:cubicBezTo>
                    <a:pt x="225" y="179"/>
                    <a:pt x="225" y="179"/>
                    <a:pt x="225" y="178"/>
                  </a:cubicBezTo>
                  <a:cubicBezTo>
                    <a:pt x="225" y="178"/>
                    <a:pt x="224" y="177"/>
                    <a:pt x="224" y="177"/>
                  </a:cubicBezTo>
                  <a:cubicBezTo>
                    <a:pt x="224" y="176"/>
                    <a:pt x="224" y="176"/>
                    <a:pt x="223" y="177"/>
                  </a:cubicBezTo>
                  <a:cubicBezTo>
                    <a:pt x="223" y="177"/>
                    <a:pt x="223" y="177"/>
                    <a:pt x="223" y="177"/>
                  </a:cubicBezTo>
                  <a:cubicBezTo>
                    <a:pt x="223" y="177"/>
                    <a:pt x="223" y="177"/>
                    <a:pt x="222" y="178"/>
                  </a:cubicBezTo>
                  <a:cubicBezTo>
                    <a:pt x="222" y="177"/>
                    <a:pt x="221" y="177"/>
                    <a:pt x="220" y="176"/>
                  </a:cubicBezTo>
                  <a:cubicBezTo>
                    <a:pt x="220" y="176"/>
                    <a:pt x="220" y="176"/>
                    <a:pt x="220" y="176"/>
                  </a:cubicBezTo>
                  <a:cubicBezTo>
                    <a:pt x="220" y="175"/>
                    <a:pt x="219" y="175"/>
                    <a:pt x="219" y="175"/>
                  </a:cubicBezTo>
                  <a:cubicBezTo>
                    <a:pt x="219" y="175"/>
                    <a:pt x="218" y="174"/>
                    <a:pt x="218" y="174"/>
                  </a:cubicBezTo>
                  <a:cubicBezTo>
                    <a:pt x="217" y="173"/>
                    <a:pt x="217" y="172"/>
                    <a:pt x="216" y="172"/>
                  </a:cubicBezTo>
                  <a:cubicBezTo>
                    <a:pt x="216" y="172"/>
                    <a:pt x="216" y="174"/>
                    <a:pt x="216" y="174"/>
                  </a:cubicBezTo>
                  <a:cubicBezTo>
                    <a:pt x="215" y="175"/>
                    <a:pt x="215" y="174"/>
                    <a:pt x="214" y="174"/>
                  </a:cubicBezTo>
                  <a:cubicBezTo>
                    <a:pt x="214" y="173"/>
                    <a:pt x="213" y="173"/>
                    <a:pt x="212" y="174"/>
                  </a:cubicBezTo>
                  <a:cubicBezTo>
                    <a:pt x="212" y="174"/>
                    <a:pt x="211" y="173"/>
                    <a:pt x="211" y="173"/>
                  </a:cubicBezTo>
                  <a:cubicBezTo>
                    <a:pt x="210" y="173"/>
                    <a:pt x="210" y="172"/>
                    <a:pt x="209" y="172"/>
                  </a:cubicBezTo>
                  <a:cubicBezTo>
                    <a:pt x="208" y="171"/>
                    <a:pt x="206" y="169"/>
                    <a:pt x="205" y="170"/>
                  </a:cubicBezTo>
                  <a:cubicBezTo>
                    <a:pt x="207" y="173"/>
                    <a:pt x="209" y="175"/>
                    <a:pt x="212" y="178"/>
                  </a:cubicBezTo>
                  <a:cubicBezTo>
                    <a:pt x="214" y="179"/>
                    <a:pt x="217" y="181"/>
                    <a:pt x="219" y="182"/>
                  </a:cubicBezTo>
                  <a:cubicBezTo>
                    <a:pt x="221" y="183"/>
                    <a:pt x="222" y="184"/>
                    <a:pt x="224" y="185"/>
                  </a:cubicBezTo>
                  <a:cubicBezTo>
                    <a:pt x="226" y="187"/>
                    <a:pt x="227" y="188"/>
                    <a:pt x="228" y="190"/>
                  </a:cubicBezTo>
                  <a:cubicBezTo>
                    <a:pt x="229" y="191"/>
                    <a:pt x="231" y="193"/>
                    <a:pt x="232" y="194"/>
                  </a:cubicBezTo>
                  <a:cubicBezTo>
                    <a:pt x="233" y="196"/>
                    <a:pt x="232" y="198"/>
                    <a:pt x="230" y="198"/>
                  </a:cubicBezTo>
                  <a:cubicBezTo>
                    <a:pt x="228" y="199"/>
                    <a:pt x="225" y="198"/>
                    <a:pt x="224" y="196"/>
                  </a:cubicBezTo>
                  <a:cubicBezTo>
                    <a:pt x="221" y="195"/>
                    <a:pt x="220" y="194"/>
                    <a:pt x="217" y="193"/>
                  </a:cubicBezTo>
                  <a:cubicBezTo>
                    <a:pt x="215" y="193"/>
                    <a:pt x="212" y="193"/>
                    <a:pt x="210" y="193"/>
                  </a:cubicBezTo>
                  <a:cubicBezTo>
                    <a:pt x="208" y="192"/>
                    <a:pt x="206" y="191"/>
                    <a:pt x="204" y="191"/>
                  </a:cubicBezTo>
                  <a:cubicBezTo>
                    <a:pt x="203" y="190"/>
                    <a:pt x="202" y="190"/>
                    <a:pt x="202" y="190"/>
                  </a:cubicBezTo>
                  <a:cubicBezTo>
                    <a:pt x="201" y="189"/>
                    <a:pt x="201" y="188"/>
                    <a:pt x="200" y="188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0" y="186"/>
                    <a:pt x="200" y="185"/>
                    <a:pt x="199" y="185"/>
                  </a:cubicBezTo>
                  <a:cubicBezTo>
                    <a:pt x="199" y="185"/>
                    <a:pt x="198" y="185"/>
                    <a:pt x="197" y="185"/>
                  </a:cubicBezTo>
                  <a:cubicBezTo>
                    <a:pt x="196" y="185"/>
                    <a:pt x="195" y="185"/>
                    <a:pt x="193" y="185"/>
                  </a:cubicBezTo>
                  <a:cubicBezTo>
                    <a:pt x="192" y="185"/>
                    <a:pt x="191" y="185"/>
                    <a:pt x="190" y="185"/>
                  </a:cubicBezTo>
                  <a:cubicBezTo>
                    <a:pt x="190" y="184"/>
                    <a:pt x="189" y="184"/>
                    <a:pt x="189" y="184"/>
                  </a:cubicBezTo>
                  <a:cubicBezTo>
                    <a:pt x="188" y="184"/>
                    <a:pt x="188" y="183"/>
                    <a:pt x="188" y="183"/>
                  </a:cubicBezTo>
                  <a:cubicBezTo>
                    <a:pt x="187" y="183"/>
                    <a:pt x="187" y="183"/>
                    <a:pt x="186" y="183"/>
                  </a:cubicBezTo>
                  <a:cubicBezTo>
                    <a:pt x="186" y="183"/>
                    <a:pt x="186" y="182"/>
                    <a:pt x="185" y="182"/>
                  </a:cubicBezTo>
                  <a:cubicBezTo>
                    <a:pt x="185" y="181"/>
                    <a:pt x="185" y="181"/>
                    <a:pt x="184" y="181"/>
                  </a:cubicBezTo>
                  <a:cubicBezTo>
                    <a:pt x="184" y="181"/>
                    <a:pt x="184" y="181"/>
                    <a:pt x="183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81" y="181"/>
                    <a:pt x="181" y="181"/>
                    <a:pt x="181" y="180"/>
                  </a:cubicBezTo>
                  <a:cubicBezTo>
                    <a:pt x="180" y="180"/>
                    <a:pt x="179" y="179"/>
                    <a:pt x="178" y="179"/>
                  </a:cubicBezTo>
                  <a:cubicBezTo>
                    <a:pt x="177" y="178"/>
                    <a:pt x="177" y="178"/>
                    <a:pt x="177" y="177"/>
                  </a:cubicBezTo>
                  <a:cubicBezTo>
                    <a:pt x="177" y="176"/>
                    <a:pt x="177" y="175"/>
                    <a:pt x="177" y="175"/>
                  </a:cubicBezTo>
                  <a:cubicBezTo>
                    <a:pt x="178" y="175"/>
                    <a:pt x="178" y="175"/>
                    <a:pt x="179" y="175"/>
                  </a:cubicBezTo>
                  <a:cubicBezTo>
                    <a:pt x="179" y="175"/>
                    <a:pt x="180" y="174"/>
                    <a:pt x="180" y="174"/>
                  </a:cubicBezTo>
                  <a:cubicBezTo>
                    <a:pt x="181" y="174"/>
                    <a:pt x="181" y="172"/>
                    <a:pt x="181" y="172"/>
                  </a:cubicBezTo>
                  <a:cubicBezTo>
                    <a:pt x="180" y="171"/>
                    <a:pt x="180" y="171"/>
                    <a:pt x="179" y="171"/>
                  </a:cubicBezTo>
                  <a:cubicBezTo>
                    <a:pt x="178" y="170"/>
                    <a:pt x="177" y="170"/>
                    <a:pt x="176" y="170"/>
                  </a:cubicBezTo>
                  <a:cubicBezTo>
                    <a:pt x="175" y="170"/>
                    <a:pt x="174" y="170"/>
                    <a:pt x="173" y="170"/>
                  </a:cubicBezTo>
                  <a:cubicBezTo>
                    <a:pt x="172" y="170"/>
                    <a:pt x="172" y="170"/>
                    <a:pt x="171" y="169"/>
                  </a:cubicBezTo>
                  <a:cubicBezTo>
                    <a:pt x="171" y="169"/>
                    <a:pt x="170" y="168"/>
                    <a:pt x="170" y="168"/>
                  </a:cubicBezTo>
                  <a:cubicBezTo>
                    <a:pt x="169" y="167"/>
                    <a:pt x="169" y="167"/>
                    <a:pt x="168" y="166"/>
                  </a:cubicBezTo>
                  <a:cubicBezTo>
                    <a:pt x="168" y="165"/>
                    <a:pt x="167" y="165"/>
                    <a:pt x="167" y="165"/>
                  </a:cubicBezTo>
                  <a:cubicBezTo>
                    <a:pt x="167" y="164"/>
                    <a:pt x="166" y="163"/>
                    <a:pt x="166" y="162"/>
                  </a:cubicBezTo>
                  <a:cubicBezTo>
                    <a:pt x="166" y="162"/>
                    <a:pt x="165" y="161"/>
                    <a:pt x="164" y="161"/>
                  </a:cubicBezTo>
                  <a:cubicBezTo>
                    <a:pt x="164" y="161"/>
                    <a:pt x="164" y="161"/>
                    <a:pt x="164" y="161"/>
                  </a:cubicBezTo>
                  <a:cubicBezTo>
                    <a:pt x="164" y="160"/>
                    <a:pt x="163" y="160"/>
                    <a:pt x="163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8"/>
                    <a:pt x="162" y="158"/>
                    <a:pt x="162" y="158"/>
                  </a:cubicBezTo>
                  <a:cubicBezTo>
                    <a:pt x="161" y="158"/>
                    <a:pt x="161" y="158"/>
                    <a:pt x="160" y="158"/>
                  </a:cubicBezTo>
                  <a:cubicBezTo>
                    <a:pt x="159" y="158"/>
                    <a:pt x="158" y="158"/>
                    <a:pt x="157" y="158"/>
                  </a:cubicBezTo>
                  <a:cubicBezTo>
                    <a:pt x="157" y="159"/>
                    <a:pt x="156" y="159"/>
                    <a:pt x="156" y="160"/>
                  </a:cubicBezTo>
                  <a:cubicBezTo>
                    <a:pt x="155" y="159"/>
                    <a:pt x="156" y="157"/>
                    <a:pt x="155" y="157"/>
                  </a:cubicBezTo>
                  <a:cubicBezTo>
                    <a:pt x="154" y="156"/>
                    <a:pt x="153" y="157"/>
                    <a:pt x="153" y="156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6"/>
                    <a:pt x="152" y="156"/>
                    <a:pt x="151" y="156"/>
                  </a:cubicBezTo>
                  <a:cubicBezTo>
                    <a:pt x="151" y="156"/>
                    <a:pt x="151" y="155"/>
                    <a:pt x="151" y="155"/>
                  </a:cubicBezTo>
                  <a:cubicBezTo>
                    <a:pt x="151" y="155"/>
                    <a:pt x="150" y="155"/>
                    <a:pt x="150" y="155"/>
                  </a:cubicBezTo>
                  <a:cubicBezTo>
                    <a:pt x="150" y="154"/>
                    <a:pt x="149" y="154"/>
                    <a:pt x="149" y="154"/>
                  </a:cubicBezTo>
                  <a:cubicBezTo>
                    <a:pt x="149" y="155"/>
                    <a:pt x="150" y="158"/>
                    <a:pt x="149" y="160"/>
                  </a:cubicBezTo>
                  <a:cubicBezTo>
                    <a:pt x="148" y="161"/>
                    <a:pt x="146" y="160"/>
                    <a:pt x="145" y="160"/>
                  </a:cubicBezTo>
                  <a:cubicBezTo>
                    <a:pt x="144" y="159"/>
                    <a:pt x="143" y="158"/>
                    <a:pt x="141" y="158"/>
                  </a:cubicBezTo>
                  <a:cubicBezTo>
                    <a:pt x="140" y="157"/>
                    <a:pt x="140" y="158"/>
                    <a:pt x="139" y="158"/>
                  </a:cubicBezTo>
                  <a:cubicBezTo>
                    <a:pt x="138" y="160"/>
                    <a:pt x="136" y="161"/>
                    <a:pt x="134" y="161"/>
                  </a:cubicBezTo>
                  <a:cubicBezTo>
                    <a:pt x="130" y="162"/>
                    <a:pt x="127" y="162"/>
                    <a:pt x="123" y="162"/>
                  </a:cubicBezTo>
                  <a:cubicBezTo>
                    <a:pt x="121" y="162"/>
                    <a:pt x="118" y="161"/>
                    <a:pt x="117" y="159"/>
                  </a:cubicBezTo>
                  <a:cubicBezTo>
                    <a:pt x="116" y="158"/>
                    <a:pt x="116" y="156"/>
                    <a:pt x="116" y="155"/>
                  </a:cubicBezTo>
                  <a:cubicBezTo>
                    <a:pt x="116" y="154"/>
                    <a:pt x="116" y="153"/>
                    <a:pt x="116" y="152"/>
                  </a:cubicBezTo>
                  <a:cubicBezTo>
                    <a:pt x="116" y="151"/>
                    <a:pt x="117" y="150"/>
                    <a:pt x="118" y="150"/>
                  </a:cubicBezTo>
                  <a:cubicBezTo>
                    <a:pt x="119" y="149"/>
                    <a:pt x="121" y="149"/>
                    <a:pt x="122" y="148"/>
                  </a:cubicBezTo>
                  <a:cubicBezTo>
                    <a:pt x="122" y="147"/>
                    <a:pt x="122" y="146"/>
                    <a:pt x="123" y="145"/>
                  </a:cubicBezTo>
                  <a:cubicBezTo>
                    <a:pt x="123" y="144"/>
                    <a:pt x="124" y="144"/>
                    <a:pt x="125" y="144"/>
                  </a:cubicBezTo>
                  <a:cubicBezTo>
                    <a:pt x="127" y="143"/>
                    <a:pt x="130" y="144"/>
                    <a:pt x="133" y="145"/>
                  </a:cubicBezTo>
                  <a:cubicBezTo>
                    <a:pt x="135" y="146"/>
                    <a:pt x="138" y="146"/>
                    <a:pt x="140" y="149"/>
                  </a:cubicBezTo>
                  <a:cubicBezTo>
                    <a:pt x="141" y="149"/>
                    <a:pt x="141" y="150"/>
                    <a:pt x="141" y="151"/>
                  </a:cubicBezTo>
                  <a:cubicBezTo>
                    <a:pt x="141" y="152"/>
                    <a:pt x="142" y="152"/>
                    <a:pt x="143" y="152"/>
                  </a:cubicBezTo>
                  <a:cubicBezTo>
                    <a:pt x="143" y="152"/>
                    <a:pt x="144" y="151"/>
                    <a:pt x="144" y="150"/>
                  </a:cubicBezTo>
                  <a:cubicBezTo>
                    <a:pt x="144" y="149"/>
                    <a:pt x="143" y="149"/>
                    <a:pt x="142" y="148"/>
                  </a:cubicBezTo>
                  <a:cubicBezTo>
                    <a:pt x="141" y="147"/>
                    <a:pt x="141" y="147"/>
                    <a:pt x="142" y="146"/>
                  </a:cubicBezTo>
                  <a:cubicBezTo>
                    <a:pt x="144" y="146"/>
                    <a:pt x="145" y="145"/>
                    <a:pt x="147" y="145"/>
                  </a:cubicBezTo>
                  <a:cubicBezTo>
                    <a:pt x="150" y="145"/>
                    <a:pt x="153" y="145"/>
                    <a:pt x="156" y="144"/>
                  </a:cubicBezTo>
                  <a:cubicBezTo>
                    <a:pt x="157" y="144"/>
                    <a:pt x="159" y="143"/>
                    <a:pt x="159" y="142"/>
                  </a:cubicBezTo>
                  <a:cubicBezTo>
                    <a:pt x="160" y="141"/>
                    <a:pt x="159" y="140"/>
                    <a:pt x="159" y="139"/>
                  </a:cubicBezTo>
                  <a:cubicBezTo>
                    <a:pt x="157" y="138"/>
                    <a:pt x="155" y="137"/>
                    <a:pt x="153" y="135"/>
                  </a:cubicBezTo>
                  <a:cubicBezTo>
                    <a:pt x="153" y="134"/>
                    <a:pt x="152" y="133"/>
                    <a:pt x="152" y="132"/>
                  </a:cubicBezTo>
                  <a:cubicBezTo>
                    <a:pt x="153" y="131"/>
                    <a:pt x="154" y="131"/>
                    <a:pt x="155" y="130"/>
                  </a:cubicBezTo>
                  <a:cubicBezTo>
                    <a:pt x="157" y="129"/>
                    <a:pt x="158" y="128"/>
                    <a:pt x="160" y="127"/>
                  </a:cubicBezTo>
                  <a:cubicBezTo>
                    <a:pt x="161" y="127"/>
                    <a:pt x="162" y="126"/>
                    <a:pt x="162" y="125"/>
                  </a:cubicBezTo>
                  <a:cubicBezTo>
                    <a:pt x="163" y="124"/>
                    <a:pt x="163" y="124"/>
                    <a:pt x="164" y="124"/>
                  </a:cubicBezTo>
                  <a:cubicBezTo>
                    <a:pt x="164" y="123"/>
                    <a:pt x="165" y="123"/>
                    <a:pt x="165" y="123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67" y="123"/>
                    <a:pt x="168" y="123"/>
                    <a:pt x="168" y="123"/>
                  </a:cubicBezTo>
                  <a:cubicBezTo>
                    <a:pt x="169" y="124"/>
                    <a:pt x="169" y="124"/>
                    <a:pt x="170" y="124"/>
                  </a:cubicBezTo>
                  <a:cubicBezTo>
                    <a:pt x="170" y="124"/>
                    <a:pt x="170" y="124"/>
                    <a:pt x="171" y="124"/>
                  </a:cubicBezTo>
                  <a:cubicBezTo>
                    <a:pt x="171" y="124"/>
                    <a:pt x="172" y="124"/>
                    <a:pt x="173" y="124"/>
                  </a:cubicBezTo>
                  <a:cubicBezTo>
                    <a:pt x="174" y="124"/>
                    <a:pt x="175" y="124"/>
                    <a:pt x="175" y="124"/>
                  </a:cubicBezTo>
                  <a:cubicBezTo>
                    <a:pt x="177" y="124"/>
                    <a:pt x="179" y="125"/>
                    <a:pt x="180" y="126"/>
                  </a:cubicBezTo>
                  <a:cubicBezTo>
                    <a:pt x="181" y="127"/>
                    <a:pt x="182" y="128"/>
                    <a:pt x="182" y="129"/>
                  </a:cubicBezTo>
                  <a:cubicBezTo>
                    <a:pt x="183" y="130"/>
                    <a:pt x="182" y="131"/>
                    <a:pt x="182" y="132"/>
                  </a:cubicBezTo>
                  <a:cubicBezTo>
                    <a:pt x="182" y="133"/>
                    <a:pt x="182" y="134"/>
                    <a:pt x="182" y="135"/>
                  </a:cubicBezTo>
                  <a:cubicBezTo>
                    <a:pt x="184" y="135"/>
                    <a:pt x="185" y="134"/>
                    <a:pt x="186" y="134"/>
                  </a:cubicBezTo>
                  <a:cubicBezTo>
                    <a:pt x="186" y="133"/>
                    <a:pt x="187" y="133"/>
                    <a:pt x="187" y="133"/>
                  </a:cubicBezTo>
                  <a:cubicBezTo>
                    <a:pt x="187" y="132"/>
                    <a:pt x="187" y="132"/>
                    <a:pt x="188" y="132"/>
                  </a:cubicBezTo>
                  <a:cubicBezTo>
                    <a:pt x="188" y="131"/>
                    <a:pt x="188" y="131"/>
                    <a:pt x="189" y="131"/>
                  </a:cubicBezTo>
                  <a:cubicBezTo>
                    <a:pt x="189" y="131"/>
                    <a:pt x="189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1" y="132"/>
                    <a:pt x="191" y="132"/>
                  </a:cubicBezTo>
                  <a:cubicBezTo>
                    <a:pt x="192" y="132"/>
                    <a:pt x="192" y="132"/>
                    <a:pt x="192" y="132"/>
                  </a:cubicBezTo>
                  <a:cubicBezTo>
                    <a:pt x="193" y="132"/>
                    <a:pt x="193" y="131"/>
                    <a:pt x="194" y="131"/>
                  </a:cubicBezTo>
                  <a:cubicBezTo>
                    <a:pt x="194" y="131"/>
                    <a:pt x="195" y="131"/>
                    <a:pt x="196" y="131"/>
                  </a:cubicBezTo>
                  <a:cubicBezTo>
                    <a:pt x="196" y="131"/>
                    <a:pt x="197" y="131"/>
                    <a:pt x="197" y="131"/>
                  </a:cubicBezTo>
                  <a:cubicBezTo>
                    <a:pt x="198" y="131"/>
                    <a:pt x="199" y="131"/>
                    <a:pt x="200" y="130"/>
                  </a:cubicBezTo>
                  <a:cubicBezTo>
                    <a:pt x="200" y="130"/>
                    <a:pt x="202" y="129"/>
                    <a:pt x="201" y="128"/>
                  </a:cubicBezTo>
                  <a:cubicBezTo>
                    <a:pt x="201" y="128"/>
                    <a:pt x="200" y="128"/>
                    <a:pt x="200" y="128"/>
                  </a:cubicBezTo>
                  <a:cubicBezTo>
                    <a:pt x="199" y="128"/>
                    <a:pt x="199" y="128"/>
                    <a:pt x="200" y="128"/>
                  </a:cubicBezTo>
                  <a:cubicBezTo>
                    <a:pt x="199" y="127"/>
                    <a:pt x="199" y="127"/>
                    <a:pt x="198" y="126"/>
                  </a:cubicBezTo>
                  <a:cubicBezTo>
                    <a:pt x="197" y="126"/>
                    <a:pt x="197" y="125"/>
                    <a:pt x="196" y="125"/>
                  </a:cubicBezTo>
                  <a:cubicBezTo>
                    <a:pt x="196" y="124"/>
                    <a:pt x="195" y="124"/>
                    <a:pt x="195" y="124"/>
                  </a:cubicBezTo>
                  <a:cubicBezTo>
                    <a:pt x="194" y="123"/>
                    <a:pt x="193" y="123"/>
                    <a:pt x="192" y="123"/>
                  </a:cubicBezTo>
                  <a:cubicBezTo>
                    <a:pt x="190" y="123"/>
                    <a:pt x="188" y="123"/>
                    <a:pt x="187" y="122"/>
                  </a:cubicBezTo>
                  <a:cubicBezTo>
                    <a:pt x="186" y="121"/>
                    <a:pt x="185" y="119"/>
                    <a:pt x="184" y="120"/>
                  </a:cubicBezTo>
                  <a:cubicBezTo>
                    <a:pt x="183" y="122"/>
                    <a:pt x="183" y="123"/>
                    <a:pt x="181" y="123"/>
                  </a:cubicBezTo>
                  <a:cubicBezTo>
                    <a:pt x="180" y="124"/>
                    <a:pt x="178" y="124"/>
                    <a:pt x="177" y="123"/>
                  </a:cubicBezTo>
                  <a:cubicBezTo>
                    <a:pt x="176" y="123"/>
                    <a:pt x="175" y="123"/>
                    <a:pt x="174" y="123"/>
                  </a:cubicBezTo>
                  <a:cubicBezTo>
                    <a:pt x="172" y="123"/>
                    <a:pt x="171" y="122"/>
                    <a:pt x="170" y="122"/>
                  </a:cubicBezTo>
                  <a:cubicBezTo>
                    <a:pt x="169" y="122"/>
                    <a:pt x="169" y="122"/>
                    <a:pt x="168" y="122"/>
                  </a:cubicBezTo>
                  <a:cubicBezTo>
                    <a:pt x="168" y="122"/>
                    <a:pt x="167" y="122"/>
                    <a:pt x="167" y="122"/>
                  </a:cubicBezTo>
                  <a:cubicBezTo>
                    <a:pt x="167" y="122"/>
                    <a:pt x="166" y="122"/>
                    <a:pt x="166" y="122"/>
                  </a:cubicBezTo>
                  <a:cubicBezTo>
                    <a:pt x="166" y="122"/>
                    <a:pt x="166" y="121"/>
                    <a:pt x="166" y="120"/>
                  </a:cubicBezTo>
                  <a:cubicBezTo>
                    <a:pt x="167" y="119"/>
                    <a:pt x="168" y="118"/>
                    <a:pt x="169" y="118"/>
                  </a:cubicBezTo>
                  <a:cubicBezTo>
                    <a:pt x="170" y="117"/>
                    <a:pt x="172" y="116"/>
                    <a:pt x="172" y="115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1" y="113"/>
                    <a:pt x="171" y="112"/>
                    <a:pt x="171" y="112"/>
                  </a:cubicBezTo>
                  <a:cubicBezTo>
                    <a:pt x="170" y="111"/>
                    <a:pt x="170" y="110"/>
                    <a:pt x="170" y="109"/>
                  </a:cubicBezTo>
                  <a:cubicBezTo>
                    <a:pt x="169" y="108"/>
                    <a:pt x="169" y="108"/>
                    <a:pt x="168" y="107"/>
                  </a:cubicBezTo>
                  <a:cubicBezTo>
                    <a:pt x="168" y="107"/>
                    <a:pt x="168" y="106"/>
                    <a:pt x="167" y="105"/>
                  </a:cubicBezTo>
                  <a:cubicBezTo>
                    <a:pt x="167" y="104"/>
                    <a:pt x="166" y="104"/>
                    <a:pt x="166" y="103"/>
                  </a:cubicBezTo>
                  <a:cubicBezTo>
                    <a:pt x="165" y="102"/>
                    <a:pt x="165" y="101"/>
                    <a:pt x="165" y="100"/>
                  </a:cubicBezTo>
                  <a:cubicBezTo>
                    <a:pt x="164" y="100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2" y="98"/>
                    <a:pt x="162" y="98"/>
                    <a:pt x="162" y="97"/>
                  </a:cubicBezTo>
                  <a:cubicBezTo>
                    <a:pt x="162" y="97"/>
                    <a:pt x="161" y="97"/>
                    <a:pt x="160" y="97"/>
                  </a:cubicBezTo>
                  <a:cubicBezTo>
                    <a:pt x="159" y="97"/>
                    <a:pt x="158" y="97"/>
                    <a:pt x="158" y="96"/>
                  </a:cubicBezTo>
                  <a:cubicBezTo>
                    <a:pt x="157" y="95"/>
                    <a:pt x="158" y="94"/>
                    <a:pt x="158" y="93"/>
                  </a:cubicBezTo>
                  <a:cubicBezTo>
                    <a:pt x="158" y="93"/>
                    <a:pt x="158" y="92"/>
                    <a:pt x="158" y="92"/>
                  </a:cubicBezTo>
                  <a:cubicBezTo>
                    <a:pt x="157" y="91"/>
                    <a:pt x="157" y="92"/>
                    <a:pt x="157" y="92"/>
                  </a:cubicBezTo>
                  <a:cubicBezTo>
                    <a:pt x="156" y="92"/>
                    <a:pt x="156" y="93"/>
                    <a:pt x="156" y="93"/>
                  </a:cubicBezTo>
                  <a:cubicBezTo>
                    <a:pt x="155" y="94"/>
                    <a:pt x="155" y="94"/>
                    <a:pt x="154" y="94"/>
                  </a:cubicBezTo>
                  <a:cubicBezTo>
                    <a:pt x="154" y="94"/>
                    <a:pt x="153" y="94"/>
                    <a:pt x="153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1" y="94"/>
                    <a:pt x="151" y="93"/>
                    <a:pt x="150" y="92"/>
                  </a:cubicBezTo>
                  <a:cubicBezTo>
                    <a:pt x="150" y="92"/>
                    <a:pt x="149" y="91"/>
                    <a:pt x="149" y="90"/>
                  </a:cubicBezTo>
                  <a:cubicBezTo>
                    <a:pt x="148" y="89"/>
                    <a:pt x="148" y="89"/>
                    <a:pt x="148" y="88"/>
                  </a:cubicBezTo>
                  <a:cubicBezTo>
                    <a:pt x="148" y="87"/>
                    <a:pt x="149" y="86"/>
                    <a:pt x="148" y="85"/>
                  </a:cubicBezTo>
                  <a:cubicBezTo>
                    <a:pt x="147" y="84"/>
                    <a:pt x="146" y="85"/>
                    <a:pt x="145" y="86"/>
                  </a:cubicBezTo>
                  <a:cubicBezTo>
                    <a:pt x="145" y="87"/>
                    <a:pt x="144" y="87"/>
                    <a:pt x="143" y="88"/>
                  </a:cubicBezTo>
                  <a:cubicBezTo>
                    <a:pt x="143" y="87"/>
                    <a:pt x="142" y="87"/>
                    <a:pt x="142" y="86"/>
                  </a:cubicBezTo>
                  <a:cubicBezTo>
                    <a:pt x="142" y="86"/>
                    <a:pt x="142" y="86"/>
                    <a:pt x="141" y="86"/>
                  </a:cubicBezTo>
                  <a:cubicBezTo>
                    <a:pt x="142" y="87"/>
                    <a:pt x="140" y="87"/>
                    <a:pt x="139" y="87"/>
                  </a:cubicBezTo>
                  <a:cubicBezTo>
                    <a:pt x="139" y="87"/>
                    <a:pt x="138" y="87"/>
                    <a:pt x="138" y="88"/>
                  </a:cubicBezTo>
                  <a:cubicBezTo>
                    <a:pt x="137" y="88"/>
                    <a:pt x="137" y="89"/>
                    <a:pt x="137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6" y="90"/>
                    <a:pt x="135" y="90"/>
                    <a:pt x="135" y="90"/>
                  </a:cubicBezTo>
                  <a:cubicBezTo>
                    <a:pt x="134" y="91"/>
                    <a:pt x="133" y="91"/>
                    <a:pt x="132" y="91"/>
                  </a:cubicBezTo>
                  <a:cubicBezTo>
                    <a:pt x="132" y="90"/>
                    <a:pt x="132" y="90"/>
                    <a:pt x="131" y="90"/>
                  </a:cubicBezTo>
                  <a:cubicBezTo>
                    <a:pt x="131" y="90"/>
                    <a:pt x="131" y="89"/>
                    <a:pt x="131" y="89"/>
                  </a:cubicBezTo>
                  <a:cubicBezTo>
                    <a:pt x="130" y="89"/>
                    <a:pt x="130" y="88"/>
                    <a:pt x="130" y="88"/>
                  </a:cubicBezTo>
                  <a:cubicBezTo>
                    <a:pt x="130" y="87"/>
                    <a:pt x="130" y="86"/>
                    <a:pt x="130" y="86"/>
                  </a:cubicBezTo>
                  <a:cubicBezTo>
                    <a:pt x="131" y="85"/>
                    <a:pt x="131" y="85"/>
                    <a:pt x="132" y="85"/>
                  </a:cubicBezTo>
                  <a:cubicBezTo>
                    <a:pt x="134" y="85"/>
                    <a:pt x="137" y="85"/>
                    <a:pt x="139" y="84"/>
                  </a:cubicBezTo>
                  <a:cubicBezTo>
                    <a:pt x="140" y="83"/>
                    <a:pt x="141" y="83"/>
                    <a:pt x="140" y="82"/>
                  </a:cubicBezTo>
                  <a:cubicBezTo>
                    <a:pt x="140" y="81"/>
                    <a:pt x="139" y="80"/>
                    <a:pt x="138" y="79"/>
                  </a:cubicBezTo>
                  <a:cubicBezTo>
                    <a:pt x="137" y="79"/>
                    <a:pt x="136" y="79"/>
                    <a:pt x="135" y="79"/>
                  </a:cubicBezTo>
                  <a:cubicBezTo>
                    <a:pt x="134" y="79"/>
                    <a:pt x="134" y="79"/>
                    <a:pt x="133" y="78"/>
                  </a:cubicBezTo>
                  <a:cubicBezTo>
                    <a:pt x="133" y="77"/>
                    <a:pt x="133" y="76"/>
                    <a:pt x="133" y="75"/>
                  </a:cubicBezTo>
                  <a:cubicBezTo>
                    <a:pt x="132" y="75"/>
                    <a:pt x="130" y="75"/>
                    <a:pt x="129" y="75"/>
                  </a:cubicBezTo>
                  <a:cubicBezTo>
                    <a:pt x="129" y="75"/>
                    <a:pt x="128" y="75"/>
                    <a:pt x="128" y="74"/>
                  </a:cubicBezTo>
                  <a:cubicBezTo>
                    <a:pt x="128" y="73"/>
                    <a:pt x="129" y="73"/>
                    <a:pt x="128" y="72"/>
                  </a:cubicBezTo>
                  <a:cubicBezTo>
                    <a:pt x="128" y="71"/>
                    <a:pt x="127" y="71"/>
                    <a:pt x="126" y="71"/>
                  </a:cubicBezTo>
                  <a:cubicBezTo>
                    <a:pt x="125" y="71"/>
                    <a:pt x="125" y="72"/>
                    <a:pt x="124" y="72"/>
                  </a:cubicBezTo>
                  <a:cubicBezTo>
                    <a:pt x="123" y="72"/>
                    <a:pt x="123" y="72"/>
                    <a:pt x="122" y="72"/>
                  </a:cubicBezTo>
                  <a:cubicBezTo>
                    <a:pt x="121" y="71"/>
                    <a:pt x="121" y="70"/>
                    <a:pt x="121" y="69"/>
                  </a:cubicBezTo>
                  <a:cubicBezTo>
                    <a:pt x="120" y="68"/>
                    <a:pt x="120" y="67"/>
                    <a:pt x="119" y="66"/>
                  </a:cubicBezTo>
                  <a:cubicBezTo>
                    <a:pt x="119" y="65"/>
                    <a:pt x="118" y="65"/>
                    <a:pt x="117" y="65"/>
                  </a:cubicBezTo>
                  <a:cubicBezTo>
                    <a:pt x="116" y="65"/>
                    <a:pt x="115" y="65"/>
                    <a:pt x="114" y="64"/>
                  </a:cubicBezTo>
                  <a:cubicBezTo>
                    <a:pt x="113" y="63"/>
                    <a:pt x="113" y="62"/>
                    <a:pt x="112" y="62"/>
                  </a:cubicBezTo>
                  <a:cubicBezTo>
                    <a:pt x="111" y="62"/>
                    <a:pt x="110" y="61"/>
                    <a:pt x="110" y="61"/>
                  </a:cubicBezTo>
                  <a:cubicBezTo>
                    <a:pt x="109" y="61"/>
                    <a:pt x="109" y="61"/>
                    <a:pt x="108" y="61"/>
                  </a:cubicBezTo>
                  <a:cubicBezTo>
                    <a:pt x="108" y="60"/>
                    <a:pt x="109" y="60"/>
                    <a:pt x="109" y="59"/>
                  </a:cubicBezTo>
                  <a:cubicBezTo>
                    <a:pt x="109" y="59"/>
                    <a:pt x="110" y="58"/>
                    <a:pt x="109" y="58"/>
                  </a:cubicBezTo>
                  <a:cubicBezTo>
                    <a:pt x="108" y="58"/>
                    <a:pt x="107" y="58"/>
                    <a:pt x="107" y="59"/>
                  </a:cubicBezTo>
                  <a:cubicBezTo>
                    <a:pt x="107" y="60"/>
                    <a:pt x="106" y="60"/>
                    <a:pt x="106" y="61"/>
                  </a:cubicBezTo>
                  <a:cubicBezTo>
                    <a:pt x="105" y="61"/>
                    <a:pt x="103" y="62"/>
                    <a:pt x="103" y="62"/>
                  </a:cubicBezTo>
                  <a:cubicBezTo>
                    <a:pt x="103" y="63"/>
                    <a:pt x="105" y="63"/>
                    <a:pt x="106" y="63"/>
                  </a:cubicBezTo>
                  <a:cubicBezTo>
                    <a:pt x="107" y="63"/>
                    <a:pt x="108" y="63"/>
                    <a:pt x="108" y="64"/>
                  </a:cubicBezTo>
                  <a:cubicBezTo>
                    <a:pt x="109" y="65"/>
                    <a:pt x="111" y="68"/>
                    <a:pt x="110" y="69"/>
                  </a:cubicBezTo>
                  <a:cubicBezTo>
                    <a:pt x="109" y="71"/>
                    <a:pt x="106" y="70"/>
                    <a:pt x="104" y="70"/>
                  </a:cubicBezTo>
                  <a:cubicBezTo>
                    <a:pt x="103" y="71"/>
                    <a:pt x="102" y="71"/>
                    <a:pt x="101" y="71"/>
                  </a:cubicBezTo>
                  <a:cubicBezTo>
                    <a:pt x="99" y="70"/>
                    <a:pt x="98" y="69"/>
                    <a:pt x="96" y="68"/>
                  </a:cubicBezTo>
                  <a:cubicBezTo>
                    <a:pt x="95" y="68"/>
                    <a:pt x="94" y="68"/>
                    <a:pt x="92" y="68"/>
                  </a:cubicBezTo>
                  <a:cubicBezTo>
                    <a:pt x="91" y="68"/>
                    <a:pt x="90" y="67"/>
                    <a:pt x="88" y="67"/>
                  </a:cubicBezTo>
                  <a:cubicBezTo>
                    <a:pt x="87" y="67"/>
                    <a:pt x="86" y="66"/>
                    <a:pt x="85" y="67"/>
                  </a:cubicBezTo>
                  <a:cubicBezTo>
                    <a:pt x="84" y="67"/>
                    <a:pt x="83" y="67"/>
                    <a:pt x="84" y="68"/>
                  </a:cubicBezTo>
                  <a:cubicBezTo>
                    <a:pt x="85" y="69"/>
                    <a:pt x="86" y="69"/>
                    <a:pt x="87" y="70"/>
                  </a:cubicBezTo>
                  <a:cubicBezTo>
                    <a:pt x="88" y="70"/>
                    <a:pt x="89" y="71"/>
                    <a:pt x="89" y="72"/>
                  </a:cubicBezTo>
                  <a:cubicBezTo>
                    <a:pt x="88" y="73"/>
                    <a:pt x="87" y="73"/>
                    <a:pt x="87" y="72"/>
                  </a:cubicBezTo>
                  <a:cubicBezTo>
                    <a:pt x="87" y="72"/>
                    <a:pt x="86" y="72"/>
                    <a:pt x="86" y="72"/>
                  </a:cubicBezTo>
                  <a:cubicBezTo>
                    <a:pt x="86" y="71"/>
                    <a:pt x="85" y="71"/>
                    <a:pt x="85" y="71"/>
                  </a:cubicBezTo>
                  <a:cubicBezTo>
                    <a:pt x="84" y="71"/>
                    <a:pt x="84" y="70"/>
                    <a:pt x="83" y="70"/>
                  </a:cubicBezTo>
                  <a:cubicBezTo>
                    <a:pt x="83" y="70"/>
                    <a:pt x="82" y="69"/>
                    <a:pt x="82" y="69"/>
                  </a:cubicBezTo>
                  <a:cubicBezTo>
                    <a:pt x="81" y="69"/>
                    <a:pt x="81" y="69"/>
                    <a:pt x="80" y="69"/>
                  </a:cubicBezTo>
                  <a:cubicBezTo>
                    <a:pt x="80" y="68"/>
                    <a:pt x="79" y="68"/>
                    <a:pt x="79" y="68"/>
                  </a:cubicBezTo>
                  <a:cubicBezTo>
                    <a:pt x="79" y="68"/>
                    <a:pt x="78" y="67"/>
                    <a:pt x="78" y="67"/>
                  </a:cubicBezTo>
                  <a:cubicBezTo>
                    <a:pt x="77" y="67"/>
                    <a:pt x="76" y="66"/>
                    <a:pt x="76" y="66"/>
                  </a:cubicBezTo>
                  <a:cubicBezTo>
                    <a:pt x="75" y="66"/>
                    <a:pt x="75" y="65"/>
                    <a:pt x="75" y="65"/>
                  </a:cubicBezTo>
                  <a:cubicBezTo>
                    <a:pt x="75" y="65"/>
                    <a:pt x="74" y="65"/>
                    <a:pt x="7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2" y="64"/>
                    <a:pt x="72" y="64"/>
                  </a:cubicBezTo>
                  <a:cubicBezTo>
                    <a:pt x="73" y="64"/>
                    <a:pt x="73" y="65"/>
                    <a:pt x="73" y="65"/>
                  </a:cubicBezTo>
                  <a:cubicBezTo>
                    <a:pt x="73" y="66"/>
                    <a:pt x="74" y="66"/>
                    <a:pt x="74" y="66"/>
                  </a:cubicBezTo>
                  <a:cubicBezTo>
                    <a:pt x="75" y="67"/>
                    <a:pt x="76" y="68"/>
                    <a:pt x="76" y="68"/>
                  </a:cubicBezTo>
                  <a:cubicBezTo>
                    <a:pt x="77" y="69"/>
                    <a:pt x="77" y="69"/>
                    <a:pt x="78" y="69"/>
                  </a:cubicBezTo>
                  <a:cubicBezTo>
                    <a:pt x="78" y="69"/>
                    <a:pt x="79" y="70"/>
                    <a:pt x="79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7" y="70"/>
                    <a:pt x="76" y="70"/>
                    <a:pt x="75" y="70"/>
                  </a:cubicBezTo>
                  <a:cubicBezTo>
                    <a:pt x="74" y="70"/>
                    <a:pt x="74" y="70"/>
                    <a:pt x="73" y="70"/>
                  </a:cubicBezTo>
                  <a:cubicBezTo>
                    <a:pt x="73" y="70"/>
                    <a:pt x="72" y="70"/>
                    <a:pt x="72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0" y="70"/>
                    <a:pt x="70" y="69"/>
                    <a:pt x="70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8" y="69"/>
                  </a:cubicBezTo>
                  <a:cubicBezTo>
                    <a:pt x="68" y="68"/>
                    <a:pt x="67" y="68"/>
                    <a:pt x="67" y="68"/>
                  </a:cubicBezTo>
                  <a:cubicBezTo>
                    <a:pt x="66" y="68"/>
                    <a:pt x="66" y="68"/>
                    <a:pt x="65" y="69"/>
                  </a:cubicBezTo>
                  <a:cubicBezTo>
                    <a:pt x="64" y="69"/>
                    <a:pt x="64" y="69"/>
                    <a:pt x="63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0"/>
                    <a:pt x="59" y="70"/>
                    <a:pt x="58" y="69"/>
                  </a:cubicBezTo>
                  <a:cubicBezTo>
                    <a:pt x="57" y="69"/>
                    <a:pt x="56" y="69"/>
                    <a:pt x="56" y="69"/>
                  </a:cubicBezTo>
                  <a:cubicBezTo>
                    <a:pt x="55" y="69"/>
                    <a:pt x="55" y="69"/>
                    <a:pt x="54" y="69"/>
                  </a:cubicBezTo>
                  <a:cubicBezTo>
                    <a:pt x="53" y="69"/>
                    <a:pt x="52" y="69"/>
                    <a:pt x="51" y="69"/>
                  </a:cubicBezTo>
                  <a:cubicBezTo>
                    <a:pt x="50" y="69"/>
                    <a:pt x="49" y="69"/>
                    <a:pt x="49" y="69"/>
                  </a:cubicBezTo>
                  <a:cubicBezTo>
                    <a:pt x="49" y="69"/>
                    <a:pt x="49" y="68"/>
                    <a:pt x="49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7" y="68"/>
                    <a:pt x="46" y="67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4" y="68"/>
                    <a:pt x="43" y="68"/>
                    <a:pt x="41" y="68"/>
                  </a:cubicBezTo>
                  <a:cubicBezTo>
                    <a:pt x="41" y="68"/>
                    <a:pt x="40" y="68"/>
                    <a:pt x="40" y="68"/>
                  </a:cubicBezTo>
                  <a:cubicBezTo>
                    <a:pt x="39" y="68"/>
                    <a:pt x="39" y="68"/>
                    <a:pt x="38" y="67"/>
                  </a:cubicBezTo>
                  <a:cubicBezTo>
                    <a:pt x="38" y="67"/>
                    <a:pt x="37" y="66"/>
                    <a:pt x="36" y="66"/>
                  </a:cubicBezTo>
                  <a:cubicBezTo>
                    <a:pt x="36" y="66"/>
                    <a:pt x="35" y="66"/>
                    <a:pt x="35" y="66"/>
                  </a:cubicBezTo>
                  <a:cubicBezTo>
                    <a:pt x="34" y="66"/>
                    <a:pt x="35" y="66"/>
                    <a:pt x="34" y="66"/>
                  </a:cubicBezTo>
                  <a:cubicBezTo>
                    <a:pt x="34" y="65"/>
                    <a:pt x="34" y="65"/>
                    <a:pt x="34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2"/>
                    <a:pt x="35" y="62"/>
                    <a:pt x="35" y="61"/>
                  </a:cubicBezTo>
                  <a:cubicBezTo>
                    <a:pt x="35" y="60"/>
                    <a:pt x="33" y="61"/>
                    <a:pt x="32" y="61"/>
                  </a:cubicBezTo>
                  <a:cubicBezTo>
                    <a:pt x="32" y="62"/>
                    <a:pt x="31" y="62"/>
                    <a:pt x="30" y="62"/>
                  </a:cubicBezTo>
                  <a:cubicBezTo>
                    <a:pt x="30" y="62"/>
                    <a:pt x="30" y="62"/>
                    <a:pt x="29" y="62"/>
                  </a:cubicBezTo>
                  <a:cubicBezTo>
                    <a:pt x="29" y="63"/>
                    <a:pt x="30" y="63"/>
                    <a:pt x="29" y="64"/>
                  </a:cubicBezTo>
                  <a:cubicBezTo>
                    <a:pt x="29" y="64"/>
                    <a:pt x="28" y="64"/>
                    <a:pt x="27" y="64"/>
                  </a:cubicBezTo>
                  <a:cubicBezTo>
                    <a:pt x="27" y="64"/>
                    <a:pt x="26" y="64"/>
                    <a:pt x="26" y="64"/>
                  </a:cubicBezTo>
                  <a:cubicBezTo>
                    <a:pt x="25" y="64"/>
                    <a:pt x="24" y="64"/>
                    <a:pt x="24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4"/>
                    <a:pt x="22" y="64"/>
                    <a:pt x="21" y="64"/>
                  </a:cubicBezTo>
                  <a:cubicBezTo>
                    <a:pt x="21" y="63"/>
                    <a:pt x="20" y="62"/>
                    <a:pt x="19" y="62"/>
                  </a:cubicBezTo>
                  <a:cubicBezTo>
                    <a:pt x="18" y="61"/>
                    <a:pt x="17" y="62"/>
                    <a:pt x="16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1"/>
                    <a:pt x="14" y="61"/>
                    <a:pt x="14" y="60"/>
                  </a:cubicBezTo>
                  <a:cubicBezTo>
                    <a:pt x="14" y="60"/>
                    <a:pt x="14" y="59"/>
                    <a:pt x="13" y="59"/>
                  </a:cubicBezTo>
                  <a:cubicBezTo>
                    <a:pt x="13" y="58"/>
                    <a:pt x="12" y="58"/>
                    <a:pt x="12" y="57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9" y="55"/>
                    <a:pt x="7" y="54"/>
                    <a:pt x="8" y="53"/>
                  </a:cubicBezTo>
                  <a:cubicBezTo>
                    <a:pt x="8" y="53"/>
                    <a:pt x="9" y="53"/>
                    <a:pt x="9" y="52"/>
                  </a:cubicBezTo>
                  <a:cubicBezTo>
                    <a:pt x="9" y="52"/>
                    <a:pt x="9" y="52"/>
                    <a:pt x="9" y="51"/>
                  </a:cubicBezTo>
                  <a:cubicBezTo>
                    <a:pt x="9" y="50"/>
                    <a:pt x="9" y="50"/>
                    <a:pt x="8" y="50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0" y="50"/>
                    <a:pt x="10" y="50"/>
                    <a:pt x="11" y="50"/>
                  </a:cubicBezTo>
                  <a:cubicBezTo>
                    <a:pt x="11" y="50"/>
                    <a:pt x="12" y="50"/>
                    <a:pt x="13" y="50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7" y="51"/>
                    <a:pt x="18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19" y="51"/>
                    <a:pt x="19" y="52"/>
                    <a:pt x="20" y="52"/>
                  </a:cubicBezTo>
                  <a:cubicBezTo>
                    <a:pt x="21" y="52"/>
                    <a:pt x="21" y="52"/>
                    <a:pt x="22" y="52"/>
                  </a:cubicBezTo>
                  <a:cubicBezTo>
                    <a:pt x="25" y="52"/>
                    <a:pt x="27" y="52"/>
                    <a:pt x="30" y="52"/>
                  </a:cubicBezTo>
                  <a:cubicBezTo>
                    <a:pt x="30" y="52"/>
                    <a:pt x="30" y="51"/>
                    <a:pt x="30" y="51"/>
                  </a:cubicBezTo>
                  <a:cubicBezTo>
                    <a:pt x="30" y="50"/>
                    <a:pt x="29" y="50"/>
                    <a:pt x="28" y="50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5" y="48"/>
                    <a:pt x="24" y="48"/>
                    <a:pt x="23" y="47"/>
                  </a:cubicBezTo>
                  <a:cubicBezTo>
                    <a:pt x="22" y="47"/>
                    <a:pt x="22" y="47"/>
                    <a:pt x="21" y="47"/>
                  </a:cubicBezTo>
                  <a:cubicBezTo>
                    <a:pt x="20" y="47"/>
                    <a:pt x="20" y="47"/>
                    <a:pt x="19" y="47"/>
                  </a:cubicBezTo>
                  <a:cubicBezTo>
                    <a:pt x="18" y="47"/>
                    <a:pt x="16" y="47"/>
                    <a:pt x="14" y="47"/>
                  </a:cubicBezTo>
                  <a:cubicBezTo>
                    <a:pt x="12" y="47"/>
                    <a:pt x="11" y="46"/>
                    <a:pt x="9" y="46"/>
                  </a:cubicBezTo>
                  <a:cubicBezTo>
                    <a:pt x="8" y="46"/>
                    <a:pt x="8" y="46"/>
                    <a:pt x="7" y="46"/>
                  </a:cubicBezTo>
                  <a:cubicBezTo>
                    <a:pt x="6" y="46"/>
                    <a:pt x="5" y="46"/>
                    <a:pt x="5" y="45"/>
                  </a:cubicBezTo>
                  <a:cubicBezTo>
                    <a:pt x="4" y="45"/>
                    <a:pt x="3" y="45"/>
                    <a:pt x="2" y="45"/>
                  </a:cubicBezTo>
                  <a:cubicBezTo>
                    <a:pt x="2" y="45"/>
                    <a:pt x="1" y="44"/>
                    <a:pt x="1" y="44"/>
                  </a:cubicBezTo>
                  <a:cubicBezTo>
                    <a:pt x="0" y="43"/>
                    <a:pt x="1" y="42"/>
                    <a:pt x="2" y="41"/>
                  </a:cubicBezTo>
                  <a:cubicBezTo>
                    <a:pt x="2" y="40"/>
                    <a:pt x="3" y="40"/>
                    <a:pt x="3" y="39"/>
                  </a:cubicBezTo>
                  <a:cubicBezTo>
                    <a:pt x="4" y="39"/>
                    <a:pt x="4" y="39"/>
                    <a:pt x="4" y="38"/>
                  </a:cubicBezTo>
                  <a:cubicBezTo>
                    <a:pt x="4" y="38"/>
                    <a:pt x="4" y="38"/>
                    <a:pt x="4" y="37"/>
                  </a:cubicBezTo>
                  <a:cubicBezTo>
                    <a:pt x="3" y="37"/>
                    <a:pt x="3" y="36"/>
                    <a:pt x="2" y="35"/>
                  </a:cubicBezTo>
                  <a:cubicBezTo>
                    <a:pt x="1" y="34"/>
                    <a:pt x="1" y="33"/>
                    <a:pt x="2" y="32"/>
                  </a:cubicBezTo>
                  <a:cubicBezTo>
                    <a:pt x="3" y="31"/>
                    <a:pt x="5" y="31"/>
                    <a:pt x="5" y="30"/>
                  </a:cubicBezTo>
                  <a:cubicBezTo>
                    <a:pt x="5" y="28"/>
                    <a:pt x="3" y="27"/>
                    <a:pt x="3" y="25"/>
                  </a:cubicBezTo>
                  <a:cubicBezTo>
                    <a:pt x="3" y="24"/>
                    <a:pt x="4" y="23"/>
                    <a:pt x="5" y="22"/>
                  </a:cubicBezTo>
                  <a:cubicBezTo>
                    <a:pt x="6" y="21"/>
                    <a:pt x="7" y="20"/>
                    <a:pt x="7" y="19"/>
                  </a:cubicBezTo>
                  <a:cubicBezTo>
                    <a:pt x="8" y="15"/>
                    <a:pt x="10" y="13"/>
                    <a:pt x="12" y="10"/>
                  </a:cubicBezTo>
                  <a:cubicBezTo>
                    <a:pt x="15" y="7"/>
                    <a:pt x="19" y="5"/>
                    <a:pt x="22" y="3"/>
                  </a:cubicBezTo>
                  <a:cubicBezTo>
                    <a:pt x="24" y="2"/>
                    <a:pt x="26" y="1"/>
                    <a:pt x="28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6" y="0"/>
                    <a:pt x="38" y="0"/>
                    <a:pt x="40" y="0"/>
                  </a:cubicBezTo>
                  <a:cubicBezTo>
                    <a:pt x="42" y="0"/>
                    <a:pt x="44" y="0"/>
                    <a:pt x="46" y="0"/>
                  </a:cubicBezTo>
                  <a:cubicBezTo>
                    <a:pt x="47" y="0"/>
                    <a:pt x="50" y="1"/>
                    <a:pt x="50" y="3"/>
                  </a:cubicBezTo>
                  <a:cubicBezTo>
                    <a:pt x="50" y="4"/>
                    <a:pt x="49" y="5"/>
                    <a:pt x="48" y="6"/>
                  </a:cubicBezTo>
                  <a:cubicBezTo>
                    <a:pt x="46" y="6"/>
                    <a:pt x="45" y="7"/>
                    <a:pt x="44" y="8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3"/>
                    <a:pt x="37" y="15"/>
                    <a:pt x="35" y="16"/>
                  </a:cubicBezTo>
                  <a:cubicBezTo>
                    <a:pt x="35" y="17"/>
                    <a:pt x="34" y="18"/>
                    <a:pt x="34" y="19"/>
                  </a:cubicBezTo>
                  <a:cubicBezTo>
                    <a:pt x="34" y="20"/>
                    <a:pt x="35" y="21"/>
                    <a:pt x="36" y="21"/>
                  </a:cubicBezTo>
                  <a:cubicBezTo>
                    <a:pt x="36" y="22"/>
                    <a:pt x="37" y="23"/>
                    <a:pt x="37" y="24"/>
                  </a:cubicBezTo>
                  <a:cubicBezTo>
                    <a:pt x="38" y="25"/>
                    <a:pt x="37" y="26"/>
                    <a:pt x="37" y="26"/>
                  </a:cubicBezTo>
                  <a:cubicBezTo>
                    <a:pt x="37" y="28"/>
                    <a:pt x="37" y="29"/>
                    <a:pt x="37" y="30"/>
                  </a:cubicBezTo>
                  <a:cubicBezTo>
                    <a:pt x="37" y="31"/>
                    <a:pt x="37" y="32"/>
                    <a:pt x="37" y="32"/>
                  </a:cubicBezTo>
                  <a:cubicBezTo>
                    <a:pt x="37" y="33"/>
                    <a:pt x="37" y="34"/>
                    <a:pt x="38" y="35"/>
                  </a:cubicBezTo>
                  <a:cubicBezTo>
                    <a:pt x="38" y="36"/>
                    <a:pt x="39" y="37"/>
                    <a:pt x="40" y="38"/>
                  </a:cubicBezTo>
                  <a:cubicBezTo>
                    <a:pt x="40" y="39"/>
                    <a:pt x="41" y="39"/>
                    <a:pt x="42" y="40"/>
                  </a:cubicBezTo>
                  <a:cubicBezTo>
                    <a:pt x="43" y="40"/>
                    <a:pt x="43" y="41"/>
                    <a:pt x="44" y="41"/>
                  </a:cubicBezTo>
                  <a:cubicBezTo>
                    <a:pt x="45" y="42"/>
                    <a:pt x="46" y="42"/>
                    <a:pt x="47" y="43"/>
                  </a:cubicBezTo>
                  <a:cubicBezTo>
                    <a:pt x="48" y="43"/>
                    <a:pt x="48" y="44"/>
                    <a:pt x="49" y="44"/>
                  </a:cubicBezTo>
                  <a:cubicBezTo>
                    <a:pt x="50" y="45"/>
                    <a:pt x="50" y="45"/>
                    <a:pt x="50" y="46"/>
                  </a:cubicBezTo>
                  <a:cubicBezTo>
                    <a:pt x="50" y="46"/>
                    <a:pt x="49" y="46"/>
                    <a:pt x="49" y="47"/>
                  </a:cubicBezTo>
                  <a:cubicBezTo>
                    <a:pt x="48" y="47"/>
                    <a:pt x="47" y="48"/>
                    <a:pt x="46" y="48"/>
                  </a:cubicBezTo>
                  <a:cubicBezTo>
                    <a:pt x="45" y="48"/>
                    <a:pt x="44" y="48"/>
                    <a:pt x="44" y="48"/>
                  </a:cubicBezTo>
                  <a:cubicBezTo>
                    <a:pt x="42" y="48"/>
                    <a:pt x="41" y="48"/>
                    <a:pt x="40" y="49"/>
                  </a:cubicBezTo>
                  <a:cubicBezTo>
                    <a:pt x="39" y="49"/>
                    <a:pt x="37" y="50"/>
                    <a:pt x="37" y="51"/>
                  </a:cubicBezTo>
                  <a:cubicBezTo>
                    <a:pt x="37" y="51"/>
                    <a:pt x="38" y="50"/>
                    <a:pt x="38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0" y="50"/>
                    <a:pt x="40" y="50"/>
                    <a:pt x="41" y="50"/>
                  </a:cubicBezTo>
                  <a:cubicBezTo>
                    <a:pt x="42" y="50"/>
                    <a:pt x="44" y="50"/>
                    <a:pt x="45" y="50"/>
                  </a:cubicBezTo>
                  <a:cubicBezTo>
                    <a:pt x="46" y="50"/>
                    <a:pt x="46" y="50"/>
                    <a:pt x="47" y="50"/>
                  </a:cubicBezTo>
                  <a:cubicBezTo>
                    <a:pt x="47" y="49"/>
                    <a:pt x="48" y="49"/>
                    <a:pt x="49" y="50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1"/>
                    <a:pt x="50" y="53"/>
                    <a:pt x="51" y="52"/>
                  </a:cubicBezTo>
                  <a:cubicBezTo>
                    <a:pt x="51" y="52"/>
                    <a:pt x="51" y="52"/>
                    <a:pt x="51" y="51"/>
                  </a:cubicBezTo>
                  <a:cubicBezTo>
                    <a:pt x="51" y="51"/>
                    <a:pt x="51" y="50"/>
                    <a:pt x="51" y="50"/>
                  </a:cubicBezTo>
                  <a:cubicBezTo>
                    <a:pt x="51" y="49"/>
                    <a:pt x="53" y="49"/>
                    <a:pt x="53" y="48"/>
                  </a:cubicBezTo>
                  <a:cubicBezTo>
                    <a:pt x="53" y="47"/>
                    <a:pt x="53" y="47"/>
                    <a:pt x="53" y="46"/>
                  </a:cubicBezTo>
                  <a:cubicBezTo>
                    <a:pt x="53" y="46"/>
                    <a:pt x="52" y="45"/>
                    <a:pt x="53" y="45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2"/>
                  </a:cubicBezTo>
                  <a:cubicBezTo>
                    <a:pt x="54" y="42"/>
                    <a:pt x="53" y="41"/>
                    <a:pt x="53" y="41"/>
                  </a:cubicBezTo>
                  <a:cubicBezTo>
                    <a:pt x="53" y="41"/>
                    <a:pt x="52" y="40"/>
                    <a:pt x="52" y="40"/>
                  </a:cubicBezTo>
                  <a:cubicBezTo>
                    <a:pt x="52" y="39"/>
                    <a:pt x="51" y="40"/>
                    <a:pt x="51" y="39"/>
                  </a:cubicBezTo>
                  <a:cubicBezTo>
                    <a:pt x="50" y="39"/>
                    <a:pt x="49" y="39"/>
                    <a:pt x="49" y="38"/>
                  </a:cubicBezTo>
                  <a:cubicBezTo>
                    <a:pt x="47" y="38"/>
                    <a:pt x="45" y="38"/>
                    <a:pt x="45" y="36"/>
                  </a:cubicBezTo>
                  <a:cubicBezTo>
                    <a:pt x="45" y="36"/>
                    <a:pt x="45" y="36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4"/>
                    <a:pt x="42" y="34"/>
                  </a:cubicBezTo>
                  <a:cubicBezTo>
                    <a:pt x="42" y="33"/>
                    <a:pt x="42" y="33"/>
                    <a:pt x="43" y="33"/>
                  </a:cubicBezTo>
                  <a:cubicBezTo>
                    <a:pt x="43" y="33"/>
                    <a:pt x="43" y="33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6" y="30"/>
                    <a:pt x="46" y="30"/>
                  </a:cubicBezTo>
                  <a:cubicBezTo>
                    <a:pt x="46" y="30"/>
                    <a:pt x="46" y="30"/>
                    <a:pt x="46" y="29"/>
                  </a:cubicBezTo>
                  <a:cubicBezTo>
                    <a:pt x="46" y="29"/>
                    <a:pt x="47" y="29"/>
                    <a:pt x="47" y="29"/>
                  </a:cubicBezTo>
                  <a:cubicBezTo>
                    <a:pt x="48" y="29"/>
                    <a:pt x="48" y="30"/>
                    <a:pt x="49" y="30"/>
                  </a:cubicBezTo>
                  <a:cubicBezTo>
                    <a:pt x="49" y="30"/>
                    <a:pt x="50" y="30"/>
                    <a:pt x="50" y="30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1"/>
                    <a:pt x="51" y="31"/>
                    <a:pt x="52" y="31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3"/>
                    <a:pt x="55" y="34"/>
                    <a:pt x="56" y="34"/>
                  </a:cubicBezTo>
                  <a:cubicBezTo>
                    <a:pt x="56" y="33"/>
                    <a:pt x="55" y="32"/>
                    <a:pt x="54" y="31"/>
                  </a:cubicBezTo>
                  <a:cubicBezTo>
                    <a:pt x="54" y="30"/>
                    <a:pt x="53" y="30"/>
                    <a:pt x="53" y="29"/>
                  </a:cubicBezTo>
                  <a:cubicBezTo>
                    <a:pt x="53" y="29"/>
                    <a:pt x="52" y="29"/>
                    <a:pt x="53" y="28"/>
                  </a:cubicBezTo>
                  <a:cubicBezTo>
                    <a:pt x="53" y="28"/>
                    <a:pt x="54" y="28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7"/>
                    <a:pt x="52" y="26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5"/>
                    <a:pt x="51" y="25"/>
                  </a:cubicBezTo>
                  <a:cubicBezTo>
                    <a:pt x="49" y="25"/>
                    <a:pt x="48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5" y="22"/>
                    <a:pt x="45" y="22"/>
                    <a:pt x="45" y="21"/>
                  </a:cubicBezTo>
                  <a:cubicBezTo>
                    <a:pt x="44" y="20"/>
                    <a:pt x="44" y="19"/>
                    <a:pt x="44" y="18"/>
                  </a:cubicBezTo>
                  <a:cubicBezTo>
                    <a:pt x="44" y="17"/>
                    <a:pt x="44" y="17"/>
                    <a:pt x="45" y="16"/>
                  </a:cubicBezTo>
                  <a:cubicBezTo>
                    <a:pt x="46" y="16"/>
                    <a:pt x="47" y="16"/>
                    <a:pt x="47" y="16"/>
                  </a:cubicBezTo>
                  <a:cubicBezTo>
                    <a:pt x="48" y="17"/>
                    <a:pt x="49" y="17"/>
                    <a:pt x="50" y="18"/>
                  </a:cubicBezTo>
                  <a:cubicBezTo>
                    <a:pt x="50" y="18"/>
                    <a:pt x="51" y="18"/>
                    <a:pt x="51" y="18"/>
                  </a:cubicBezTo>
                  <a:cubicBezTo>
                    <a:pt x="53" y="18"/>
                    <a:pt x="54" y="19"/>
                    <a:pt x="55" y="19"/>
                  </a:cubicBezTo>
                  <a:cubicBezTo>
                    <a:pt x="55" y="19"/>
                    <a:pt x="56" y="20"/>
                    <a:pt x="57" y="20"/>
                  </a:cubicBezTo>
                  <a:cubicBezTo>
                    <a:pt x="56" y="19"/>
                    <a:pt x="54" y="18"/>
                    <a:pt x="53" y="17"/>
                  </a:cubicBezTo>
                  <a:cubicBezTo>
                    <a:pt x="52" y="17"/>
                    <a:pt x="51" y="16"/>
                    <a:pt x="50" y="16"/>
                  </a:cubicBezTo>
                  <a:cubicBezTo>
                    <a:pt x="49" y="15"/>
                    <a:pt x="48" y="15"/>
                    <a:pt x="48" y="15"/>
                  </a:cubicBezTo>
                  <a:cubicBezTo>
                    <a:pt x="47" y="15"/>
                    <a:pt x="46" y="14"/>
                    <a:pt x="46" y="13"/>
                  </a:cubicBezTo>
                  <a:cubicBezTo>
                    <a:pt x="46" y="12"/>
                    <a:pt x="48" y="13"/>
                    <a:pt x="49" y="13"/>
                  </a:cubicBezTo>
                  <a:cubicBezTo>
                    <a:pt x="49" y="13"/>
                    <a:pt x="50" y="13"/>
                    <a:pt x="51" y="13"/>
                  </a:cubicBezTo>
                  <a:cubicBezTo>
                    <a:pt x="53" y="13"/>
                    <a:pt x="55" y="13"/>
                    <a:pt x="57" y="14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51" y="11"/>
                    <a:pt x="50" y="11"/>
                    <a:pt x="50" y="11"/>
                  </a:cubicBezTo>
                  <a:cubicBezTo>
                    <a:pt x="50" y="11"/>
                    <a:pt x="50" y="10"/>
                    <a:pt x="50" y="10"/>
                  </a:cubicBezTo>
                  <a:cubicBezTo>
                    <a:pt x="50" y="9"/>
                    <a:pt x="51" y="9"/>
                    <a:pt x="51" y="9"/>
                  </a:cubicBezTo>
                  <a:cubicBezTo>
                    <a:pt x="52" y="9"/>
                    <a:pt x="52" y="9"/>
                    <a:pt x="53" y="9"/>
                  </a:cubicBezTo>
                  <a:cubicBezTo>
                    <a:pt x="53" y="9"/>
                    <a:pt x="54" y="9"/>
                    <a:pt x="54" y="9"/>
                  </a:cubicBezTo>
                  <a:cubicBezTo>
                    <a:pt x="54" y="9"/>
                    <a:pt x="54" y="9"/>
                    <a:pt x="54" y="10"/>
                  </a:cubicBezTo>
                  <a:cubicBezTo>
                    <a:pt x="54" y="10"/>
                    <a:pt x="54" y="10"/>
                    <a:pt x="55" y="10"/>
                  </a:cubicBezTo>
                  <a:cubicBezTo>
                    <a:pt x="55" y="10"/>
                    <a:pt x="54" y="9"/>
                    <a:pt x="55" y="9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7"/>
                    <a:pt x="59" y="7"/>
                    <a:pt x="60" y="7"/>
                  </a:cubicBezTo>
                  <a:cubicBezTo>
                    <a:pt x="61" y="6"/>
                    <a:pt x="62" y="7"/>
                    <a:pt x="63" y="7"/>
                  </a:cubicBezTo>
                  <a:cubicBezTo>
                    <a:pt x="62" y="6"/>
                    <a:pt x="62" y="6"/>
                    <a:pt x="62" y="5"/>
                  </a:cubicBezTo>
                  <a:cubicBezTo>
                    <a:pt x="63" y="4"/>
                    <a:pt x="63" y="4"/>
                    <a:pt x="64" y="4"/>
                  </a:cubicBezTo>
                  <a:cubicBezTo>
                    <a:pt x="65" y="4"/>
                    <a:pt x="67" y="4"/>
                    <a:pt x="68" y="4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3" y="2"/>
                    <a:pt x="75" y="2"/>
                    <a:pt x="77" y="2"/>
                  </a:cubicBezTo>
                  <a:cubicBezTo>
                    <a:pt x="79" y="2"/>
                    <a:pt x="81" y="1"/>
                    <a:pt x="83" y="3"/>
                  </a:cubicBezTo>
                  <a:cubicBezTo>
                    <a:pt x="85" y="4"/>
                    <a:pt x="85" y="6"/>
                    <a:pt x="86" y="8"/>
                  </a:cubicBezTo>
                  <a:cubicBezTo>
                    <a:pt x="86" y="8"/>
                    <a:pt x="86" y="9"/>
                    <a:pt x="86" y="10"/>
                  </a:cubicBezTo>
                  <a:cubicBezTo>
                    <a:pt x="86" y="11"/>
                    <a:pt x="88" y="11"/>
                    <a:pt x="89" y="11"/>
                  </a:cubicBezTo>
                  <a:cubicBezTo>
                    <a:pt x="90" y="11"/>
                    <a:pt x="91" y="12"/>
                    <a:pt x="92" y="13"/>
                  </a:cubicBezTo>
                  <a:cubicBezTo>
                    <a:pt x="92" y="14"/>
                    <a:pt x="91" y="14"/>
                    <a:pt x="91" y="15"/>
                  </a:cubicBezTo>
                  <a:cubicBezTo>
                    <a:pt x="91" y="16"/>
                    <a:pt x="92" y="17"/>
                    <a:pt x="92" y="17"/>
                  </a:cubicBezTo>
                  <a:cubicBezTo>
                    <a:pt x="93" y="18"/>
                    <a:pt x="94" y="19"/>
                    <a:pt x="94" y="19"/>
                  </a:cubicBezTo>
                  <a:cubicBezTo>
                    <a:pt x="94" y="20"/>
                    <a:pt x="93" y="21"/>
                    <a:pt x="93" y="22"/>
                  </a:cubicBezTo>
                  <a:cubicBezTo>
                    <a:pt x="92" y="22"/>
                    <a:pt x="91" y="23"/>
                    <a:pt x="91" y="23"/>
                  </a:cubicBezTo>
                  <a:cubicBezTo>
                    <a:pt x="90" y="24"/>
                    <a:pt x="89" y="25"/>
                    <a:pt x="88" y="26"/>
                  </a:cubicBezTo>
                  <a:cubicBezTo>
                    <a:pt x="88" y="26"/>
                    <a:pt x="87" y="27"/>
                    <a:pt x="86" y="28"/>
                  </a:cubicBezTo>
                  <a:cubicBezTo>
                    <a:pt x="87" y="27"/>
                    <a:pt x="89" y="26"/>
                    <a:pt x="90" y="25"/>
                  </a:cubicBezTo>
                  <a:cubicBezTo>
                    <a:pt x="90" y="25"/>
                    <a:pt x="93" y="24"/>
                    <a:pt x="93" y="25"/>
                  </a:cubicBezTo>
                  <a:cubicBezTo>
                    <a:pt x="93" y="26"/>
                    <a:pt x="92" y="27"/>
                    <a:pt x="92" y="27"/>
                  </a:cubicBezTo>
                  <a:cubicBezTo>
                    <a:pt x="91" y="28"/>
                    <a:pt x="90" y="29"/>
                    <a:pt x="90" y="30"/>
                  </a:cubicBezTo>
                  <a:cubicBezTo>
                    <a:pt x="90" y="30"/>
                    <a:pt x="89" y="31"/>
                    <a:pt x="89" y="31"/>
                  </a:cubicBezTo>
                  <a:cubicBezTo>
                    <a:pt x="89" y="32"/>
                    <a:pt x="88" y="32"/>
                    <a:pt x="88" y="33"/>
                  </a:cubicBezTo>
                  <a:cubicBezTo>
                    <a:pt x="88" y="33"/>
                    <a:pt x="88" y="34"/>
                    <a:pt x="88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0" y="34"/>
                    <a:pt x="90" y="34"/>
                    <a:pt x="91" y="33"/>
                  </a:cubicBezTo>
                  <a:cubicBezTo>
                    <a:pt x="92" y="33"/>
                    <a:pt x="92" y="33"/>
                    <a:pt x="93" y="33"/>
                  </a:cubicBezTo>
                  <a:cubicBezTo>
                    <a:pt x="93" y="33"/>
                    <a:pt x="93" y="34"/>
                    <a:pt x="93" y="34"/>
                  </a:cubicBezTo>
                  <a:cubicBezTo>
                    <a:pt x="93" y="34"/>
                    <a:pt x="94" y="34"/>
                    <a:pt x="94" y="34"/>
                  </a:cubicBezTo>
                  <a:cubicBezTo>
                    <a:pt x="95" y="33"/>
                    <a:pt x="95" y="33"/>
                    <a:pt x="96" y="32"/>
                  </a:cubicBezTo>
                  <a:cubicBezTo>
                    <a:pt x="96" y="32"/>
                    <a:pt x="97" y="31"/>
                    <a:pt x="97" y="30"/>
                  </a:cubicBezTo>
                  <a:cubicBezTo>
                    <a:pt x="97" y="30"/>
                    <a:pt x="97" y="29"/>
                    <a:pt x="97" y="29"/>
                  </a:cubicBezTo>
                  <a:cubicBezTo>
                    <a:pt x="98" y="28"/>
                    <a:pt x="98" y="29"/>
                    <a:pt x="98" y="29"/>
                  </a:cubicBezTo>
                  <a:cubicBezTo>
                    <a:pt x="99" y="29"/>
                    <a:pt x="99" y="30"/>
                    <a:pt x="100" y="30"/>
                  </a:cubicBezTo>
                  <a:cubicBezTo>
                    <a:pt x="100" y="29"/>
                    <a:pt x="100" y="28"/>
                    <a:pt x="100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100" y="26"/>
                    <a:pt x="99" y="25"/>
                    <a:pt x="100" y="25"/>
                  </a:cubicBezTo>
                  <a:cubicBezTo>
                    <a:pt x="101" y="25"/>
                    <a:pt x="102" y="25"/>
                    <a:pt x="103" y="25"/>
                  </a:cubicBezTo>
                  <a:cubicBezTo>
                    <a:pt x="104" y="25"/>
                    <a:pt x="105" y="25"/>
                    <a:pt x="105" y="26"/>
                  </a:cubicBezTo>
                  <a:cubicBezTo>
                    <a:pt x="105" y="26"/>
                    <a:pt x="104" y="27"/>
                    <a:pt x="105" y="27"/>
                  </a:cubicBezTo>
                  <a:cubicBezTo>
                    <a:pt x="105" y="27"/>
                    <a:pt x="106" y="27"/>
                    <a:pt x="106" y="27"/>
                  </a:cubicBezTo>
                  <a:cubicBezTo>
                    <a:pt x="107" y="27"/>
                    <a:pt x="108" y="27"/>
                    <a:pt x="108" y="28"/>
                  </a:cubicBezTo>
                  <a:cubicBezTo>
                    <a:pt x="108" y="28"/>
                    <a:pt x="108" y="28"/>
                    <a:pt x="109" y="29"/>
                  </a:cubicBezTo>
                  <a:cubicBezTo>
                    <a:pt x="109" y="29"/>
                    <a:pt x="108" y="30"/>
                    <a:pt x="108" y="30"/>
                  </a:cubicBezTo>
                  <a:cubicBezTo>
                    <a:pt x="109" y="31"/>
                    <a:pt x="109" y="32"/>
                    <a:pt x="108" y="32"/>
                  </a:cubicBezTo>
                  <a:cubicBezTo>
                    <a:pt x="108" y="33"/>
                    <a:pt x="107" y="34"/>
                    <a:pt x="107" y="35"/>
                  </a:cubicBezTo>
                  <a:cubicBezTo>
                    <a:pt x="108" y="35"/>
                    <a:pt x="108" y="35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0" y="34"/>
                    <a:pt x="110" y="34"/>
                    <a:pt x="111" y="34"/>
                  </a:cubicBezTo>
                  <a:cubicBezTo>
                    <a:pt x="111" y="35"/>
                    <a:pt x="113" y="35"/>
                    <a:pt x="113" y="35"/>
                  </a:cubicBezTo>
                  <a:cubicBezTo>
                    <a:pt x="113" y="34"/>
                    <a:pt x="112" y="34"/>
                    <a:pt x="111" y="33"/>
                  </a:cubicBezTo>
                  <a:cubicBezTo>
                    <a:pt x="111" y="32"/>
                    <a:pt x="111" y="32"/>
                    <a:pt x="112" y="31"/>
                  </a:cubicBezTo>
                  <a:cubicBezTo>
                    <a:pt x="112" y="31"/>
                    <a:pt x="113" y="31"/>
                    <a:pt x="113" y="31"/>
                  </a:cubicBezTo>
                  <a:cubicBezTo>
                    <a:pt x="114" y="31"/>
                    <a:pt x="114" y="32"/>
                    <a:pt x="115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6" y="34"/>
                    <a:pt x="116" y="35"/>
                    <a:pt x="116" y="35"/>
                  </a:cubicBezTo>
                  <a:cubicBezTo>
                    <a:pt x="116" y="36"/>
                    <a:pt x="117" y="36"/>
                    <a:pt x="117" y="36"/>
                  </a:cubicBezTo>
                  <a:cubicBezTo>
                    <a:pt x="118" y="36"/>
                    <a:pt x="118" y="37"/>
                    <a:pt x="118" y="37"/>
                  </a:cubicBezTo>
                  <a:cubicBezTo>
                    <a:pt x="120" y="38"/>
                    <a:pt x="122" y="36"/>
                    <a:pt x="121" y="35"/>
                  </a:cubicBezTo>
                  <a:cubicBezTo>
                    <a:pt x="120" y="34"/>
                    <a:pt x="119" y="34"/>
                    <a:pt x="118" y="33"/>
                  </a:cubicBezTo>
                  <a:cubicBezTo>
                    <a:pt x="118" y="33"/>
                    <a:pt x="117" y="33"/>
                    <a:pt x="117" y="32"/>
                  </a:cubicBezTo>
                  <a:cubicBezTo>
                    <a:pt x="116" y="31"/>
                    <a:pt x="114" y="30"/>
                    <a:pt x="114" y="29"/>
                  </a:cubicBezTo>
                  <a:cubicBezTo>
                    <a:pt x="114" y="28"/>
                    <a:pt x="114" y="28"/>
                    <a:pt x="115" y="28"/>
                  </a:cubicBezTo>
                  <a:cubicBezTo>
                    <a:pt x="115" y="28"/>
                    <a:pt x="116" y="28"/>
                    <a:pt x="117" y="28"/>
                  </a:cubicBezTo>
                  <a:cubicBezTo>
                    <a:pt x="117" y="28"/>
                    <a:pt x="118" y="29"/>
                    <a:pt x="118" y="29"/>
                  </a:cubicBezTo>
                  <a:cubicBezTo>
                    <a:pt x="119" y="29"/>
                    <a:pt x="119" y="29"/>
                    <a:pt x="120" y="29"/>
                  </a:cubicBezTo>
                  <a:cubicBezTo>
                    <a:pt x="121" y="30"/>
                    <a:pt x="122" y="30"/>
                    <a:pt x="122" y="30"/>
                  </a:cubicBezTo>
                  <a:cubicBezTo>
                    <a:pt x="123" y="30"/>
                    <a:pt x="124" y="30"/>
                    <a:pt x="125" y="30"/>
                  </a:cubicBezTo>
                  <a:cubicBezTo>
                    <a:pt x="124" y="29"/>
                    <a:pt x="122" y="29"/>
                    <a:pt x="120" y="28"/>
                  </a:cubicBezTo>
                  <a:cubicBezTo>
                    <a:pt x="119" y="27"/>
                    <a:pt x="118" y="27"/>
                    <a:pt x="117" y="27"/>
                  </a:cubicBezTo>
                  <a:cubicBezTo>
                    <a:pt x="116" y="27"/>
                    <a:pt x="114" y="26"/>
                    <a:pt x="114" y="25"/>
                  </a:cubicBezTo>
                  <a:cubicBezTo>
                    <a:pt x="113" y="25"/>
                    <a:pt x="113" y="24"/>
                    <a:pt x="113" y="24"/>
                  </a:cubicBezTo>
                  <a:cubicBezTo>
                    <a:pt x="113" y="23"/>
                    <a:pt x="114" y="22"/>
                    <a:pt x="114" y="22"/>
                  </a:cubicBezTo>
                  <a:cubicBezTo>
                    <a:pt x="115" y="21"/>
                    <a:pt x="116" y="21"/>
                    <a:pt x="117" y="21"/>
                  </a:cubicBezTo>
                  <a:cubicBezTo>
                    <a:pt x="118" y="21"/>
                    <a:pt x="119" y="20"/>
                    <a:pt x="121" y="20"/>
                  </a:cubicBezTo>
                  <a:cubicBezTo>
                    <a:pt x="122" y="20"/>
                    <a:pt x="123" y="20"/>
                    <a:pt x="125" y="20"/>
                  </a:cubicBezTo>
                  <a:cubicBezTo>
                    <a:pt x="126" y="20"/>
                    <a:pt x="127" y="20"/>
                    <a:pt x="129" y="20"/>
                  </a:cubicBezTo>
                  <a:cubicBezTo>
                    <a:pt x="129" y="20"/>
                    <a:pt x="130" y="21"/>
                    <a:pt x="130" y="21"/>
                  </a:cubicBezTo>
                  <a:cubicBezTo>
                    <a:pt x="130" y="22"/>
                    <a:pt x="131" y="22"/>
                    <a:pt x="131" y="23"/>
                  </a:cubicBezTo>
                  <a:cubicBezTo>
                    <a:pt x="132" y="23"/>
                    <a:pt x="133" y="24"/>
                    <a:pt x="134" y="24"/>
                  </a:cubicBezTo>
                  <a:cubicBezTo>
                    <a:pt x="135" y="25"/>
                    <a:pt x="136" y="24"/>
                    <a:pt x="136" y="24"/>
                  </a:cubicBezTo>
                  <a:cubicBezTo>
                    <a:pt x="137" y="24"/>
                    <a:pt x="138" y="23"/>
                    <a:pt x="139" y="23"/>
                  </a:cubicBezTo>
                  <a:cubicBezTo>
                    <a:pt x="141" y="23"/>
                    <a:pt x="142" y="24"/>
                    <a:pt x="144" y="25"/>
                  </a:cubicBezTo>
                  <a:cubicBezTo>
                    <a:pt x="145" y="25"/>
                    <a:pt x="145" y="26"/>
                    <a:pt x="146" y="27"/>
                  </a:cubicBezTo>
                  <a:cubicBezTo>
                    <a:pt x="147" y="27"/>
                    <a:pt x="147" y="28"/>
                    <a:pt x="146" y="29"/>
                  </a:cubicBezTo>
                  <a:cubicBezTo>
                    <a:pt x="146" y="29"/>
                    <a:pt x="145" y="29"/>
                    <a:pt x="145" y="30"/>
                  </a:cubicBezTo>
                  <a:cubicBezTo>
                    <a:pt x="144" y="30"/>
                    <a:pt x="144" y="30"/>
                    <a:pt x="143" y="30"/>
                  </a:cubicBezTo>
                  <a:cubicBezTo>
                    <a:pt x="142" y="31"/>
                    <a:pt x="140" y="31"/>
                    <a:pt x="139" y="31"/>
                  </a:cubicBezTo>
                  <a:cubicBezTo>
                    <a:pt x="138" y="31"/>
                    <a:pt x="136" y="31"/>
                    <a:pt x="136" y="32"/>
                  </a:cubicBezTo>
                  <a:cubicBezTo>
                    <a:pt x="135" y="32"/>
                    <a:pt x="135" y="33"/>
                    <a:pt x="134" y="33"/>
                  </a:cubicBezTo>
                  <a:cubicBezTo>
                    <a:pt x="134" y="34"/>
                    <a:pt x="133" y="34"/>
                    <a:pt x="133" y="35"/>
                  </a:cubicBezTo>
                  <a:cubicBezTo>
                    <a:pt x="134" y="34"/>
                    <a:pt x="134" y="33"/>
                    <a:pt x="135" y="33"/>
                  </a:cubicBezTo>
                  <a:cubicBezTo>
                    <a:pt x="135" y="33"/>
                    <a:pt x="136" y="33"/>
                    <a:pt x="136" y="33"/>
                  </a:cubicBezTo>
                  <a:cubicBezTo>
                    <a:pt x="137" y="33"/>
                    <a:pt x="137" y="32"/>
                    <a:pt x="137" y="32"/>
                  </a:cubicBezTo>
                  <a:cubicBezTo>
                    <a:pt x="137" y="32"/>
                    <a:pt x="138" y="32"/>
                    <a:pt x="139" y="32"/>
                  </a:cubicBezTo>
                  <a:cubicBezTo>
                    <a:pt x="139" y="32"/>
                    <a:pt x="140" y="32"/>
                    <a:pt x="140" y="32"/>
                  </a:cubicBezTo>
                  <a:cubicBezTo>
                    <a:pt x="142" y="32"/>
                    <a:pt x="140" y="34"/>
                    <a:pt x="140" y="34"/>
                  </a:cubicBezTo>
                  <a:cubicBezTo>
                    <a:pt x="139" y="35"/>
                    <a:pt x="139" y="35"/>
                    <a:pt x="139" y="36"/>
                  </a:cubicBezTo>
                  <a:cubicBezTo>
                    <a:pt x="138" y="37"/>
                    <a:pt x="138" y="38"/>
                    <a:pt x="138" y="39"/>
                  </a:cubicBezTo>
                  <a:cubicBezTo>
                    <a:pt x="139" y="38"/>
                    <a:pt x="139" y="36"/>
                    <a:pt x="140" y="35"/>
                  </a:cubicBezTo>
                  <a:cubicBezTo>
                    <a:pt x="141" y="34"/>
                    <a:pt x="142" y="34"/>
                    <a:pt x="143" y="34"/>
                  </a:cubicBezTo>
                  <a:cubicBezTo>
                    <a:pt x="144" y="33"/>
                    <a:pt x="144" y="33"/>
                    <a:pt x="145" y="33"/>
                  </a:cubicBezTo>
                  <a:cubicBezTo>
                    <a:pt x="145" y="33"/>
                    <a:pt x="146" y="32"/>
                    <a:pt x="146" y="32"/>
                  </a:cubicBezTo>
                  <a:cubicBezTo>
                    <a:pt x="147" y="31"/>
                    <a:pt x="149" y="31"/>
                    <a:pt x="150" y="31"/>
                  </a:cubicBezTo>
                  <a:cubicBezTo>
                    <a:pt x="152" y="31"/>
                    <a:pt x="153" y="32"/>
                    <a:pt x="154" y="34"/>
                  </a:cubicBezTo>
                  <a:cubicBezTo>
                    <a:pt x="154" y="36"/>
                    <a:pt x="152" y="36"/>
                    <a:pt x="151" y="36"/>
                  </a:cubicBezTo>
                  <a:cubicBezTo>
                    <a:pt x="150" y="36"/>
                    <a:pt x="148" y="36"/>
                    <a:pt x="146" y="36"/>
                  </a:cubicBezTo>
                  <a:cubicBezTo>
                    <a:pt x="145" y="37"/>
                    <a:pt x="144" y="38"/>
                    <a:pt x="144" y="39"/>
                  </a:cubicBezTo>
                  <a:cubicBezTo>
                    <a:pt x="144" y="39"/>
                    <a:pt x="144" y="38"/>
                    <a:pt x="145" y="39"/>
                  </a:cubicBezTo>
                  <a:cubicBezTo>
                    <a:pt x="145" y="39"/>
                    <a:pt x="145" y="40"/>
                    <a:pt x="145" y="41"/>
                  </a:cubicBezTo>
                  <a:cubicBezTo>
                    <a:pt x="146" y="41"/>
                    <a:pt x="146" y="40"/>
                    <a:pt x="147" y="41"/>
                  </a:cubicBezTo>
                  <a:cubicBezTo>
                    <a:pt x="147" y="42"/>
                    <a:pt x="147" y="43"/>
                    <a:pt x="147" y="43"/>
                  </a:cubicBezTo>
                  <a:cubicBezTo>
                    <a:pt x="148" y="43"/>
                    <a:pt x="148" y="42"/>
                    <a:pt x="148" y="42"/>
                  </a:cubicBezTo>
                  <a:cubicBezTo>
                    <a:pt x="148" y="41"/>
                    <a:pt x="149" y="41"/>
                    <a:pt x="149" y="40"/>
                  </a:cubicBezTo>
                  <a:cubicBezTo>
                    <a:pt x="150" y="39"/>
                    <a:pt x="151" y="40"/>
                    <a:pt x="151" y="39"/>
                  </a:cubicBezTo>
                  <a:cubicBezTo>
                    <a:pt x="152" y="39"/>
                    <a:pt x="153" y="39"/>
                    <a:pt x="154" y="39"/>
                  </a:cubicBezTo>
                  <a:cubicBezTo>
                    <a:pt x="154" y="39"/>
                    <a:pt x="154" y="40"/>
                    <a:pt x="155" y="40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6" y="38"/>
                    <a:pt x="155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7" y="38"/>
                    <a:pt x="157" y="38"/>
                  </a:cubicBezTo>
                  <a:cubicBezTo>
                    <a:pt x="157" y="38"/>
                    <a:pt x="158" y="38"/>
                    <a:pt x="158" y="38"/>
                  </a:cubicBezTo>
                  <a:cubicBezTo>
                    <a:pt x="158" y="38"/>
                    <a:pt x="159" y="39"/>
                    <a:pt x="158" y="40"/>
                  </a:cubicBezTo>
                  <a:cubicBezTo>
                    <a:pt x="158" y="40"/>
                    <a:pt x="159" y="40"/>
                    <a:pt x="158" y="41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7" y="43"/>
                  </a:cubicBezTo>
                  <a:cubicBezTo>
                    <a:pt x="157" y="43"/>
                    <a:pt x="156" y="44"/>
                    <a:pt x="156" y="44"/>
                  </a:cubicBezTo>
                  <a:cubicBezTo>
                    <a:pt x="155" y="44"/>
                    <a:pt x="155" y="46"/>
                    <a:pt x="155" y="46"/>
                  </a:cubicBezTo>
                  <a:cubicBezTo>
                    <a:pt x="155" y="45"/>
                    <a:pt x="156" y="45"/>
                    <a:pt x="157" y="44"/>
                  </a:cubicBezTo>
                  <a:cubicBezTo>
                    <a:pt x="158" y="44"/>
                    <a:pt x="158" y="43"/>
                    <a:pt x="159" y="43"/>
                  </a:cubicBezTo>
                  <a:cubicBezTo>
                    <a:pt x="160" y="43"/>
                    <a:pt x="160" y="43"/>
                    <a:pt x="161" y="43"/>
                  </a:cubicBezTo>
                  <a:cubicBezTo>
                    <a:pt x="161" y="43"/>
                    <a:pt x="161" y="44"/>
                    <a:pt x="161" y="44"/>
                  </a:cubicBezTo>
                  <a:cubicBezTo>
                    <a:pt x="161" y="45"/>
                    <a:pt x="161" y="45"/>
                    <a:pt x="161" y="46"/>
                  </a:cubicBezTo>
                  <a:cubicBezTo>
                    <a:pt x="161" y="46"/>
                    <a:pt x="160" y="47"/>
                    <a:pt x="160" y="47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1" y="47"/>
                    <a:pt x="161" y="46"/>
                  </a:cubicBezTo>
                  <a:cubicBezTo>
                    <a:pt x="162" y="46"/>
                    <a:pt x="163" y="48"/>
                    <a:pt x="163" y="49"/>
                  </a:cubicBezTo>
                  <a:cubicBezTo>
                    <a:pt x="164" y="48"/>
                    <a:pt x="165" y="47"/>
                    <a:pt x="167" y="46"/>
                  </a:cubicBezTo>
                  <a:cubicBezTo>
                    <a:pt x="167" y="45"/>
                    <a:pt x="168" y="45"/>
                    <a:pt x="169" y="45"/>
                  </a:cubicBezTo>
                  <a:cubicBezTo>
                    <a:pt x="170" y="44"/>
                    <a:pt x="170" y="42"/>
                    <a:pt x="171" y="41"/>
                  </a:cubicBezTo>
                  <a:cubicBezTo>
                    <a:pt x="171" y="41"/>
                    <a:pt x="173" y="41"/>
                    <a:pt x="174" y="41"/>
                  </a:cubicBezTo>
                  <a:cubicBezTo>
                    <a:pt x="177" y="41"/>
                    <a:pt x="179" y="43"/>
                    <a:pt x="181" y="44"/>
                  </a:cubicBezTo>
                  <a:cubicBezTo>
                    <a:pt x="182" y="44"/>
                    <a:pt x="183" y="45"/>
                    <a:pt x="184" y="45"/>
                  </a:cubicBezTo>
                  <a:cubicBezTo>
                    <a:pt x="184" y="46"/>
                    <a:pt x="184" y="47"/>
                    <a:pt x="183" y="48"/>
                  </a:cubicBezTo>
                  <a:cubicBezTo>
                    <a:pt x="183" y="48"/>
                    <a:pt x="182" y="49"/>
                    <a:pt x="181" y="49"/>
                  </a:cubicBezTo>
                  <a:cubicBezTo>
                    <a:pt x="180" y="50"/>
                    <a:pt x="180" y="50"/>
                    <a:pt x="179" y="49"/>
                  </a:cubicBezTo>
                  <a:cubicBezTo>
                    <a:pt x="177" y="49"/>
                    <a:pt x="175" y="50"/>
                    <a:pt x="174" y="51"/>
                  </a:cubicBezTo>
                  <a:cubicBezTo>
                    <a:pt x="173" y="52"/>
                    <a:pt x="172" y="53"/>
                    <a:pt x="172" y="53"/>
                  </a:cubicBezTo>
                  <a:cubicBezTo>
                    <a:pt x="171" y="53"/>
                    <a:pt x="171" y="53"/>
                    <a:pt x="170" y="54"/>
                  </a:cubicBezTo>
                  <a:cubicBezTo>
                    <a:pt x="170" y="54"/>
                    <a:pt x="171" y="54"/>
                    <a:pt x="171" y="54"/>
                  </a:cubicBezTo>
                  <a:cubicBezTo>
                    <a:pt x="172" y="54"/>
                    <a:pt x="172" y="54"/>
                    <a:pt x="173" y="54"/>
                  </a:cubicBezTo>
                  <a:cubicBezTo>
                    <a:pt x="173" y="55"/>
                    <a:pt x="173" y="56"/>
                    <a:pt x="173" y="56"/>
                  </a:cubicBezTo>
                  <a:cubicBezTo>
                    <a:pt x="173" y="56"/>
                    <a:pt x="173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6" y="55"/>
                    <a:pt x="176" y="54"/>
                  </a:cubicBezTo>
                  <a:cubicBezTo>
                    <a:pt x="177" y="54"/>
                    <a:pt x="177" y="54"/>
                    <a:pt x="178" y="54"/>
                  </a:cubicBezTo>
                  <a:cubicBezTo>
                    <a:pt x="179" y="54"/>
                    <a:pt x="179" y="54"/>
                    <a:pt x="180" y="53"/>
                  </a:cubicBezTo>
                  <a:cubicBezTo>
                    <a:pt x="180" y="53"/>
                    <a:pt x="181" y="53"/>
                    <a:pt x="182" y="53"/>
                  </a:cubicBezTo>
                  <a:cubicBezTo>
                    <a:pt x="182" y="53"/>
                    <a:pt x="183" y="52"/>
                    <a:pt x="183" y="52"/>
                  </a:cubicBezTo>
                  <a:cubicBezTo>
                    <a:pt x="184" y="51"/>
                    <a:pt x="184" y="51"/>
                    <a:pt x="185" y="50"/>
                  </a:cubicBezTo>
                  <a:cubicBezTo>
                    <a:pt x="186" y="50"/>
                    <a:pt x="187" y="50"/>
                    <a:pt x="187" y="51"/>
                  </a:cubicBezTo>
                  <a:cubicBezTo>
                    <a:pt x="187" y="51"/>
                    <a:pt x="188" y="51"/>
                    <a:pt x="188" y="51"/>
                  </a:cubicBezTo>
                  <a:cubicBezTo>
                    <a:pt x="188" y="51"/>
                    <a:pt x="189" y="51"/>
                    <a:pt x="189" y="51"/>
                  </a:cubicBezTo>
                  <a:cubicBezTo>
                    <a:pt x="189" y="51"/>
                    <a:pt x="189" y="52"/>
                    <a:pt x="189" y="52"/>
                  </a:cubicBezTo>
                  <a:cubicBezTo>
                    <a:pt x="189" y="54"/>
                    <a:pt x="188" y="55"/>
                    <a:pt x="187" y="56"/>
                  </a:cubicBezTo>
                  <a:cubicBezTo>
                    <a:pt x="187" y="56"/>
                    <a:pt x="187" y="56"/>
                    <a:pt x="186" y="56"/>
                  </a:cubicBezTo>
                  <a:cubicBezTo>
                    <a:pt x="186" y="56"/>
                    <a:pt x="186" y="56"/>
                    <a:pt x="185" y="57"/>
                  </a:cubicBezTo>
                  <a:cubicBezTo>
                    <a:pt x="185" y="57"/>
                    <a:pt x="184" y="57"/>
                    <a:pt x="183" y="58"/>
                  </a:cubicBezTo>
                  <a:cubicBezTo>
                    <a:pt x="182" y="58"/>
                    <a:pt x="181" y="59"/>
                    <a:pt x="180" y="59"/>
                  </a:cubicBezTo>
                  <a:cubicBezTo>
                    <a:pt x="178" y="60"/>
                    <a:pt x="178" y="60"/>
                    <a:pt x="177" y="61"/>
                  </a:cubicBezTo>
                  <a:cubicBezTo>
                    <a:pt x="177" y="62"/>
                    <a:pt x="176" y="62"/>
                    <a:pt x="176" y="62"/>
                  </a:cubicBezTo>
                  <a:cubicBezTo>
                    <a:pt x="176" y="63"/>
                    <a:pt x="175" y="63"/>
                    <a:pt x="175" y="64"/>
                  </a:cubicBezTo>
                  <a:cubicBezTo>
                    <a:pt x="175" y="63"/>
                    <a:pt x="176" y="62"/>
                    <a:pt x="177" y="62"/>
                  </a:cubicBezTo>
                  <a:cubicBezTo>
                    <a:pt x="177" y="62"/>
                    <a:pt x="177" y="64"/>
                    <a:pt x="177" y="64"/>
                  </a:cubicBezTo>
                  <a:cubicBezTo>
                    <a:pt x="178" y="63"/>
                    <a:pt x="178" y="63"/>
                    <a:pt x="179" y="62"/>
                  </a:cubicBezTo>
                  <a:cubicBezTo>
                    <a:pt x="179" y="61"/>
                    <a:pt x="180" y="61"/>
                    <a:pt x="180" y="61"/>
                  </a:cubicBezTo>
                  <a:cubicBezTo>
                    <a:pt x="181" y="60"/>
                    <a:pt x="182" y="60"/>
                    <a:pt x="183" y="59"/>
                  </a:cubicBezTo>
                  <a:cubicBezTo>
                    <a:pt x="183" y="60"/>
                    <a:pt x="183" y="63"/>
                    <a:pt x="183" y="63"/>
                  </a:cubicBezTo>
                  <a:cubicBezTo>
                    <a:pt x="183" y="62"/>
                    <a:pt x="183" y="62"/>
                    <a:pt x="183" y="61"/>
                  </a:cubicBezTo>
                  <a:cubicBezTo>
                    <a:pt x="183" y="60"/>
                    <a:pt x="183" y="60"/>
                    <a:pt x="183" y="59"/>
                  </a:cubicBezTo>
                  <a:cubicBezTo>
                    <a:pt x="184" y="58"/>
                    <a:pt x="185" y="58"/>
                    <a:pt x="186" y="57"/>
                  </a:cubicBezTo>
                  <a:cubicBezTo>
                    <a:pt x="187" y="57"/>
                    <a:pt x="187" y="57"/>
                    <a:pt x="188" y="57"/>
                  </a:cubicBezTo>
                  <a:cubicBezTo>
                    <a:pt x="189" y="57"/>
                    <a:pt x="190" y="57"/>
                    <a:pt x="191" y="56"/>
                  </a:cubicBezTo>
                  <a:cubicBezTo>
                    <a:pt x="192" y="56"/>
                    <a:pt x="193" y="56"/>
                    <a:pt x="194" y="55"/>
                  </a:cubicBezTo>
                  <a:cubicBezTo>
                    <a:pt x="194" y="55"/>
                    <a:pt x="194" y="56"/>
                    <a:pt x="194" y="57"/>
                  </a:cubicBezTo>
                  <a:cubicBezTo>
                    <a:pt x="194" y="57"/>
                    <a:pt x="194" y="57"/>
                    <a:pt x="193" y="57"/>
                  </a:cubicBezTo>
                  <a:cubicBezTo>
                    <a:pt x="193" y="57"/>
                    <a:pt x="193" y="57"/>
                    <a:pt x="193" y="58"/>
                  </a:cubicBezTo>
                  <a:cubicBezTo>
                    <a:pt x="192" y="58"/>
                    <a:pt x="191" y="58"/>
                    <a:pt x="190" y="59"/>
                  </a:cubicBezTo>
                  <a:cubicBezTo>
                    <a:pt x="191" y="59"/>
                    <a:pt x="192" y="58"/>
                    <a:pt x="193" y="58"/>
                  </a:cubicBezTo>
                  <a:cubicBezTo>
                    <a:pt x="194" y="57"/>
                    <a:pt x="194" y="57"/>
                    <a:pt x="195" y="57"/>
                  </a:cubicBezTo>
                  <a:cubicBezTo>
                    <a:pt x="196" y="57"/>
                    <a:pt x="197" y="57"/>
                    <a:pt x="198" y="57"/>
                  </a:cubicBezTo>
                  <a:cubicBezTo>
                    <a:pt x="199" y="57"/>
                    <a:pt x="199" y="57"/>
                    <a:pt x="200" y="57"/>
                  </a:cubicBezTo>
                  <a:cubicBezTo>
                    <a:pt x="201" y="57"/>
                    <a:pt x="202" y="57"/>
                    <a:pt x="203" y="57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6" y="57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9"/>
                  </a:cubicBezTo>
                  <a:cubicBezTo>
                    <a:pt x="207" y="59"/>
                    <a:pt x="207" y="60"/>
                    <a:pt x="207" y="60"/>
                  </a:cubicBezTo>
                  <a:cubicBezTo>
                    <a:pt x="208" y="61"/>
                    <a:pt x="208" y="62"/>
                    <a:pt x="207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3"/>
                    <a:pt x="205" y="63"/>
                    <a:pt x="204" y="63"/>
                  </a:cubicBezTo>
                  <a:cubicBezTo>
                    <a:pt x="204" y="63"/>
                    <a:pt x="203" y="63"/>
                    <a:pt x="202" y="63"/>
                  </a:cubicBezTo>
                  <a:cubicBezTo>
                    <a:pt x="202" y="63"/>
                    <a:pt x="201" y="63"/>
                    <a:pt x="201" y="64"/>
                  </a:cubicBezTo>
                  <a:cubicBezTo>
                    <a:pt x="200" y="64"/>
                    <a:pt x="199" y="64"/>
                    <a:pt x="198" y="65"/>
                  </a:cubicBezTo>
                  <a:cubicBezTo>
                    <a:pt x="197" y="65"/>
                    <a:pt x="196" y="65"/>
                    <a:pt x="195" y="66"/>
                  </a:cubicBezTo>
                  <a:cubicBezTo>
                    <a:pt x="195" y="66"/>
                    <a:pt x="195" y="67"/>
                    <a:pt x="195" y="67"/>
                  </a:cubicBezTo>
                  <a:cubicBezTo>
                    <a:pt x="195" y="67"/>
                    <a:pt x="194" y="67"/>
                    <a:pt x="194" y="67"/>
                  </a:cubicBezTo>
                  <a:cubicBezTo>
                    <a:pt x="194" y="67"/>
                    <a:pt x="193" y="68"/>
                    <a:pt x="193" y="68"/>
                  </a:cubicBezTo>
                  <a:cubicBezTo>
                    <a:pt x="192" y="68"/>
                    <a:pt x="191" y="69"/>
                    <a:pt x="190" y="70"/>
                  </a:cubicBezTo>
                  <a:cubicBezTo>
                    <a:pt x="191" y="69"/>
                    <a:pt x="192" y="68"/>
                    <a:pt x="192" y="68"/>
                  </a:cubicBezTo>
                  <a:cubicBezTo>
                    <a:pt x="193" y="67"/>
                    <a:pt x="194" y="67"/>
                    <a:pt x="195" y="67"/>
                  </a:cubicBezTo>
                  <a:cubicBezTo>
                    <a:pt x="196" y="66"/>
                    <a:pt x="197" y="66"/>
                    <a:pt x="199" y="66"/>
                  </a:cubicBezTo>
                  <a:cubicBezTo>
                    <a:pt x="200" y="66"/>
                    <a:pt x="201" y="66"/>
                    <a:pt x="201" y="66"/>
                  </a:cubicBezTo>
                  <a:cubicBezTo>
                    <a:pt x="202" y="66"/>
                    <a:pt x="202" y="66"/>
                    <a:pt x="203" y="66"/>
                  </a:cubicBezTo>
                  <a:cubicBezTo>
                    <a:pt x="204" y="66"/>
                    <a:pt x="205" y="66"/>
                    <a:pt x="206" y="66"/>
                  </a:cubicBezTo>
                  <a:cubicBezTo>
                    <a:pt x="206" y="67"/>
                    <a:pt x="206" y="69"/>
                    <a:pt x="205" y="69"/>
                  </a:cubicBezTo>
                  <a:cubicBezTo>
                    <a:pt x="204" y="70"/>
                    <a:pt x="204" y="70"/>
                    <a:pt x="203" y="70"/>
                  </a:cubicBezTo>
                  <a:cubicBezTo>
                    <a:pt x="205" y="70"/>
                    <a:pt x="206" y="69"/>
                    <a:pt x="207" y="69"/>
                  </a:cubicBezTo>
                  <a:cubicBezTo>
                    <a:pt x="208" y="68"/>
                    <a:pt x="209" y="68"/>
                    <a:pt x="210" y="68"/>
                  </a:cubicBezTo>
                  <a:cubicBezTo>
                    <a:pt x="210" y="68"/>
                    <a:pt x="211" y="67"/>
                    <a:pt x="211" y="67"/>
                  </a:cubicBezTo>
                  <a:cubicBezTo>
                    <a:pt x="212" y="66"/>
                    <a:pt x="211" y="65"/>
                    <a:pt x="212" y="64"/>
                  </a:cubicBezTo>
                  <a:cubicBezTo>
                    <a:pt x="212" y="64"/>
                    <a:pt x="213" y="64"/>
                    <a:pt x="214" y="64"/>
                  </a:cubicBezTo>
                  <a:cubicBezTo>
                    <a:pt x="215" y="64"/>
                    <a:pt x="216" y="65"/>
                    <a:pt x="218" y="66"/>
                  </a:cubicBezTo>
                  <a:cubicBezTo>
                    <a:pt x="219" y="66"/>
                    <a:pt x="220" y="67"/>
                    <a:pt x="220" y="68"/>
                  </a:cubicBezTo>
                  <a:cubicBezTo>
                    <a:pt x="221" y="69"/>
                    <a:pt x="221" y="69"/>
                    <a:pt x="222" y="70"/>
                  </a:cubicBezTo>
                  <a:cubicBezTo>
                    <a:pt x="222" y="71"/>
                    <a:pt x="220" y="73"/>
                    <a:pt x="219" y="73"/>
                  </a:cubicBezTo>
                  <a:cubicBezTo>
                    <a:pt x="218" y="73"/>
                    <a:pt x="217" y="73"/>
                    <a:pt x="216" y="73"/>
                  </a:cubicBezTo>
                  <a:cubicBezTo>
                    <a:pt x="215" y="73"/>
                    <a:pt x="214" y="73"/>
                    <a:pt x="212" y="73"/>
                  </a:cubicBezTo>
                  <a:cubicBezTo>
                    <a:pt x="212" y="73"/>
                    <a:pt x="211" y="73"/>
                    <a:pt x="210" y="74"/>
                  </a:cubicBezTo>
                  <a:cubicBezTo>
                    <a:pt x="209" y="75"/>
                    <a:pt x="208" y="76"/>
                    <a:pt x="208" y="77"/>
                  </a:cubicBezTo>
                  <a:cubicBezTo>
                    <a:pt x="209" y="77"/>
                    <a:pt x="210" y="77"/>
                    <a:pt x="212" y="77"/>
                  </a:cubicBezTo>
                  <a:cubicBezTo>
                    <a:pt x="213" y="78"/>
                    <a:pt x="214" y="78"/>
                    <a:pt x="216" y="78"/>
                  </a:cubicBezTo>
                  <a:cubicBezTo>
                    <a:pt x="217" y="78"/>
                    <a:pt x="218" y="78"/>
                    <a:pt x="220" y="78"/>
                  </a:cubicBezTo>
                  <a:cubicBezTo>
                    <a:pt x="221" y="78"/>
                    <a:pt x="222" y="78"/>
                    <a:pt x="223" y="79"/>
                  </a:cubicBezTo>
                  <a:cubicBezTo>
                    <a:pt x="224" y="79"/>
                    <a:pt x="225" y="79"/>
                    <a:pt x="225" y="80"/>
                  </a:cubicBezTo>
                  <a:cubicBezTo>
                    <a:pt x="225" y="81"/>
                    <a:pt x="226" y="83"/>
                    <a:pt x="226" y="84"/>
                  </a:cubicBezTo>
                  <a:cubicBezTo>
                    <a:pt x="223" y="84"/>
                    <a:pt x="221" y="83"/>
                    <a:pt x="219" y="82"/>
                  </a:cubicBezTo>
                  <a:cubicBezTo>
                    <a:pt x="218" y="82"/>
                    <a:pt x="217" y="82"/>
                    <a:pt x="216" y="82"/>
                  </a:cubicBezTo>
                  <a:cubicBezTo>
                    <a:pt x="214" y="82"/>
                    <a:pt x="213" y="82"/>
                    <a:pt x="211" y="82"/>
                  </a:cubicBezTo>
                  <a:cubicBezTo>
                    <a:pt x="211" y="82"/>
                    <a:pt x="209" y="82"/>
                    <a:pt x="208" y="82"/>
                  </a:cubicBezTo>
                  <a:cubicBezTo>
                    <a:pt x="209" y="83"/>
                    <a:pt x="210" y="83"/>
                    <a:pt x="211" y="83"/>
                  </a:cubicBezTo>
                  <a:cubicBezTo>
                    <a:pt x="212" y="83"/>
                    <a:pt x="213" y="84"/>
                    <a:pt x="214" y="84"/>
                  </a:cubicBezTo>
                  <a:cubicBezTo>
                    <a:pt x="214" y="84"/>
                    <a:pt x="215" y="84"/>
                    <a:pt x="215" y="85"/>
                  </a:cubicBezTo>
                  <a:cubicBezTo>
                    <a:pt x="215" y="86"/>
                    <a:pt x="214" y="86"/>
                    <a:pt x="213" y="86"/>
                  </a:cubicBezTo>
                  <a:cubicBezTo>
                    <a:pt x="213" y="86"/>
                    <a:pt x="213" y="86"/>
                    <a:pt x="212" y="86"/>
                  </a:cubicBezTo>
                  <a:cubicBezTo>
                    <a:pt x="212" y="87"/>
                    <a:pt x="211" y="87"/>
                    <a:pt x="211" y="87"/>
                  </a:cubicBezTo>
                  <a:cubicBezTo>
                    <a:pt x="211" y="88"/>
                    <a:pt x="212" y="88"/>
                    <a:pt x="213" y="89"/>
                  </a:cubicBezTo>
                  <a:cubicBezTo>
                    <a:pt x="213" y="89"/>
                    <a:pt x="213" y="89"/>
                    <a:pt x="214" y="90"/>
                  </a:cubicBezTo>
                  <a:cubicBezTo>
                    <a:pt x="214" y="90"/>
                    <a:pt x="215" y="90"/>
                    <a:pt x="215" y="91"/>
                  </a:cubicBezTo>
                  <a:cubicBezTo>
                    <a:pt x="215" y="91"/>
                    <a:pt x="214" y="92"/>
                    <a:pt x="214" y="92"/>
                  </a:cubicBezTo>
                  <a:cubicBezTo>
                    <a:pt x="213" y="92"/>
                    <a:pt x="212" y="93"/>
                    <a:pt x="211" y="93"/>
                  </a:cubicBezTo>
                  <a:cubicBezTo>
                    <a:pt x="210" y="93"/>
                    <a:pt x="210" y="93"/>
                    <a:pt x="209" y="93"/>
                  </a:cubicBezTo>
                  <a:cubicBezTo>
                    <a:pt x="209" y="94"/>
                    <a:pt x="208" y="94"/>
                    <a:pt x="207" y="94"/>
                  </a:cubicBezTo>
                  <a:cubicBezTo>
                    <a:pt x="210" y="94"/>
                    <a:pt x="213" y="95"/>
                    <a:pt x="215" y="95"/>
                  </a:cubicBezTo>
                  <a:cubicBezTo>
                    <a:pt x="216" y="95"/>
                    <a:pt x="217" y="94"/>
                    <a:pt x="218" y="95"/>
                  </a:cubicBezTo>
                  <a:cubicBezTo>
                    <a:pt x="218" y="95"/>
                    <a:pt x="219" y="95"/>
                    <a:pt x="219" y="95"/>
                  </a:cubicBezTo>
                  <a:cubicBezTo>
                    <a:pt x="219" y="96"/>
                    <a:pt x="219" y="96"/>
                    <a:pt x="220" y="96"/>
                  </a:cubicBezTo>
                  <a:cubicBezTo>
                    <a:pt x="220" y="97"/>
                    <a:pt x="219" y="97"/>
                    <a:pt x="220" y="98"/>
                  </a:cubicBezTo>
                  <a:cubicBezTo>
                    <a:pt x="220" y="98"/>
                    <a:pt x="221" y="97"/>
                    <a:pt x="221" y="97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3" y="97"/>
                    <a:pt x="223" y="98"/>
                    <a:pt x="223" y="98"/>
                  </a:cubicBezTo>
                  <a:cubicBezTo>
                    <a:pt x="223" y="99"/>
                    <a:pt x="223" y="99"/>
                    <a:pt x="223" y="99"/>
                  </a:cubicBezTo>
                  <a:cubicBezTo>
                    <a:pt x="224" y="100"/>
                    <a:pt x="224" y="100"/>
                    <a:pt x="224" y="100"/>
                  </a:cubicBezTo>
                  <a:cubicBezTo>
                    <a:pt x="225" y="100"/>
                    <a:pt x="225" y="100"/>
                    <a:pt x="225" y="100"/>
                  </a:cubicBezTo>
                  <a:cubicBezTo>
                    <a:pt x="226" y="100"/>
                    <a:pt x="226" y="102"/>
                    <a:pt x="227" y="102"/>
                  </a:cubicBezTo>
                  <a:cubicBezTo>
                    <a:pt x="227" y="102"/>
                    <a:pt x="228" y="102"/>
                    <a:pt x="228" y="102"/>
                  </a:cubicBezTo>
                  <a:cubicBezTo>
                    <a:pt x="229" y="102"/>
                    <a:pt x="230" y="102"/>
                    <a:pt x="230" y="102"/>
                  </a:cubicBezTo>
                  <a:cubicBezTo>
                    <a:pt x="231" y="102"/>
                    <a:pt x="232" y="103"/>
                    <a:pt x="232" y="104"/>
                  </a:cubicBezTo>
                  <a:cubicBezTo>
                    <a:pt x="232" y="104"/>
                    <a:pt x="232" y="104"/>
                    <a:pt x="233" y="105"/>
                  </a:cubicBezTo>
                  <a:cubicBezTo>
                    <a:pt x="233" y="105"/>
                    <a:pt x="235" y="104"/>
                    <a:pt x="236" y="104"/>
                  </a:cubicBezTo>
                  <a:cubicBezTo>
                    <a:pt x="237" y="104"/>
                    <a:pt x="236" y="106"/>
                    <a:pt x="236" y="106"/>
                  </a:cubicBezTo>
                  <a:cubicBezTo>
                    <a:pt x="237" y="105"/>
                    <a:pt x="238" y="104"/>
                    <a:pt x="239" y="104"/>
                  </a:cubicBezTo>
                  <a:cubicBezTo>
                    <a:pt x="240" y="104"/>
                    <a:pt x="240" y="105"/>
                    <a:pt x="240" y="105"/>
                  </a:cubicBezTo>
                  <a:cubicBezTo>
                    <a:pt x="241" y="105"/>
                    <a:pt x="242" y="104"/>
                    <a:pt x="243" y="104"/>
                  </a:cubicBezTo>
                  <a:cubicBezTo>
                    <a:pt x="243" y="104"/>
                    <a:pt x="243" y="104"/>
                    <a:pt x="244" y="103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5" y="103"/>
                    <a:pt x="245" y="104"/>
                    <a:pt x="245" y="105"/>
                  </a:cubicBezTo>
                  <a:cubicBezTo>
                    <a:pt x="245" y="105"/>
                    <a:pt x="246" y="105"/>
                    <a:pt x="246" y="106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24" name="Freeform 433"/>
            <p:cNvSpPr>
              <a:spLocks/>
            </p:cNvSpPr>
            <p:nvPr/>
          </p:nvSpPr>
          <p:spPr bwMode="gray">
            <a:xfrm>
              <a:off x="5756331" y="2151938"/>
              <a:ext cx="5938" cy="4825"/>
            </a:xfrm>
            <a:custGeom>
              <a:avLst/>
              <a:gdLst>
                <a:gd name="T0" fmla="*/ 4 w 11"/>
                <a:gd name="T1" fmla="*/ 3 h 8"/>
                <a:gd name="T2" fmla="*/ 6 w 11"/>
                <a:gd name="T3" fmla="*/ 2 h 8"/>
                <a:gd name="T4" fmla="*/ 7 w 11"/>
                <a:gd name="T5" fmla="*/ 1 h 8"/>
                <a:gd name="T6" fmla="*/ 7 w 11"/>
                <a:gd name="T7" fmla="*/ 1 h 8"/>
                <a:gd name="T8" fmla="*/ 8 w 11"/>
                <a:gd name="T9" fmla="*/ 1 h 8"/>
                <a:gd name="T10" fmla="*/ 8 w 11"/>
                <a:gd name="T11" fmla="*/ 0 h 8"/>
                <a:gd name="T12" fmla="*/ 10 w 11"/>
                <a:gd name="T13" fmla="*/ 0 h 8"/>
                <a:gd name="T14" fmla="*/ 10 w 11"/>
                <a:gd name="T15" fmla="*/ 2 h 8"/>
                <a:gd name="T16" fmla="*/ 9 w 11"/>
                <a:gd name="T17" fmla="*/ 4 h 8"/>
                <a:gd name="T18" fmla="*/ 7 w 11"/>
                <a:gd name="T19" fmla="*/ 5 h 8"/>
                <a:gd name="T20" fmla="*/ 3 w 11"/>
                <a:gd name="T21" fmla="*/ 8 h 8"/>
                <a:gd name="T22" fmla="*/ 1 w 11"/>
                <a:gd name="T23" fmla="*/ 8 h 8"/>
                <a:gd name="T24" fmla="*/ 0 w 11"/>
                <a:gd name="T25" fmla="*/ 7 h 8"/>
                <a:gd name="T26" fmla="*/ 2 w 11"/>
                <a:gd name="T27" fmla="*/ 4 h 8"/>
                <a:gd name="T28" fmla="*/ 4 w 11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8">
                  <a:moveTo>
                    <a:pt x="4" y="3"/>
                  </a:moveTo>
                  <a:cubicBezTo>
                    <a:pt x="5" y="3"/>
                    <a:pt x="5" y="3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6" y="6"/>
                    <a:pt x="4" y="8"/>
                    <a:pt x="3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25" name="Freeform 434"/>
            <p:cNvSpPr>
              <a:spLocks/>
            </p:cNvSpPr>
            <p:nvPr/>
          </p:nvSpPr>
          <p:spPr bwMode="gray">
            <a:xfrm>
              <a:off x="5759671" y="2148969"/>
              <a:ext cx="3711" cy="1856"/>
            </a:xfrm>
            <a:custGeom>
              <a:avLst/>
              <a:gdLst>
                <a:gd name="T0" fmla="*/ 5 w 7"/>
                <a:gd name="T1" fmla="*/ 0 h 3"/>
                <a:gd name="T2" fmla="*/ 3 w 7"/>
                <a:gd name="T3" fmla="*/ 1 h 3"/>
                <a:gd name="T4" fmla="*/ 2 w 7"/>
                <a:gd name="T5" fmla="*/ 1 h 3"/>
                <a:gd name="T6" fmla="*/ 1 w 7"/>
                <a:gd name="T7" fmla="*/ 3 h 3"/>
                <a:gd name="T8" fmla="*/ 3 w 7"/>
                <a:gd name="T9" fmla="*/ 3 h 3"/>
                <a:gd name="T10" fmla="*/ 5 w 7"/>
                <a:gd name="T11" fmla="*/ 3 h 3"/>
                <a:gd name="T12" fmla="*/ 7 w 7"/>
                <a:gd name="T13" fmla="*/ 1 h 3"/>
                <a:gd name="T14" fmla="*/ 7 w 7"/>
                <a:gd name="T15" fmla="*/ 1 h 3"/>
                <a:gd name="T16" fmla="*/ 7 w 7"/>
                <a:gd name="T17" fmla="*/ 0 h 3"/>
                <a:gd name="T18" fmla="*/ 6 w 7"/>
                <a:gd name="T19" fmla="*/ 0 h 3"/>
                <a:gd name="T20" fmla="*/ 5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26" name="Freeform 435"/>
            <p:cNvSpPr>
              <a:spLocks/>
            </p:cNvSpPr>
            <p:nvPr/>
          </p:nvSpPr>
          <p:spPr bwMode="gray">
            <a:xfrm>
              <a:off x="5767466" y="2151567"/>
              <a:ext cx="4082" cy="2969"/>
            </a:xfrm>
            <a:custGeom>
              <a:avLst/>
              <a:gdLst>
                <a:gd name="T0" fmla="*/ 2 w 7"/>
                <a:gd name="T1" fmla="*/ 0 h 5"/>
                <a:gd name="T2" fmla="*/ 3 w 7"/>
                <a:gd name="T3" fmla="*/ 0 h 5"/>
                <a:gd name="T4" fmla="*/ 6 w 7"/>
                <a:gd name="T5" fmla="*/ 0 h 5"/>
                <a:gd name="T6" fmla="*/ 6 w 7"/>
                <a:gd name="T7" fmla="*/ 1 h 5"/>
                <a:gd name="T8" fmla="*/ 4 w 7"/>
                <a:gd name="T9" fmla="*/ 3 h 5"/>
                <a:gd name="T10" fmla="*/ 4 w 7"/>
                <a:gd name="T11" fmla="*/ 5 h 5"/>
                <a:gd name="T12" fmla="*/ 3 w 7"/>
                <a:gd name="T13" fmla="*/ 5 h 5"/>
                <a:gd name="T14" fmla="*/ 0 w 7"/>
                <a:gd name="T15" fmla="*/ 4 h 5"/>
                <a:gd name="T16" fmla="*/ 0 w 7"/>
                <a:gd name="T17" fmla="*/ 1 h 5"/>
                <a:gd name="T18" fmla="*/ 2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27" name="Freeform 436"/>
            <p:cNvSpPr>
              <a:spLocks/>
            </p:cNvSpPr>
            <p:nvPr/>
          </p:nvSpPr>
          <p:spPr bwMode="gray">
            <a:xfrm>
              <a:off x="5767466" y="2162330"/>
              <a:ext cx="12990" cy="10021"/>
            </a:xfrm>
            <a:custGeom>
              <a:avLst/>
              <a:gdLst>
                <a:gd name="T0" fmla="*/ 21 w 23"/>
                <a:gd name="T1" fmla="*/ 7 h 18"/>
                <a:gd name="T2" fmla="*/ 21 w 23"/>
                <a:gd name="T3" fmla="*/ 5 h 18"/>
                <a:gd name="T4" fmla="*/ 22 w 23"/>
                <a:gd name="T5" fmla="*/ 3 h 18"/>
                <a:gd name="T6" fmla="*/ 21 w 23"/>
                <a:gd name="T7" fmla="*/ 1 h 18"/>
                <a:gd name="T8" fmla="*/ 18 w 23"/>
                <a:gd name="T9" fmla="*/ 0 h 18"/>
                <a:gd name="T10" fmla="*/ 15 w 23"/>
                <a:gd name="T11" fmla="*/ 0 h 18"/>
                <a:gd name="T12" fmla="*/ 11 w 23"/>
                <a:gd name="T13" fmla="*/ 0 h 18"/>
                <a:gd name="T14" fmla="*/ 7 w 23"/>
                <a:gd name="T15" fmla="*/ 1 h 18"/>
                <a:gd name="T16" fmla="*/ 2 w 23"/>
                <a:gd name="T17" fmla="*/ 4 h 18"/>
                <a:gd name="T18" fmla="*/ 0 w 23"/>
                <a:gd name="T19" fmla="*/ 7 h 18"/>
                <a:gd name="T20" fmla="*/ 0 w 23"/>
                <a:gd name="T21" fmla="*/ 10 h 18"/>
                <a:gd name="T22" fmla="*/ 0 w 23"/>
                <a:gd name="T23" fmla="*/ 11 h 18"/>
                <a:gd name="T24" fmla="*/ 1 w 23"/>
                <a:gd name="T25" fmla="*/ 14 h 18"/>
                <a:gd name="T26" fmla="*/ 2 w 23"/>
                <a:gd name="T27" fmla="*/ 16 h 18"/>
                <a:gd name="T28" fmla="*/ 3 w 23"/>
                <a:gd name="T29" fmla="*/ 17 h 18"/>
                <a:gd name="T30" fmla="*/ 5 w 23"/>
                <a:gd name="T31" fmla="*/ 17 h 18"/>
                <a:gd name="T32" fmla="*/ 6 w 23"/>
                <a:gd name="T33" fmla="*/ 17 h 18"/>
                <a:gd name="T34" fmla="*/ 8 w 23"/>
                <a:gd name="T35" fmla="*/ 17 h 18"/>
                <a:gd name="T36" fmla="*/ 15 w 23"/>
                <a:gd name="T37" fmla="*/ 17 h 18"/>
                <a:gd name="T38" fmla="*/ 19 w 23"/>
                <a:gd name="T39" fmla="*/ 16 h 18"/>
                <a:gd name="T40" fmla="*/ 21 w 23"/>
                <a:gd name="T41" fmla="*/ 14 h 18"/>
                <a:gd name="T42" fmla="*/ 23 w 23"/>
                <a:gd name="T43" fmla="*/ 12 h 18"/>
                <a:gd name="T44" fmla="*/ 22 w 23"/>
                <a:gd name="T45" fmla="*/ 11 h 18"/>
                <a:gd name="T46" fmla="*/ 22 w 23"/>
                <a:gd name="T47" fmla="*/ 10 h 18"/>
                <a:gd name="T48" fmla="*/ 22 w 23"/>
                <a:gd name="T49" fmla="*/ 8 h 18"/>
                <a:gd name="T50" fmla="*/ 21 w 23"/>
                <a:gd name="T5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18">
                  <a:moveTo>
                    <a:pt x="21" y="7"/>
                  </a:moveTo>
                  <a:cubicBezTo>
                    <a:pt x="21" y="6"/>
                    <a:pt x="20" y="5"/>
                    <a:pt x="21" y="5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5" y="2"/>
                    <a:pt x="4" y="3"/>
                    <a:pt x="2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8"/>
                    <a:pt x="13" y="18"/>
                    <a:pt x="15" y="17"/>
                  </a:cubicBezTo>
                  <a:cubicBezTo>
                    <a:pt x="16" y="17"/>
                    <a:pt x="17" y="17"/>
                    <a:pt x="19" y="16"/>
                  </a:cubicBezTo>
                  <a:cubicBezTo>
                    <a:pt x="19" y="15"/>
                    <a:pt x="20" y="14"/>
                    <a:pt x="21" y="14"/>
                  </a:cubicBezTo>
                  <a:cubicBezTo>
                    <a:pt x="22" y="13"/>
                    <a:pt x="22" y="13"/>
                    <a:pt x="23" y="12"/>
                  </a:cubicBezTo>
                  <a:cubicBezTo>
                    <a:pt x="23" y="12"/>
                    <a:pt x="22" y="11"/>
                    <a:pt x="22" y="11"/>
                  </a:cubicBezTo>
                  <a:cubicBezTo>
                    <a:pt x="22" y="10"/>
                    <a:pt x="23" y="10"/>
                    <a:pt x="22" y="10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2" y="8"/>
                    <a:pt x="22" y="7"/>
                    <a:pt x="21" y="7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28" name="Freeform 437"/>
            <p:cNvSpPr>
              <a:spLocks/>
            </p:cNvSpPr>
            <p:nvPr/>
          </p:nvSpPr>
          <p:spPr bwMode="gray">
            <a:xfrm>
              <a:off x="5780827" y="2163443"/>
              <a:ext cx="8908" cy="3340"/>
            </a:xfrm>
            <a:custGeom>
              <a:avLst/>
              <a:gdLst>
                <a:gd name="T0" fmla="*/ 12 w 15"/>
                <a:gd name="T1" fmla="*/ 1 h 6"/>
                <a:gd name="T2" fmla="*/ 14 w 15"/>
                <a:gd name="T3" fmla="*/ 2 h 6"/>
                <a:gd name="T4" fmla="*/ 13 w 15"/>
                <a:gd name="T5" fmla="*/ 5 h 6"/>
                <a:gd name="T6" fmla="*/ 11 w 15"/>
                <a:gd name="T7" fmla="*/ 5 h 6"/>
                <a:gd name="T8" fmla="*/ 8 w 15"/>
                <a:gd name="T9" fmla="*/ 6 h 6"/>
                <a:gd name="T10" fmla="*/ 6 w 15"/>
                <a:gd name="T11" fmla="*/ 6 h 6"/>
                <a:gd name="T12" fmla="*/ 4 w 15"/>
                <a:gd name="T13" fmla="*/ 6 h 6"/>
                <a:gd name="T14" fmla="*/ 2 w 15"/>
                <a:gd name="T15" fmla="*/ 5 h 6"/>
                <a:gd name="T16" fmla="*/ 1 w 15"/>
                <a:gd name="T17" fmla="*/ 4 h 6"/>
                <a:gd name="T18" fmla="*/ 0 w 15"/>
                <a:gd name="T19" fmla="*/ 3 h 6"/>
                <a:gd name="T20" fmla="*/ 2 w 15"/>
                <a:gd name="T21" fmla="*/ 1 h 6"/>
                <a:gd name="T22" fmla="*/ 4 w 15"/>
                <a:gd name="T23" fmla="*/ 0 h 6"/>
                <a:gd name="T24" fmla="*/ 5 w 15"/>
                <a:gd name="T25" fmla="*/ 1 h 6"/>
                <a:gd name="T26" fmla="*/ 7 w 15"/>
                <a:gd name="T27" fmla="*/ 1 h 6"/>
                <a:gd name="T28" fmla="*/ 9 w 15"/>
                <a:gd name="T29" fmla="*/ 1 h 6"/>
                <a:gd name="T30" fmla="*/ 12 w 15"/>
                <a:gd name="T3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12" y="1"/>
                    <a:pt x="13" y="2"/>
                    <a:pt x="14" y="2"/>
                  </a:cubicBezTo>
                  <a:cubicBezTo>
                    <a:pt x="15" y="3"/>
                    <a:pt x="15" y="5"/>
                    <a:pt x="13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2" y="2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29" name="Freeform 438"/>
            <p:cNvSpPr>
              <a:spLocks/>
            </p:cNvSpPr>
            <p:nvPr/>
          </p:nvSpPr>
          <p:spPr bwMode="gray">
            <a:xfrm>
              <a:off x="5778229" y="2158618"/>
              <a:ext cx="3340" cy="3711"/>
            </a:xfrm>
            <a:custGeom>
              <a:avLst/>
              <a:gdLst>
                <a:gd name="T0" fmla="*/ 3 w 6"/>
                <a:gd name="T1" fmla="*/ 1 h 7"/>
                <a:gd name="T2" fmla="*/ 1 w 6"/>
                <a:gd name="T3" fmla="*/ 1 h 7"/>
                <a:gd name="T4" fmla="*/ 0 w 6"/>
                <a:gd name="T5" fmla="*/ 2 h 7"/>
                <a:gd name="T6" fmla="*/ 1 w 6"/>
                <a:gd name="T7" fmla="*/ 3 h 7"/>
                <a:gd name="T8" fmla="*/ 1 w 6"/>
                <a:gd name="T9" fmla="*/ 4 h 7"/>
                <a:gd name="T10" fmla="*/ 2 w 6"/>
                <a:gd name="T11" fmla="*/ 5 h 7"/>
                <a:gd name="T12" fmla="*/ 3 w 6"/>
                <a:gd name="T13" fmla="*/ 5 h 7"/>
                <a:gd name="T14" fmla="*/ 5 w 6"/>
                <a:gd name="T15" fmla="*/ 5 h 7"/>
                <a:gd name="T16" fmla="*/ 5 w 6"/>
                <a:gd name="T17" fmla="*/ 3 h 7"/>
                <a:gd name="T18" fmla="*/ 4 w 6"/>
                <a:gd name="T19" fmla="*/ 2 h 7"/>
                <a:gd name="T20" fmla="*/ 3 w 6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6"/>
                    <a:pt x="5" y="7"/>
                    <a:pt x="5" y="5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30" name="Freeform 439"/>
            <p:cNvSpPr>
              <a:spLocks/>
            </p:cNvSpPr>
            <p:nvPr/>
          </p:nvSpPr>
          <p:spPr bwMode="gray">
            <a:xfrm>
              <a:off x="5750021" y="2147113"/>
              <a:ext cx="6681" cy="3711"/>
            </a:xfrm>
            <a:custGeom>
              <a:avLst/>
              <a:gdLst>
                <a:gd name="T0" fmla="*/ 10 w 12"/>
                <a:gd name="T1" fmla="*/ 2 h 6"/>
                <a:gd name="T2" fmla="*/ 6 w 12"/>
                <a:gd name="T3" fmla="*/ 2 h 6"/>
                <a:gd name="T4" fmla="*/ 4 w 12"/>
                <a:gd name="T5" fmla="*/ 1 h 6"/>
                <a:gd name="T6" fmla="*/ 1 w 12"/>
                <a:gd name="T7" fmla="*/ 1 h 6"/>
                <a:gd name="T8" fmla="*/ 0 w 12"/>
                <a:gd name="T9" fmla="*/ 3 h 6"/>
                <a:gd name="T10" fmla="*/ 2 w 12"/>
                <a:gd name="T11" fmla="*/ 4 h 6"/>
                <a:gd name="T12" fmla="*/ 4 w 12"/>
                <a:gd name="T13" fmla="*/ 6 h 6"/>
                <a:gd name="T14" fmla="*/ 5 w 12"/>
                <a:gd name="T15" fmla="*/ 5 h 6"/>
                <a:gd name="T16" fmla="*/ 8 w 12"/>
                <a:gd name="T17" fmla="*/ 5 h 6"/>
                <a:gd name="T18" fmla="*/ 12 w 12"/>
                <a:gd name="T19" fmla="*/ 4 h 6"/>
                <a:gd name="T20" fmla="*/ 12 w 12"/>
                <a:gd name="T21" fmla="*/ 3 h 6"/>
                <a:gd name="T22" fmla="*/ 10 w 12"/>
                <a:gd name="T2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6">
                  <a:moveTo>
                    <a:pt x="10" y="2"/>
                  </a:moveTo>
                  <a:cubicBezTo>
                    <a:pt x="9" y="2"/>
                    <a:pt x="8" y="3"/>
                    <a:pt x="6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9" y="5"/>
                    <a:pt x="11" y="5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2"/>
                    <a:pt x="11" y="2"/>
                    <a:pt x="10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31" name="Freeform 440"/>
            <p:cNvSpPr>
              <a:spLocks/>
            </p:cNvSpPr>
            <p:nvPr/>
          </p:nvSpPr>
          <p:spPr bwMode="gray">
            <a:xfrm>
              <a:off x="5696576" y="2157134"/>
              <a:ext cx="1856" cy="4082"/>
            </a:xfrm>
            <a:custGeom>
              <a:avLst/>
              <a:gdLst>
                <a:gd name="T0" fmla="*/ 4 w 4"/>
                <a:gd name="T1" fmla="*/ 2 h 7"/>
                <a:gd name="T2" fmla="*/ 3 w 4"/>
                <a:gd name="T3" fmla="*/ 0 h 7"/>
                <a:gd name="T4" fmla="*/ 3 w 4"/>
                <a:gd name="T5" fmla="*/ 1 h 7"/>
                <a:gd name="T6" fmla="*/ 2 w 4"/>
                <a:gd name="T7" fmla="*/ 2 h 7"/>
                <a:gd name="T8" fmla="*/ 1 w 4"/>
                <a:gd name="T9" fmla="*/ 3 h 7"/>
                <a:gd name="T10" fmla="*/ 0 w 4"/>
                <a:gd name="T11" fmla="*/ 5 h 7"/>
                <a:gd name="T12" fmla="*/ 0 w 4"/>
                <a:gd name="T13" fmla="*/ 6 h 7"/>
                <a:gd name="T14" fmla="*/ 1 w 4"/>
                <a:gd name="T15" fmla="*/ 7 h 7"/>
                <a:gd name="T16" fmla="*/ 3 w 4"/>
                <a:gd name="T17" fmla="*/ 6 h 7"/>
                <a:gd name="T18" fmla="*/ 3 w 4"/>
                <a:gd name="T19" fmla="*/ 5 h 7"/>
                <a:gd name="T20" fmla="*/ 4 w 4"/>
                <a:gd name="T21" fmla="*/ 4 h 7"/>
                <a:gd name="T22" fmla="*/ 4 w 4"/>
                <a:gd name="T23" fmla="*/ 3 h 7"/>
                <a:gd name="T24" fmla="*/ 4 w 4"/>
                <a:gd name="T2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7">
                  <a:moveTo>
                    <a:pt x="4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32" name="Freeform 441"/>
            <p:cNvSpPr>
              <a:spLocks/>
            </p:cNvSpPr>
            <p:nvPr/>
          </p:nvSpPr>
          <p:spPr bwMode="gray">
            <a:xfrm>
              <a:off x="5715133" y="2162330"/>
              <a:ext cx="2598" cy="4454"/>
            </a:xfrm>
            <a:custGeom>
              <a:avLst/>
              <a:gdLst>
                <a:gd name="T0" fmla="*/ 2 w 5"/>
                <a:gd name="T1" fmla="*/ 0 h 8"/>
                <a:gd name="T2" fmla="*/ 4 w 5"/>
                <a:gd name="T3" fmla="*/ 0 h 8"/>
                <a:gd name="T4" fmla="*/ 5 w 5"/>
                <a:gd name="T5" fmla="*/ 3 h 8"/>
                <a:gd name="T6" fmla="*/ 5 w 5"/>
                <a:gd name="T7" fmla="*/ 5 h 8"/>
                <a:gd name="T8" fmla="*/ 5 w 5"/>
                <a:gd name="T9" fmla="*/ 6 h 8"/>
                <a:gd name="T10" fmla="*/ 3 w 5"/>
                <a:gd name="T11" fmla="*/ 8 h 8"/>
                <a:gd name="T12" fmla="*/ 2 w 5"/>
                <a:gd name="T13" fmla="*/ 8 h 8"/>
                <a:gd name="T14" fmla="*/ 1 w 5"/>
                <a:gd name="T15" fmla="*/ 8 h 8"/>
                <a:gd name="T16" fmla="*/ 1 w 5"/>
                <a:gd name="T17" fmla="*/ 6 h 8"/>
                <a:gd name="T18" fmla="*/ 1 w 5"/>
                <a:gd name="T19" fmla="*/ 5 h 8"/>
                <a:gd name="T20" fmla="*/ 1 w 5"/>
                <a:gd name="T21" fmla="*/ 3 h 8"/>
                <a:gd name="T22" fmla="*/ 2 w 5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33" name="Freeform 442"/>
            <p:cNvSpPr>
              <a:spLocks/>
            </p:cNvSpPr>
            <p:nvPr/>
          </p:nvSpPr>
          <p:spPr bwMode="gray">
            <a:xfrm>
              <a:off x="5713278" y="2144886"/>
              <a:ext cx="4082" cy="1484"/>
            </a:xfrm>
            <a:custGeom>
              <a:avLst/>
              <a:gdLst>
                <a:gd name="T0" fmla="*/ 6 w 7"/>
                <a:gd name="T1" fmla="*/ 3 h 3"/>
                <a:gd name="T2" fmla="*/ 7 w 7"/>
                <a:gd name="T3" fmla="*/ 1 h 3"/>
                <a:gd name="T4" fmla="*/ 6 w 7"/>
                <a:gd name="T5" fmla="*/ 1 h 3"/>
                <a:gd name="T6" fmla="*/ 5 w 7"/>
                <a:gd name="T7" fmla="*/ 1 h 3"/>
                <a:gd name="T8" fmla="*/ 2 w 7"/>
                <a:gd name="T9" fmla="*/ 0 h 3"/>
                <a:gd name="T10" fmla="*/ 0 w 7"/>
                <a:gd name="T11" fmla="*/ 1 h 3"/>
                <a:gd name="T12" fmla="*/ 1 w 7"/>
                <a:gd name="T13" fmla="*/ 3 h 3"/>
                <a:gd name="T14" fmla="*/ 2 w 7"/>
                <a:gd name="T15" fmla="*/ 3 h 3"/>
                <a:gd name="T16" fmla="*/ 5 w 7"/>
                <a:gd name="T17" fmla="*/ 3 h 3"/>
                <a:gd name="T18" fmla="*/ 6 w 7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">
                  <a:moveTo>
                    <a:pt x="6" y="3"/>
                  </a:moveTo>
                  <a:cubicBezTo>
                    <a:pt x="7" y="2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34" name="Freeform 443"/>
            <p:cNvSpPr>
              <a:spLocks/>
            </p:cNvSpPr>
            <p:nvPr/>
          </p:nvSpPr>
          <p:spPr bwMode="gray">
            <a:xfrm>
              <a:off x="5757444" y="2161216"/>
              <a:ext cx="742" cy="1856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2 h 3"/>
                <a:gd name="T8" fmla="*/ 0 w 2"/>
                <a:gd name="T9" fmla="*/ 3 h 3"/>
                <a:gd name="T10" fmla="*/ 1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2 h 3"/>
                <a:gd name="T18" fmla="*/ 2 w 2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35" name="Freeform 444"/>
            <p:cNvSpPr>
              <a:spLocks/>
            </p:cNvSpPr>
            <p:nvPr/>
          </p:nvSpPr>
          <p:spPr bwMode="gray">
            <a:xfrm>
              <a:off x="5670224" y="2126328"/>
              <a:ext cx="4082" cy="742"/>
            </a:xfrm>
            <a:custGeom>
              <a:avLst/>
              <a:gdLst>
                <a:gd name="T0" fmla="*/ 4 w 7"/>
                <a:gd name="T1" fmla="*/ 0 h 2"/>
                <a:gd name="T2" fmla="*/ 1 w 7"/>
                <a:gd name="T3" fmla="*/ 1 h 2"/>
                <a:gd name="T4" fmla="*/ 0 w 7"/>
                <a:gd name="T5" fmla="*/ 1 h 2"/>
                <a:gd name="T6" fmla="*/ 0 w 7"/>
                <a:gd name="T7" fmla="*/ 2 h 2"/>
                <a:gd name="T8" fmla="*/ 2 w 7"/>
                <a:gd name="T9" fmla="*/ 2 h 2"/>
                <a:gd name="T10" fmla="*/ 5 w 7"/>
                <a:gd name="T11" fmla="*/ 2 h 2"/>
                <a:gd name="T12" fmla="*/ 6 w 7"/>
                <a:gd name="T13" fmla="*/ 1 h 2"/>
                <a:gd name="T14" fmla="*/ 6 w 7"/>
                <a:gd name="T15" fmla="*/ 0 h 2"/>
                <a:gd name="T16" fmla="*/ 4 w 7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36" name="Freeform 445"/>
            <p:cNvSpPr>
              <a:spLocks/>
            </p:cNvSpPr>
            <p:nvPr/>
          </p:nvSpPr>
          <p:spPr bwMode="gray">
            <a:xfrm>
              <a:off x="5667255" y="2103317"/>
              <a:ext cx="29321" cy="23011"/>
            </a:xfrm>
            <a:custGeom>
              <a:avLst/>
              <a:gdLst>
                <a:gd name="T0" fmla="*/ 13 w 52"/>
                <a:gd name="T1" fmla="*/ 40 h 41"/>
                <a:gd name="T2" fmla="*/ 17 w 52"/>
                <a:gd name="T3" fmla="*/ 38 h 41"/>
                <a:gd name="T4" fmla="*/ 21 w 52"/>
                <a:gd name="T5" fmla="*/ 34 h 41"/>
                <a:gd name="T6" fmla="*/ 21 w 52"/>
                <a:gd name="T7" fmla="*/ 30 h 41"/>
                <a:gd name="T8" fmla="*/ 19 w 52"/>
                <a:gd name="T9" fmla="*/ 29 h 41"/>
                <a:gd name="T10" fmla="*/ 18 w 52"/>
                <a:gd name="T11" fmla="*/ 27 h 41"/>
                <a:gd name="T12" fmla="*/ 20 w 52"/>
                <a:gd name="T13" fmla="*/ 26 h 41"/>
                <a:gd name="T14" fmla="*/ 23 w 52"/>
                <a:gd name="T15" fmla="*/ 26 h 41"/>
                <a:gd name="T16" fmla="*/ 29 w 52"/>
                <a:gd name="T17" fmla="*/ 27 h 41"/>
                <a:gd name="T18" fmla="*/ 36 w 52"/>
                <a:gd name="T19" fmla="*/ 26 h 41"/>
                <a:gd name="T20" fmla="*/ 40 w 52"/>
                <a:gd name="T21" fmla="*/ 21 h 41"/>
                <a:gd name="T22" fmla="*/ 41 w 52"/>
                <a:gd name="T23" fmla="*/ 19 h 41"/>
                <a:gd name="T24" fmla="*/ 42 w 52"/>
                <a:gd name="T25" fmla="*/ 17 h 41"/>
                <a:gd name="T26" fmla="*/ 48 w 52"/>
                <a:gd name="T27" fmla="*/ 13 h 41"/>
                <a:gd name="T28" fmla="*/ 51 w 52"/>
                <a:gd name="T29" fmla="*/ 9 h 41"/>
                <a:gd name="T30" fmla="*/ 49 w 52"/>
                <a:gd name="T31" fmla="*/ 5 h 41"/>
                <a:gd name="T32" fmla="*/ 41 w 52"/>
                <a:gd name="T33" fmla="*/ 4 h 41"/>
                <a:gd name="T34" fmla="*/ 36 w 52"/>
                <a:gd name="T35" fmla="*/ 4 h 41"/>
                <a:gd name="T36" fmla="*/ 30 w 52"/>
                <a:gd name="T37" fmla="*/ 2 h 41"/>
                <a:gd name="T38" fmla="*/ 11 w 52"/>
                <a:gd name="T39" fmla="*/ 1 h 41"/>
                <a:gd name="T40" fmla="*/ 8 w 52"/>
                <a:gd name="T41" fmla="*/ 2 h 41"/>
                <a:gd name="T42" fmla="*/ 6 w 52"/>
                <a:gd name="T43" fmla="*/ 4 h 41"/>
                <a:gd name="T44" fmla="*/ 6 w 52"/>
                <a:gd name="T45" fmla="*/ 6 h 41"/>
                <a:gd name="T46" fmla="*/ 8 w 52"/>
                <a:gd name="T47" fmla="*/ 9 h 41"/>
                <a:gd name="T48" fmla="*/ 9 w 52"/>
                <a:gd name="T49" fmla="*/ 10 h 41"/>
                <a:gd name="T50" fmla="*/ 7 w 52"/>
                <a:gd name="T51" fmla="*/ 9 h 41"/>
                <a:gd name="T52" fmla="*/ 5 w 52"/>
                <a:gd name="T53" fmla="*/ 9 h 41"/>
                <a:gd name="T54" fmla="*/ 3 w 52"/>
                <a:gd name="T55" fmla="*/ 9 h 41"/>
                <a:gd name="T56" fmla="*/ 1 w 52"/>
                <a:gd name="T57" fmla="*/ 10 h 41"/>
                <a:gd name="T58" fmla="*/ 1 w 52"/>
                <a:gd name="T59" fmla="*/ 12 h 41"/>
                <a:gd name="T60" fmla="*/ 0 w 52"/>
                <a:gd name="T61" fmla="*/ 14 h 41"/>
                <a:gd name="T62" fmla="*/ 0 w 52"/>
                <a:gd name="T63" fmla="*/ 18 h 41"/>
                <a:gd name="T64" fmla="*/ 2 w 52"/>
                <a:gd name="T65" fmla="*/ 22 h 41"/>
                <a:gd name="T66" fmla="*/ 1 w 52"/>
                <a:gd name="T67" fmla="*/ 24 h 41"/>
                <a:gd name="T68" fmla="*/ 2 w 52"/>
                <a:gd name="T69" fmla="*/ 26 h 41"/>
                <a:gd name="T70" fmla="*/ 2 w 52"/>
                <a:gd name="T71" fmla="*/ 28 h 41"/>
                <a:gd name="T72" fmla="*/ 5 w 52"/>
                <a:gd name="T73" fmla="*/ 32 h 41"/>
                <a:gd name="T74" fmla="*/ 6 w 52"/>
                <a:gd name="T75" fmla="*/ 34 h 41"/>
                <a:gd name="T76" fmla="*/ 6 w 52"/>
                <a:gd name="T77" fmla="*/ 36 h 41"/>
                <a:gd name="T78" fmla="*/ 8 w 52"/>
                <a:gd name="T79" fmla="*/ 38 h 41"/>
                <a:gd name="T80" fmla="*/ 6 w 52"/>
                <a:gd name="T81" fmla="*/ 39 h 41"/>
                <a:gd name="T82" fmla="*/ 5 w 52"/>
                <a:gd name="T83" fmla="*/ 39 h 41"/>
                <a:gd name="T84" fmla="*/ 5 w 52"/>
                <a:gd name="T85" fmla="*/ 40 h 41"/>
                <a:gd name="T86" fmla="*/ 5 w 52"/>
                <a:gd name="T87" fmla="*/ 41 h 41"/>
                <a:gd name="T88" fmla="*/ 6 w 52"/>
                <a:gd name="T89" fmla="*/ 41 h 41"/>
                <a:gd name="T90" fmla="*/ 8 w 52"/>
                <a:gd name="T91" fmla="*/ 41 h 41"/>
                <a:gd name="T92" fmla="*/ 9 w 52"/>
                <a:gd name="T93" fmla="*/ 41 h 41"/>
                <a:gd name="T94" fmla="*/ 13 w 52"/>
                <a:gd name="T9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" h="41">
                  <a:moveTo>
                    <a:pt x="13" y="40"/>
                  </a:moveTo>
                  <a:cubicBezTo>
                    <a:pt x="15" y="40"/>
                    <a:pt x="16" y="39"/>
                    <a:pt x="17" y="38"/>
                  </a:cubicBezTo>
                  <a:cubicBezTo>
                    <a:pt x="18" y="36"/>
                    <a:pt x="20" y="35"/>
                    <a:pt x="21" y="34"/>
                  </a:cubicBezTo>
                  <a:cubicBezTo>
                    <a:pt x="22" y="33"/>
                    <a:pt x="22" y="32"/>
                    <a:pt x="21" y="30"/>
                  </a:cubicBezTo>
                  <a:cubicBezTo>
                    <a:pt x="20" y="30"/>
                    <a:pt x="19" y="29"/>
                    <a:pt x="19" y="29"/>
                  </a:cubicBezTo>
                  <a:cubicBezTo>
                    <a:pt x="18" y="28"/>
                    <a:pt x="18" y="28"/>
                    <a:pt x="18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1" y="26"/>
                    <a:pt x="22" y="26"/>
                    <a:pt x="23" y="26"/>
                  </a:cubicBezTo>
                  <a:cubicBezTo>
                    <a:pt x="25" y="26"/>
                    <a:pt x="27" y="26"/>
                    <a:pt x="29" y="27"/>
                  </a:cubicBezTo>
                  <a:cubicBezTo>
                    <a:pt x="31" y="27"/>
                    <a:pt x="34" y="27"/>
                    <a:pt x="36" y="26"/>
                  </a:cubicBezTo>
                  <a:cubicBezTo>
                    <a:pt x="38" y="25"/>
                    <a:pt x="39" y="23"/>
                    <a:pt x="40" y="21"/>
                  </a:cubicBezTo>
                  <a:cubicBezTo>
                    <a:pt x="40" y="20"/>
                    <a:pt x="40" y="20"/>
                    <a:pt x="41" y="19"/>
                  </a:cubicBezTo>
                  <a:cubicBezTo>
                    <a:pt x="41" y="18"/>
                    <a:pt x="42" y="18"/>
                    <a:pt x="42" y="17"/>
                  </a:cubicBezTo>
                  <a:cubicBezTo>
                    <a:pt x="44" y="16"/>
                    <a:pt x="46" y="15"/>
                    <a:pt x="48" y="13"/>
                  </a:cubicBezTo>
                  <a:cubicBezTo>
                    <a:pt x="49" y="12"/>
                    <a:pt x="51" y="11"/>
                    <a:pt x="51" y="9"/>
                  </a:cubicBezTo>
                  <a:cubicBezTo>
                    <a:pt x="52" y="7"/>
                    <a:pt x="51" y="6"/>
                    <a:pt x="49" y="5"/>
                  </a:cubicBezTo>
                  <a:cubicBezTo>
                    <a:pt x="47" y="4"/>
                    <a:pt x="44" y="4"/>
                    <a:pt x="41" y="4"/>
                  </a:cubicBezTo>
                  <a:cubicBezTo>
                    <a:pt x="39" y="4"/>
                    <a:pt x="38" y="4"/>
                    <a:pt x="36" y="4"/>
                  </a:cubicBezTo>
                  <a:cubicBezTo>
                    <a:pt x="34" y="4"/>
                    <a:pt x="32" y="3"/>
                    <a:pt x="30" y="2"/>
                  </a:cubicBezTo>
                  <a:cubicBezTo>
                    <a:pt x="24" y="1"/>
                    <a:pt x="17" y="0"/>
                    <a:pt x="11" y="1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8" y="10"/>
                    <a:pt x="7" y="10"/>
                    <a:pt x="7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10"/>
                    <a:pt x="1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1" y="19"/>
                    <a:pt x="2" y="20"/>
                    <a:pt x="2" y="22"/>
                  </a:cubicBezTo>
                  <a:cubicBezTo>
                    <a:pt x="1" y="23"/>
                    <a:pt x="2" y="24"/>
                    <a:pt x="1" y="24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2" y="27"/>
                    <a:pt x="2" y="27"/>
                    <a:pt x="2" y="28"/>
                  </a:cubicBezTo>
                  <a:cubicBezTo>
                    <a:pt x="3" y="29"/>
                    <a:pt x="6" y="30"/>
                    <a:pt x="5" y="32"/>
                  </a:cubicBezTo>
                  <a:cubicBezTo>
                    <a:pt x="5" y="33"/>
                    <a:pt x="6" y="33"/>
                    <a:pt x="6" y="34"/>
                  </a:cubicBezTo>
                  <a:cubicBezTo>
                    <a:pt x="5" y="35"/>
                    <a:pt x="5" y="35"/>
                    <a:pt x="6" y="36"/>
                  </a:cubicBezTo>
                  <a:cubicBezTo>
                    <a:pt x="6" y="37"/>
                    <a:pt x="7" y="37"/>
                    <a:pt x="8" y="38"/>
                  </a:cubicBezTo>
                  <a:cubicBezTo>
                    <a:pt x="8" y="38"/>
                    <a:pt x="7" y="38"/>
                    <a:pt x="6" y="39"/>
                  </a:cubicBezTo>
                  <a:cubicBezTo>
                    <a:pt x="6" y="39"/>
                    <a:pt x="6" y="39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8" y="41"/>
                    <a:pt x="9" y="41"/>
                    <a:pt x="9" y="41"/>
                  </a:cubicBezTo>
                  <a:cubicBezTo>
                    <a:pt x="10" y="41"/>
                    <a:pt x="12" y="41"/>
                    <a:pt x="13" y="4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37" name="Freeform 446"/>
            <p:cNvSpPr>
              <a:spLocks/>
            </p:cNvSpPr>
            <p:nvPr/>
          </p:nvSpPr>
          <p:spPr bwMode="gray">
            <a:xfrm>
              <a:off x="5629769" y="2105173"/>
              <a:ext cx="35630" cy="27465"/>
            </a:xfrm>
            <a:custGeom>
              <a:avLst/>
              <a:gdLst>
                <a:gd name="T0" fmla="*/ 59 w 63"/>
                <a:gd name="T1" fmla="*/ 36 h 49"/>
                <a:gd name="T2" fmla="*/ 58 w 63"/>
                <a:gd name="T3" fmla="*/ 35 h 49"/>
                <a:gd name="T4" fmla="*/ 57 w 63"/>
                <a:gd name="T5" fmla="*/ 31 h 49"/>
                <a:gd name="T6" fmla="*/ 61 w 63"/>
                <a:gd name="T7" fmla="*/ 25 h 49"/>
                <a:gd name="T8" fmla="*/ 55 w 63"/>
                <a:gd name="T9" fmla="*/ 25 h 49"/>
                <a:gd name="T10" fmla="*/ 52 w 63"/>
                <a:gd name="T11" fmla="*/ 20 h 49"/>
                <a:gd name="T12" fmla="*/ 45 w 63"/>
                <a:gd name="T13" fmla="*/ 17 h 49"/>
                <a:gd name="T14" fmla="*/ 40 w 63"/>
                <a:gd name="T15" fmla="*/ 21 h 49"/>
                <a:gd name="T16" fmla="*/ 48 w 63"/>
                <a:gd name="T17" fmla="*/ 12 h 49"/>
                <a:gd name="T18" fmla="*/ 50 w 63"/>
                <a:gd name="T19" fmla="*/ 10 h 49"/>
                <a:gd name="T20" fmla="*/ 54 w 63"/>
                <a:gd name="T21" fmla="*/ 6 h 49"/>
                <a:gd name="T22" fmla="*/ 54 w 63"/>
                <a:gd name="T23" fmla="*/ 3 h 49"/>
                <a:gd name="T24" fmla="*/ 50 w 63"/>
                <a:gd name="T25" fmla="*/ 2 h 49"/>
                <a:gd name="T26" fmla="*/ 47 w 63"/>
                <a:gd name="T27" fmla="*/ 2 h 49"/>
                <a:gd name="T28" fmla="*/ 38 w 63"/>
                <a:gd name="T29" fmla="*/ 4 h 49"/>
                <a:gd name="T30" fmla="*/ 31 w 63"/>
                <a:gd name="T31" fmla="*/ 3 h 49"/>
                <a:gd name="T32" fmla="*/ 24 w 63"/>
                <a:gd name="T33" fmla="*/ 1 h 49"/>
                <a:gd name="T34" fmla="*/ 25 w 63"/>
                <a:gd name="T35" fmla="*/ 2 h 49"/>
                <a:gd name="T36" fmla="*/ 23 w 63"/>
                <a:gd name="T37" fmla="*/ 3 h 49"/>
                <a:gd name="T38" fmla="*/ 18 w 63"/>
                <a:gd name="T39" fmla="*/ 3 h 49"/>
                <a:gd name="T40" fmla="*/ 18 w 63"/>
                <a:gd name="T41" fmla="*/ 6 h 49"/>
                <a:gd name="T42" fmla="*/ 20 w 63"/>
                <a:gd name="T43" fmla="*/ 10 h 49"/>
                <a:gd name="T44" fmla="*/ 14 w 63"/>
                <a:gd name="T45" fmla="*/ 8 h 49"/>
                <a:gd name="T46" fmla="*/ 11 w 63"/>
                <a:gd name="T47" fmla="*/ 11 h 49"/>
                <a:gd name="T48" fmla="*/ 15 w 63"/>
                <a:gd name="T49" fmla="*/ 13 h 49"/>
                <a:gd name="T50" fmla="*/ 22 w 63"/>
                <a:gd name="T51" fmla="*/ 12 h 49"/>
                <a:gd name="T52" fmla="*/ 23 w 63"/>
                <a:gd name="T53" fmla="*/ 14 h 49"/>
                <a:gd name="T54" fmla="*/ 21 w 63"/>
                <a:gd name="T55" fmla="*/ 14 h 49"/>
                <a:gd name="T56" fmla="*/ 24 w 63"/>
                <a:gd name="T57" fmla="*/ 19 h 49"/>
                <a:gd name="T58" fmla="*/ 22 w 63"/>
                <a:gd name="T59" fmla="*/ 23 h 49"/>
                <a:gd name="T60" fmla="*/ 14 w 63"/>
                <a:gd name="T61" fmla="*/ 23 h 49"/>
                <a:gd name="T62" fmla="*/ 8 w 63"/>
                <a:gd name="T63" fmla="*/ 18 h 49"/>
                <a:gd name="T64" fmla="*/ 2 w 63"/>
                <a:gd name="T65" fmla="*/ 18 h 49"/>
                <a:gd name="T66" fmla="*/ 1 w 63"/>
                <a:gd name="T67" fmla="*/ 23 h 49"/>
                <a:gd name="T68" fmla="*/ 12 w 63"/>
                <a:gd name="T69" fmla="*/ 31 h 49"/>
                <a:gd name="T70" fmla="*/ 18 w 63"/>
                <a:gd name="T71" fmla="*/ 33 h 49"/>
                <a:gd name="T72" fmla="*/ 27 w 63"/>
                <a:gd name="T73" fmla="*/ 41 h 49"/>
                <a:gd name="T74" fmla="*/ 38 w 63"/>
                <a:gd name="T75" fmla="*/ 49 h 49"/>
                <a:gd name="T76" fmla="*/ 41 w 63"/>
                <a:gd name="T77" fmla="*/ 42 h 49"/>
                <a:gd name="T78" fmla="*/ 42 w 63"/>
                <a:gd name="T79" fmla="*/ 42 h 49"/>
                <a:gd name="T80" fmla="*/ 46 w 63"/>
                <a:gd name="T81" fmla="*/ 43 h 49"/>
                <a:gd name="T82" fmla="*/ 50 w 63"/>
                <a:gd name="T83" fmla="*/ 42 h 49"/>
                <a:gd name="T84" fmla="*/ 54 w 63"/>
                <a:gd name="T85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" h="49">
                  <a:moveTo>
                    <a:pt x="58" y="38"/>
                  </a:moveTo>
                  <a:cubicBezTo>
                    <a:pt x="58" y="38"/>
                    <a:pt x="59" y="38"/>
                    <a:pt x="59" y="37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5"/>
                    <a:pt x="58" y="35"/>
                  </a:cubicBezTo>
                  <a:cubicBezTo>
                    <a:pt x="59" y="35"/>
                    <a:pt x="59" y="35"/>
                    <a:pt x="59" y="34"/>
                  </a:cubicBezTo>
                  <a:cubicBezTo>
                    <a:pt x="59" y="34"/>
                    <a:pt x="59" y="33"/>
                    <a:pt x="59" y="33"/>
                  </a:cubicBezTo>
                  <a:cubicBezTo>
                    <a:pt x="59" y="32"/>
                    <a:pt x="58" y="32"/>
                    <a:pt x="57" y="31"/>
                  </a:cubicBezTo>
                  <a:cubicBezTo>
                    <a:pt x="58" y="31"/>
                    <a:pt x="59" y="30"/>
                    <a:pt x="59" y="30"/>
                  </a:cubicBezTo>
                  <a:cubicBezTo>
                    <a:pt x="60" y="29"/>
                    <a:pt x="61" y="29"/>
                    <a:pt x="62" y="28"/>
                  </a:cubicBezTo>
                  <a:cubicBezTo>
                    <a:pt x="63" y="27"/>
                    <a:pt x="62" y="25"/>
                    <a:pt x="61" y="25"/>
                  </a:cubicBezTo>
                  <a:cubicBezTo>
                    <a:pt x="60" y="24"/>
                    <a:pt x="60" y="24"/>
                    <a:pt x="59" y="24"/>
                  </a:cubicBezTo>
                  <a:cubicBezTo>
                    <a:pt x="59" y="24"/>
                    <a:pt x="58" y="24"/>
                    <a:pt x="57" y="24"/>
                  </a:cubicBezTo>
                  <a:cubicBezTo>
                    <a:pt x="57" y="24"/>
                    <a:pt x="56" y="24"/>
                    <a:pt x="55" y="25"/>
                  </a:cubicBezTo>
                  <a:cubicBezTo>
                    <a:pt x="54" y="25"/>
                    <a:pt x="54" y="26"/>
                    <a:pt x="53" y="26"/>
                  </a:cubicBezTo>
                  <a:cubicBezTo>
                    <a:pt x="53" y="25"/>
                    <a:pt x="53" y="23"/>
                    <a:pt x="52" y="22"/>
                  </a:cubicBezTo>
                  <a:cubicBezTo>
                    <a:pt x="52" y="21"/>
                    <a:pt x="51" y="21"/>
                    <a:pt x="52" y="20"/>
                  </a:cubicBezTo>
                  <a:cubicBezTo>
                    <a:pt x="52" y="19"/>
                    <a:pt x="52" y="18"/>
                    <a:pt x="51" y="17"/>
                  </a:cubicBezTo>
                  <a:cubicBezTo>
                    <a:pt x="50" y="16"/>
                    <a:pt x="49" y="17"/>
                    <a:pt x="48" y="17"/>
                  </a:cubicBezTo>
                  <a:cubicBezTo>
                    <a:pt x="47" y="17"/>
                    <a:pt x="46" y="17"/>
                    <a:pt x="45" y="17"/>
                  </a:cubicBezTo>
                  <a:cubicBezTo>
                    <a:pt x="44" y="18"/>
                    <a:pt x="43" y="18"/>
                    <a:pt x="42" y="19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0" y="21"/>
                  </a:cubicBezTo>
                  <a:cubicBezTo>
                    <a:pt x="40" y="20"/>
                    <a:pt x="40" y="18"/>
                    <a:pt x="41" y="17"/>
                  </a:cubicBezTo>
                  <a:cubicBezTo>
                    <a:pt x="43" y="16"/>
                    <a:pt x="44" y="15"/>
                    <a:pt x="46" y="14"/>
                  </a:cubicBezTo>
                  <a:cubicBezTo>
                    <a:pt x="46" y="14"/>
                    <a:pt x="47" y="13"/>
                    <a:pt x="48" y="12"/>
                  </a:cubicBezTo>
                  <a:cubicBezTo>
                    <a:pt x="49" y="12"/>
                    <a:pt x="49" y="12"/>
                    <a:pt x="50" y="12"/>
                  </a:cubicBezTo>
                  <a:cubicBezTo>
                    <a:pt x="50" y="12"/>
                    <a:pt x="51" y="11"/>
                    <a:pt x="52" y="10"/>
                  </a:cubicBezTo>
                  <a:cubicBezTo>
                    <a:pt x="52" y="10"/>
                    <a:pt x="50" y="10"/>
                    <a:pt x="50" y="10"/>
                  </a:cubicBezTo>
                  <a:cubicBezTo>
                    <a:pt x="49" y="9"/>
                    <a:pt x="49" y="9"/>
                    <a:pt x="50" y="8"/>
                  </a:cubicBezTo>
                  <a:cubicBezTo>
                    <a:pt x="51" y="7"/>
                    <a:pt x="52" y="7"/>
                    <a:pt x="53" y="7"/>
                  </a:cubicBezTo>
                  <a:cubicBezTo>
                    <a:pt x="53" y="7"/>
                    <a:pt x="53" y="7"/>
                    <a:pt x="54" y="6"/>
                  </a:cubicBezTo>
                  <a:cubicBezTo>
                    <a:pt x="54" y="6"/>
                    <a:pt x="54" y="6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4"/>
                    <a:pt x="54" y="4"/>
                    <a:pt x="54" y="3"/>
                  </a:cubicBezTo>
                  <a:cubicBezTo>
                    <a:pt x="54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0" y="2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6" y="3"/>
                    <a:pt x="45" y="3"/>
                    <a:pt x="44" y="3"/>
                  </a:cubicBezTo>
                  <a:cubicBezTo>
                    <a:pt x="43" y="3"/>
                    <a:pt x="41" y="4"/>
                    <a:pt x="40" y="4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7" y="4"/>
                    <a:pt x="36" y="4"/>
                    <a:pt x="35" y="5"/>
                  </a:cubicBezTo>
                  <a:cubicBezTo>
                    <a:pt x="35" y="5"/>
                    <a:pt x="34" y="5"/>
                    <a:pt x="33" y="5"/>
                  </a:cubicBezTo>
                  <a:cubicBezTo>
                    <a:pt x="33" y="4"/>
                    <a:pt x="32" y="4"/>
                    <a:pt x="31" y="3"/>
                  </a:cubicBezTo>
                  <a:cubicBezTo>
                    <a:pt x="30" y="3"/>
                    <a:pt x="28" y="2"/>
                    <a:pt x="27" y="1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5" y="1"/>
                    <a:pt x="25" y="0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3"/>
                    <a:pt x="22" y="3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7" y="3"/>
                    <a:pt x="17" y="3"/>
                    <a:pt x="16" y="4"/>
                  </a:cubicBezTo>
                  <a:cubicBezTo>
                    <a:pt x="15" y="4"/>
                    <a:pt x="16" y="4"/>
                    <a:pt x="16" y="5"/>
                  </a:cubicBezTo>
                  <a:cubicBezTo>
                    <a:pt x="17" y="5"/>
                    <a:pt x="18" y="5"/>
                    <a:pt x="18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10"/>
                    <a:pt x="20" y="10"/>
                  </a:cubicBezTo>
                  <a:cubicBezTo>
                    <a:pt x="19" y="10"/>
                    <a:pt x="19" y="10"/>
                    <a:pt x="18" y="9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6" y="8"/>
                    <a:pt x="15" y="7"/>
                    <a:pt x="14" y="8"/>
                  </a:cubicBezTo>
                  <a:cubicBezTo>
                    <a:pt x="13" y="8"/>
                    <a:pt x="12" y="8"/>
                    <a:pt x="12" y="9"/>
                  </a:cubicBezTo>
                  <a:cubicBezTo>
                    <a:pt x="11" y="9"/>
                    <a:pt x="12" y="10"/>
                    <a:pt x="11" y="10"/>
                  </a:cubicBezTo>
                  <a:cubicBezTo>
                    <a:pt x="11" y="10"/>
                    <a:pt x="10" y="10"/>
                    <a:pt x="11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20" y="13"/>
                    <a:pt x="21" y="12"/>
                    <a:pt x="22" y="12"/>
                  </a:cubicBezTo>
                  <a:cubicBezTo>
                    <a:pt x="23" y="12"/>
                    <a:pt x="23" y="12"/>
                    <a:pt x="24" y="13"/>
                  </a:cubicBezTo>
                  <a:cubicBezTo>
                    <a:pt x="24" y="13"/>
                    <a:pt x="26" y="13"/>
                    <a:pt x="26" y="14"/>
                  </a:cubicBezTo>
                  <a:cubicBezTo>
                    <a:pt x="25" y="14"/>
                    <a:pt x="24" y="14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ubicBezTo>
                    <a:pt x="22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2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3" y="18"/>
                    <a:pt x="24" y="18"/>
                    <a:pt x="24" y="19"/>
                  </a:cubicBezTo>
                  <a:cubicBezTo>
                    <a:pt x="24" y="20"/>
                    <a:pt x="24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1" y="23"/>
                    <a:pt x="21" y="24"/>
                    <a:pt x="20" y="23"/>
                  </a:cubicBezTo>
                  <a:cubicBezTo>
                    <a:pt x="19" y="23"/>
                    <a:pt x="18" y="23"/>
                    <a:pt x="17" y="23"/>
                  </a:cubicBezTo>
                  <a:cubicBezTo>
                    <a:pt x="16" y="23"/>
                    <a:pt x="15" y="24"/>
                    <a:pt x="14" y="23"/>
                  </a:cubicBezTo>
                  <a:cubicBezTo>
                    <a:pt x="13" y="23"/>
                    <a:pt x="12" y="22"/>
                    <a:pt x="12" y="22"/>
                  </a:cubicBezTo>
                  <a:cubicBezTo>
                    <a:pt x="11" y="21"/>
                    <a:pt x="11" y="21"/>
                    <a:pt x="10" y="20"/>
                  </a:cubicBezTo>
                  <a:cubicBezTo>
                    <a:pt x="10" y="19"/>
                    <a:pt x="9" y="19"/>
                    <a:pt x="8" y="18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4" y="18"/>
                    <a:pt x="3" y="17"/>
                    <a:pt x="2" y="18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5"/>
                    <a:pt x="4" y="26"/>
                    <a:pt x="6" y="28"/>
                  </a:cubicBezTo>
                  <a:cubicBezTo>
                    <a:pt x="7" y="29"/>
                    <a:pt x="7" y="30"/>
                    <a:pt x="8" y="31"/>
                  </a:cubicBezTo>
                  <a:cubicBezTo>
                    <a:pt x="9" y="32"/>
                    <a:pt x="10" y="32"/>
                    <a:pt x="12" y="31"/>
                  </a:cubicBezTo>
                  <a:cubicBezTo>
                    <a:pt x="13" y="31"/>
                    <a:pt x="14" y="32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3"/>
                    <a:pt x="19" y="34"/>
                    <a:pt x="20" y="34"/>
                  </a:cubicBezTo>
                  <a:cubicBezTo>
                    <a:pt x="21" y="36"/>
                    <a:pt x="23" y="37"/>
                    <a:pt x="24" y="38"/>
                  </a:cubicBezTo>
                  <a:cubicBezTo>
                    <a:pt x="25" y="39"/>
                    <a:pt x="26" y="40"/>
                    <a:pt x="27" y="41"/>
                  </a:cubicBezTo>
                  <a:cubicBezTo>
                    <a:pt x="28" y="42"/>
                    <a:pt x="28" y="42"/>
                    <a:pt x="29" y="43"/>
                  </a:cubicBezTo>
                  <a:cubicBezTo>
                    <a:pt x="30" y="44"/>
                    <a:pt x="31" y="46"/>
                    <a:pt x="32" y="47"/>
                  </a:cubicBezTo>
                  <a:cubicBezTo>
                    <a:pt x="34" y="49"/>
                    <a:pt x="36" y="49"/>
                    <a:pt x="38" y="49"/>
                  </a:cubicBezTo>
                  <a:cubicBezTo>
                    <a:pt x="40" y="49"/>
                    <a:pt x="41" y="49"/>
                    <a:pt x="42" y="48"/>
                  </a:cubicBezTo>
                  <a:cubicBezTo>
                    <a:pt x="42" y="47"/>
                    <a:pt x="43" y="46"/>
                    <a:pt x="43" y="45"/>
                  </a:cubicBezTo>
                  <a:cubicBezTo>
                    <a:pt x="43" y="44"/>
                    <a:pt x="42" y="43"/>
                    <a:pt x="41" y="42"/>
                  </a:cubicBezTo>
                  <a:cubicBezTo>
                    <a:pt x="41" y="41"/>
                    <a:pt x="41" y="40"/>
                    <a:pt x="42" y="39"/>
                  </a:cubicBezTo>
                  <a:cubicBezTo>
                    <a:pt x="42" y="40"/>
                    <a:pt x="42" y="41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3" y="43"/>
                    <a:pt x="43" y="43"/>
                  </a:cubicBezTo>
                  <a:cubicBezTo>
                    <a:pt x="44" y="44"/>
                    <a:pt x="44" y="43"/>
                    <a:pt x="44" y="43"/>
                  </a:cubicBezTo>
                  <a:cubicBezTo>
                    <a:pt x="45" y="43"/>
                    <a:pt x="45" y="43"/>
                    <a:pt x="46" y="43"/>
                  </a:cubicBezTo>
                  <a:cubicBezTo>
                    <a:pt x="46" y="43"/>
                    <a:pt x="47" y="44"/>
                    <a:pt x="48" y="43"/>
                  </a:cubicBezTo>
                  <a:cubicBezTo>
                    <a:pt x="49" y="43"/>
                    <a:pt x="49" y="43"/>
                    <a:pt x="50" y="43"/>
                  </a:cubicBezTo>
                  <a:cubicBezTo>
                    <a:pt x="50" y="43"/>
                    <a:pt x="50" y="43"/>
                    <a:pt x="50" y="42"/>
                  </a:cubicBezTo>
                  <a:cubicBezTo>
                    <a:pt x="51" y="42"/>
                    <a:pt x="52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4" y="42"/>
                    <a:pt x="54" y="42"/>
                    <a:pt x="54" y="41"/>
                  </a:cubicBezTo>
                  <a:cubicBezTo>
                    <a:pt x="55" y="41"/>
                    <a:pt x="56" y="40"/>
                    <a:pt x="57" y="40"/>
                  </a:cubicBezTo>
                  <a:cubicBezTo>
                    <a:pt x="57" y="40"/>
                    <a:pt x="58" y="39"/>
                    <a:pt x="58" y="38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38" name="Freeform 447"/>
            <p:cNvSpPr>
              <a:spLocks/>
            </p:cNvSpPr>
            <p:nvPr/>
          </p:nvSpPr>
          <p:spPr bwMode="gray">
            <a:xfrm>
              <a:off x="5648326" y="2103688"/>
              <a:ext cx="8537" cy="3340"/>
            </a:xfrm>
            <a:custGeom>
              <a:avLst/>
              <a:gdLst>
                <a:gd name="T0" fmla="*/ 6 w 15"/>
                <a:gd name="T1" fmla="*/ 2 h 6"/>
                <a:gd name="T2" fmla="*/ 3 w 15"/>
                <a:gd name="T3" fmla="*/ 3 h 6"/>
                <a:gd name="T4" fmla="*/ 0 w 15"/>
                <a:gd name="T5" fmla="*/ 3 h 6"/>
                <a:gd name="T6" fmla="*/ 3 w 15"/>
                <a:gd name="T7" fmla="*/ 6 h 6"/>
                <a:gd name="T8" fmla="*/ 9 w 15"/>
                <a:gd name="T9" fmla="*/ 5 h 6"/>
                <a:gd name="T10" fmla="*/ 14 w 15"/>
                <a:gd name="T11" fmla="*/ 3 h 6"/>
                <a:gd name="T12" fmla="*/ 14 w 15"/>
                <a:gd name="T13" fmla="*/ 1 h 6"/>
                <a:gd name="T14" fmla="*/ 10 w 15"/>
                <a:gd name="T15" fmla="*/ 1 h 6"/>
                <a:gd name="T16" fmla="*/ 6 w 15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">
                  <a:moveTo>
                    <a:pt x="6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7" y="5"/>
                    <a:pt x="9" y="5"/>
                  </a:cubicBezTo>
                  <a:cubicBezTo>
                    <a:pt x="11" y="4"/>
                    <a:pt x="13" y="4"/>
                    <a:pt x="14" y="3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0"/>
                    <a:pt x="11" y="1"/>
                    <a:pt x="10" y="1"/>
                  </a:cubicBezTo>
                  <a:cubicBezTo>
                    <a:pt x="9" y="1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39" name="Freeform 448"/>
            <p:cNvSpPr>
              <a:spLocks/>
            </p:cNvSpPr>
            <p:nvPr/>
          </p:nvSpPr>
          <p:spPr bwMode="gray">
            <a:xfrm>
              <a:off x="5659832" y="2113338"/>
              <a:ext cx="2598" cy="3340"/>
            </a:xfrm>
            <a:custGeom>
              <a:avLst/>
              <a:gdLst>
                <a:gd name="T0" fmla="*/ 2 w 5"/>
                <a:gd name="T1" fmla="*/ 1 h 6"/>
                <a:gd name="T2" fmla="*/ 1 w 5"/>
                <a:gd name="T3" fmla="*/ 1 h 6"/>
                <a:gd name="T4" fmla="*/ 1 w 5"/>
                <a:gd name="T5" fmla="*/ 1 h 6"/>
                <a:gd name="T6" fmla="*/ 0 w 5"/>
                <a:gd name="T7" fmla="*/ 3 h 6"/>
                <a:gd name="T8" fmla="*/ 1 w 5"/>
                <a:gd name="T9" fmla="*/ 5 h 6"/>
                <a:gd name="T10" fmla="*/ 1 w 5"/>
                <a:gd name="T11" fmla="*/ 5 h 6"/>
                <a:gd name="T12" fmla="*/ 1 w 5"/>
                <a:gd name="T13" fmla="*/ 5 h 6"/>
                <a:gd name="T14" fmla="*/ 2 w 5"/>
                <a:gd name="T15" fmla="*/ 6 h 6"/>
                <a:gd name="T16" fmla="*/ 4 w 5"/>
                <a:gd name="T17" fmla="*/ 5 h 6"/>
                <a:gd name="T18" fmla="*/ 4 w 5"/>
                <a:gd name="T19" fmla="*/ 4 h 6"/>
                <a:gd name="T20" fmla="*/ 5 w 5"/>
                <a:gd name="T21" fmla="*/ 3 h 6"/>
                <a:gd name="T22" fmla="*/ 4 w 5"/>
                <a:gd name="T23" fmla="*/ 1 h 6"/>
                <a:gd name="T24" fmla="*/ 3 w 5"/>
                <a:gd name="T25" fmla="*/ 1 h 6"/>
                <a:gd name="T26" fmla="*/ 2 w 5"/>
                <a:gd name="T2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40" name="Freeform 449"/>
            <p:cNvSpPr>
              <a:spLocks/>
            </p:cNvSpPr>
            <p:nvPr/>
          </p:nvSpPr>
          <p:spPr bwMode="gray">
            <a:xfrm>
              <a:off x="5660574" y="2117050"/>
              <a:ext cx="1856" cy="1856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0 w 3"/>
                <a:gd name="T5" fmla="*/ 2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1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41" name="Freeform 450"/>
            <p:cNvSpPr>
              <a:spLocks/>
            </p:cNvSpPr>
            <p:nvPr/>
          </p:nvSpPr>
          <p:spPr bwMode="gray">
            <a:xfrm>
              <a:off x="5667255" y="2098492"/>
              <a:ext cx="2227" cy="1484"/>
            </a:xfrm>
            <a:custGeom>
              <a:avLst/>
              <a:gdLst>
                <a:gd name="T0" fmla="*/ 4 w 4"/>
                <a:gd name="T1" fmla="*/ 1 h 3"/>
                <a:gd name="T2" fmla="*/ 2 w 4"/>
                <a:gd name="T3" fmla="*/ 0 h 3"/>
                <a:gd name="T4" fmla="*/ 0 w 4"/>
                <a:gd name="T5" fmla="*/ 1 h 3"/>
                <a:gd name="T6" fmla="*/ 1 w 4"/>
                <a:gd name="T7" fmla="*/ 2 h 3"/>
                <a:gd name="T8" fmla="*/ 1 w 4"/>
                <a:gd name="T9" fmla="*/ 2 h 3"/>
                <a:gd name="T10" fmla="*/ 2 w 4"/>
                <a:gd name="T11" fmla="*/ 3 h 3"/>
                <a:gd name="T12" fmla="*/ 3 w 4"/>
                <a:gd name="T13" fmla="*/ 3 h 3"/>
                <a:gd name="T14" fmla="*/ 4 w 4"/>
                <a:gd name="T15" fmla="*/ 3 h 3"/>
                <a:gd name="T16" fmla="*/ 4 w 4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42" name="Freeform 451"/>
            <p:cNvSpPr>
              <a:spLocks/>
            </p:cNvSpPr>
            <p:nvPr/>
          </p:nvSpPr>
          <p:spPr bwMode="gray">
            <a:xfrm>
              <a:off x="5616779" y="2089585"/>
              <a:ext cx="7423" cy="4454"/>
            </a:xfrm>
            <a:custGeom>
              <a:avLst/>
              <a:gdLst>
                <a:gd name="T0" fmla="*/ 5 w 13"/>
                <a:gd name="T1" fmla="*/ 1 h 8"/>
                <a:gd name="T2" fmla="*/ 3 w 13"/>
                <a:gd name="T3" fmla="*/ 2 h 8"/>
                <a:gd name="T4" fmla="*/ 1 w 13"/>
                <a:gd name="T5" fmla="*/ 3 h 8"/>
                <a:gd name="T6" fmla="*/ 0 w 13"/>
                <a:gd name="T7" fmla="*/ 6 h 8"/>
                <a:gd name="T8" fmla="*/ 2 w 13"/>
                <a:gd name="T9" fmla="*/ 7 h 8"/>
                <a:gd name="T10" fmla="*/ 3 w 13"/>
                <a:gd name="T11" fmla="*/ 8 h 8"/>
                <a:gd name="T12" fmla="*/ 9 w 13"/>
                <a:gd name="T13" fmla="*/ 8 h 8"/>
                <a:gd name="T14" fmla="*/ 12 w 13"/>
                <a:gd name="T15" fmla="*/ 7 h 8"/>
                <a:gd name="T16" fmla="*/ 13 w 13"/>
                <a:gd name="T17" fmla="*/ 6 h 8"/>
                <a:gd name="T18" fmla="*/ 12 w 13"/>
                <a:gd name="T19" fmla="*/ 5 h 8"/>
                <a:gd name="T20" fmla="*/ 12 w 13"/>
                <a:gd name="T21" fmla="*/ 4 h 8"/>
                <a:gd name="T22" fmla="*/ 11 w 13"/>
                <a:gd name="T23" fmla="*/ 2 h 8"/>
                <a:gd name="T24" fmla="*/ 10 w 13"/>
                <a:gd name="T25" fmla="*/ 1 h 8"/>
                <a:gd name="T26" fmla="*/ 8 w 13"/>
                <a:gd name="T27" fmla="*/ 0 h 8"/>
                <a:gd name="T28" fmla="*/ 5 w 13"/>
                <a:gd name="T2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8">
                  <a:moveTo>
                    <a:pt x="5" y="1"/>
                  </a:moveTo>
                  <a:cubicBezTo>
                    <a:pt x="4" y="1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7" y="8"/>
                    <a:pt x="9" y="8"/>
                  </a:cubicBezTo>
                  <a:cubicBezTo>
                    <a:pt x="10" y="8"/>
                    <a:pt x="11" y="8"/>
                    <a:pt x="12" y="7"/>
                  </a:cubicBezTo>
                  <a:cubicBezTo>
                    <a:pt x="12" y="7"/>
                    <a:pt x="13" y="6"/>
                    <a:pt x="13" y="6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43" name="Freeform 452"/>
            <p:cNvSpPr>
              <a:spLocks/>
            </p:cNvSpPr>
            <p:nvPr/>
          </p:nvSpPr>
          <p:spPr bwMode="gray">
            <a:xfrm>
              <a:off x="5628284" y="2076223"/>
              <a:ext cx="30063" cy="18928"/>
            </a:xfrm>
            <a:custGeom>
              <a:avLst/>
              <a:gdLst>
                <a:gd name="T0" fmla="*/ 24 w 53"/>
                <a:gd name="T1" fmla="*/ 29 h 34"/>
                <a:gd name="T2" fmla="*/ 26 w 53"/>
                <a:gd name="T3" fmla="*/ 28 h 34"/>
                <a:gd name="T4" fmla="*/ 25 w 53"/>
                <a:gd name="T5" fmla="*/ 27 h 34"/>
                <a:gd name="T6" fmla="*/ 24 w 53"/>
                <a:gd name="T7" fmla="*/ 24 h 34"/>
                <a:gd name="T8" fmla="*/ 27 w 53"/>
                <a:gd name="T9" fmla="*/ 21 h 34"/>
                <a:gd name="T10" fmla="*/ 26 w 53"/>
                <a:gd name="T11" fmla="*/ 20 h 34"/>
                <a:gd name="T12" fmla="*/ 18 w 53"/>
                <a:gd name="T13" fmla="*/ 21 h 34"/>
                <a:gd name="T14" fmla="*/ 13 w 53"/>
                <a:gd name="T15" fmla="*/ 21 h 34"/>
                <a:gd name="T16" fmla="*/ 5 w 53"/>
                <a:gd name="T17" fmla="*/ 22 h 34"/>
                <a:gd name="T18" fmla="*/ 1 w 53"/>
                <a:gd name="T19" fmla="*/ 19 h 34"/>
                <a:gd name="T20" fmla="*/ 7 w 53"/>
                <a:gd name="T21" fmla="*/ 18 h 34"/>
                <a:gd name="T22" fmla="*/ 7 w 53"/>
                <a:gd name="T23" fmla="*/ 16 h 34"/>
                <a:gd name="T24" fmla="*/ 12 w 53"/>
                <a:gd name="T25" fmla="*/ 17 h 34"/>
                <a:gd name="T26" fmla="*/ 16 w 53"/>
                <a:gd name="T27" fmla="*/ 17 h 34"/>
                <a:gd name="T28" fmla="*/ 15 w 53"/>
                <a:gd name="T29" fmla="*/ 13 h 34"/>
                <a:gd name="T30" fmla="*/ 9 w 53"/>
                <a:gd name="T31" fmla="*/ 13 h 34"/>
                <a:gd name="T32" fmla="*/ 12 w 53"/>
                <a:gd name="T33" fmla="*/ 10 h 34"/>
                <a:gd name="T34" fmla="*/ 11 w 53"/>
                <a:gd name="T35" fmla="*/ 8 h 34"/>
                <a:gd name="T36" fmla="*/ 9 w 53"/>
                <a:gd name="T37" fmla="*/ 8 h 34"/>
                <a:gd name="T38" fmla="*/ 8 w 53"/>
                <a:gd name="T39" fmla="*/ 6 h 34"/>
                <a:gd name="T40" fmla="*/ 12 w 53"/>
                <a:gd name="T41" fmla="*/ 4 h 34"/>
                <a:gd name="T42" fmla="*/ 13 w 53"/>
                <a:gd name="T43" fmla="*/ 3 h 34"/>
                <a:gd name="T44" fmla="*/ 16 w 53"/>
                <a:gd name="T45" fmla="*/ 5 h 34"/>
                <a:gd name="T46" fmla="*/ 16 w 53"/>
                <a:gd name="T47" fmla="*/ 7 h 34"/>
                <a:gd name="T48" fmla="*/ 19 w 53"/>
                <a:gd name="T49" fmla="*/ 9 h 34"/>
                <a:gd name="T50" fmla="*/ 22 w 53"/>
                <a:gd name="T51" fmla="*/ 11 h 34"/>
                <a:gd name="T52" fmla="*/ 25 w 53"/>
                <a:gd name="T53" fmla="*/ 14 h 34"/>
                <a:gd name="T54" fmla="*/ 27 w 53"/>
                <a:gd name="T55" fmla="*/ 15 h 34"/>
                <a:gd name="T56" fmla="*/ 29 w 53"/>
                <a:gd name="T57" fmla="*/ 16 h 34"/>
                <a:gd name="T58" fmla="*/ 30 w 53"/>
                <a:gd name="T59" fmla="*/ 14 h 34"/>
                <a:gd name="T60" fmla="*/ 29 w 53"/>
                <a:gd name="T61" fmla="*/ 12 h 34"/>
                <a:gd name="T62" fmla="*/ 29 w 53"/>
                <a:gd name="T63" fmla="*/ 11 h 34"/>
                <a:gd name="T64" fmla="*/ 26 w 53"/>
                <a:gd name="T65" fmla="*/ 9 h 34"/>
                <a:gd name="T66" fmla="*/ 27 w 53"/>
                <a:gd name="T67" fmla="*/ 6 h 34"/>
                <a:gd name="T68" fmla="*/ 20 w 53"/>
                <a:gd name="T69" fmla="*/ 5 h 34"/>
                <a:gd name="T70" fmla="*/ 22 w 53"/>
                <a:gd name="T71" fmla="*/ 1 h 34"/>
                <a:gd name="T72" fmla="*/ 31 w 53"/>
                <a:gd name="T73" fmla="*/ 0 h 34"/>
                <a:gd name="T74" fmla="*/ 42 w 53"/>
                <a:gd name="T75" fmla="*/ 0 h 34"/>
                <a:gd name="T76" fmla="*/ 49 w 53"/>
                <a:gd name="T77" fmla="*/ 5 h 34"/>
                <a:gd name="T78" fmla="*/ 50 w 53"/>
                <a:gd name="T79" fmla="*/ 10 h 34"/>
                <a:gd name="T80" fmla="*/ 51 w 53"/>
                <a:gd name="T81" fmla="*/ 15 h 34"/>
                <a:gd name="T82" fmla="*/ 52 w 53"/>
                <a:gd name="T83" fmla="*/ 19 h 34"/>
                <a:gd name="T84" fmla="*/ 52 w 53"/>
                <a:gd name="T85" fmla="*/ 24 h 34"/>
                <a:gd name="T86" fmla="*/ 47 w 53"/>
                <a:gd name="T87" fmla="*/ 26 h 34"/>
                <a:gd name="T88" fmla="*/ 46 w 53"/>
                <a:gd name="T89" fmla="*/ 31 h 34"/>
                <a:gd name="T90" fmla="*/ 40 w 53"/>
                <a:gd name="T91" fmla="*/ 33 h 34"/>
                <a:gd name="T92" fmla="*/ 33 w 53"/>
                <a:gd name="T93" fmla="*/ 33 h 34"/>
                <a:gd name="T94" fmla="*/ 24 w 53"/>
                <a:gd name="T95" fmla="*/ 33 h 34"/>
                <a:gd name="T96" fmla="*/ 24 w 53"/>
                <a:gd name="T9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34">
                  <a:moveTo>
                    <a:pt x="24" y="30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6" y="29"/>
                  </a:cubicBezTo>
                  <a:cubicBezTo>
                    <a:pt x="26" y="29"/>
                    <a:pt x="26" y="28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5" y="27"/>
                    <a:pt x="24" y="27"/>
                    <a:pt x="24" y="26"/>
                  </a:cubicBezTo>
                  <a:cubicBezTo>
                    <a:pt x="23" y="26"/>
                    <a:pt x="24" y="25"/>
                    <a:pt x="24" y="24"/>
                  </a:cubicBezTo>
                  <a:cubicBezTo>
                    <a:pt x="25" y="23"/>
                    <a:pt x="26" y="23"/>
                    <a:pt x="27" y="22"/>
                  </a:cubicBezTo>
                  <a:cubicBezTo>
                    <a:pt x="27" y="22"/>
                    <a:pt x="27" y="22"/>
                    <a:pt x="27" y="21"/>
                  </a:cubicBezTo>
                  <a:cubicBezTo>
                    <a:pt x="28" y="21"/>
                    <a:pt x="28" y="21"/>
                    <a:pt x="29" y="20"/>
                  </a:cubicBezTo>
                  <a:cubicBezTo>
                    <a:pt x="28" y="20"/>
                    <a:pt x="27" y="20"/>
                    <a:pt x="26" y="20"/>
                  </a:cubicBezTo>
                  <a:cubicBezTo>
                    <a:pt x="25" y="21"/>
                    <a:pt x="24" y="21"/>
                    <a:pt x="23" y="22"/>
                  </a:cubicBezTo>
                  <a:cubicBezTo>
                    <a:pt x="22" y="22"/>
                    <a:pt x="20" y="22"/>
                    <a:pt x="18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1"/>
                  </a:cubicBezTo>
                  <a:cubicBezTo>
                    <a:pt x="11" y="21"/>
                    <a:pt x="10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2"/>
                    <a:pt x="3" y="22"/>
                    <a:pt x="2" y="21"/>
                  </a:cubicBezTo>
                  <a:cubicBezTo>
                    <a:pt x="1" y="21"/>
                    <a:pt x="0" y="20"/>
                    <a:pt x="1" y="19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2" y="18"/>
                    <a:pt x="13" y="17"/>
                    <a:pt x="14" y="17"/>
                  </a:cubicBezTo>
                  <a:cubicBezTo>
                    <a:pt x="15" y="17"/>
                    <a:pt x="15" y="18"/>
                    <a:pt x="16" y="17"/>
                  </a:cubicBezTo>
                  <a:cubicBezTo>
                    <a:pt x="16" y="16"/>
                    <a:pt x="15" y="16"/>
                    <a:pt x="14" y="15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4" y="13"/>
                    <a:pt x="13" y="13"/>
                    <a:pt x="12" y="13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8" y="12"/>
                    <a:pt x="10" y="11"/>
                    <a:pt x="11" y="11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3" y="9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2" y="4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7" y="6"/>
                    <a:pt x="16" y="6"/>
                    <a:pt x="16" y="7"/>
                  </a:cubicBezTo>
                  <a:cubicBezTo>
                    <a:pt x="16" y="7"/>
                    <a:pt x="17" y="8"/>
                    <a:pt x="17" y="8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3" y="11"/>
                    <a:pt x="23" y="12"/>
                    <a:pt x="23" y="13"/>
                  </a:cubicBezTo>
                  <a:cubicBezTo>
                    <a:pt x="24" y="13"/>
                    <a:pt x="24" y="13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ubicBezTo>
                    <a:pt x="27" y="14"/>
                    <a:pt x="27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9" y="16"/>
                  </a:cubicBezTo>
                  <a:cubicBezTo>
                    <a:pt x="30" y="16"/>
                    <a:pt x="31" y="16"/>
                    <a:pt x="31" y="15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30" y="13"/>
                    <a:pt x="30" y="13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8" y="12"/>
                    <a:pt x="28" y="11"/>
                  </a:cubicBezTo>
                  <a:cubicBezTo>
                    <a:pt x="28" y="11"/>
                    <a:pt x="29" y="11"/>
                    <a:pt x="29" y="11"/>
                  </a:cubicBezTo>
                  <a:cubicBezTo>
                    <a:pt x="30" y="10"/>
                    <a:pt x="31" y="11"/>
                    <a:pt x="32" y="11"/>
                  </a:cubicBezTo>
                  <a:cubicBezTo>
                    <a:pt x="30" y="9"/>
                    <a:pt x="28" y="9"/>
                    <a:pt x="26" y="9"/>
                  </a:cubicBezTo>
                  <a:cubicBezTo>
                    <a:pt x="26" y="9"/>
                    <a:pt x="25" y="8"/>
                    <a:pt x="25" y="8"/>
                  </a:cubicBezTo>
                  <a:cubicBezTo>
                    <a:pt x="26" y="7"/>
                    <a:pt x="27" y="7"/>
                    <a:pt x="27" y="6"/>
                  </a:cubicBezTo>
                  <a:cubicBezTo>
                    <a:pt x="27" y="6"/>
                    <a:pt x="25" y="6"/>
                    <a:pt x="25" y="6"/>
                  </a:cubicBezTo>
                  <a:cubicBezTo>
                    <a:pt x="23" y="6"/>
                    <a:pt x="22" y="5"/>
                    <a:pt x="20" y="5"/>
                  </a:cubicBezTo>
                  <a:cubicBezTo>
                    <a:pt x="20" y="4"/>
                    <a:pt x="19" y="4"/>
                    <a:pt x="19" y="3"/>
                  </a:cubicBezTo>
                  <a:cubicBezTo>
                    <a:pt x="20" y="2"/>
                    <a:pt x="21" y="1"/>
                    <a:pt x="22" y="1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2" y="1"/>
                    <a:pt x="33" y="3"/>
                    <a:pt x="34" y="4"/>
                  </a:cubicBezTo>
                  <a:cubicBezTo>
                    <a:pt x="37" y="5"/>
                    <a:pt x="39" y="0"/>
                    <a:pt x="42" y="0"/>
                  </a:cubicBezTo>
                  <a:cubicBezTo>
                    <a:pt x="43" y="0"/>
                    <a:pt x="44" y="1"/>
                    <a:pt x="45" y="1"/>
                  </a:cubicBezTo>
                  <a:cubicBezTo>
                    <a:pt x="46" y="2"/>
                    <a:pt x="48" y="3"/>
                    <a:pt x="49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9" y="8"/>
                    <a:pt x="49" y="9"/>
                    <a:pt x="50" y="10"/>
                  </a:cubicBezTo>
                  <a:cubicBezTo>
                    <a:pt x="50" y="11"/>
                    <a:pt x="51" y="12"/>
                    <a:pt x="51" y="13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0" y="16"/>
                    <a:pt x="49" y="18"/>
                    <a:pt x="50" y="19"/>
                  </a:cubicBezTo>
                  <a:cubicBezTo>
                    <a:pt x="51" y="19"/>
                    <a:pt x="51" y="19"/>
                    <a:pt x="52" y="19"/>
                  </a:cubicBezTo>
                  <a:cubicBezTo>
                    <a:pt x="52" y="20"/>
                    <a:pt x="53" y="21"/>
                    <a:pt x="53" y="22"/>
                  </a:cubicBezTo>
                  <a:cubicBezTo>
                    <a:pt x="53" y="23"/>
                    <a:pt x="53" y="24"/>
                    <a:pt x="52" y="24"/>
                  </a:cubicBezTo>
                  <a:cubicBezTo>
                    <a:pt x="51" y="24"/>
                    <a:pt x="50" y="23"/>
                    <a:pt x="50" y="23"/>
                  </a:cubicBezTo>
                  <a:cubicBezTo>
                    <a:pt x="48" y="23"/>
                    <a:pt x="47" y="25"/>
                    <a:pt x="47" y="26"/>
                  </a:cubicBezTo>
                  <a:cubicBezTo>
                    <a:pt x="47" y="27"/>
                    <a:pt x="49" y="28"/>
                    <a:pt x="48" y="30"/>
                  </a:cubicBezTo>
                  <a:cubicBezTo>
                    <a:pt x="48" y="30"/>
                    <a:pt x="47" y="31"/>
                    <a:pt x="46" y="31"/>
                  </a:cubicBezTo>
                  <a:cubicBezTo>
                    <a:pt x="45" y="32"/>
                    <a:pt x="44" y="32"/>
                    <a:pt x="44" y="33"/>
                  </a:cubicBezTo>
                  <a:cubicBezTo>
                    <a:pt x="42" y="33"/>
                    <a:pt x="41" y="33"/>
                    <a:pt x="40" y="33"/>
                  </a:cubicBezTo>
                  <a:cubicBezTo>
                    <a:pt x="38" y="32"/>
                    <a:pt x="36" y="32"/>
                    <a:pt x="34" y="32"/>
                  </a:cubicBezTo>
                  <a:cubicBezTo>
                    <a:pt x="34" y="33"/>
                    <a:pt x="33" y="33"/>
                    <a:pt x="33" y="33"/>
                  </a:cubicBezTo>
                  <a:cubicBezTo>
                    <a:pt x="32" y="33"/>
                    <a:pt x="31" y="33"/>
                    <a:pt x="30" y="33"/>
                  </a:cubicBezTo>
                  <a:cubicBezTo>
                    <a:pt x="28" y="33"/>
                    <a:pt x="26" y="34"/>
                    <a:pt x="24" y="33"/>
                  </a:cubicBezTo>
                  <a:cubicBezTo>
                    <a:pt x="23" y="33"/>
                    <a:pt x="24" y="32"/>
                    <a:pt x="24" y="32"/>
                  </a:cubicBezTo>
                  <a:cubicBezTo>
                    <a:pt x="24" y="31"/>
                    <a:pt x="24" y="30"/>
                    <a:pt x="24" y="3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44" name="Freeform 453"/>
            <p:cNvSpPr>
              <a:spLocks/>
            </p:cNvSpPr>
            <p:nvPr/>
          </p:nvSpPr>
          <p:spPr bwMode="gray">
            <a:xfrm>
              <a:off x="5662801" y="2087358"/>
              <a:ext cx="17815" cy="11135"/>
            </a:xfrm>
            <a:custGeom>
              <a:avLst/>
              <a:gdLst>
                <a:gd name="T0" fmla="*/ 2 w 31"/>
                <a:gd name="T1" fmla="*/ 14 h 20"/>
                <a:gd name="T2" fmla="*/ 3 w 31"/>
                <a:gd name="T3" fmla="*/ 14 h 20"/>
                <a:gd name="T4" fmla="*/ 5 w 31"/>
                <a:gd name="T5" fmla="*/ 15 h 20"/>
                <a:gd name="T6" fmla="*/ 6 w 31"/>
                <a:gd name="T7" fmla="*/ 15 h 20"/>
                <a:gd name="T8" fmla="*/ 8 w 31"/>
                <a:gd name="T9" fmla="*/ 16 h 20"/>
                <a:gd name="T10" fmla="*/ 10 w 31"/>
                <a:gd name="T11" fmla="*/ 17 h 20"/>
                <a:gd name="T12" fmla="*/ 12 w 31"/>
                <a:gd name="T13" fmla="*/ 17 h 20"/>
                <a:gd name="T14" fmla="*/ 14 w 31"/>
                <a:gd name="T15" fmla="*/ 18 h 20"/>
                <a:gd name="T16" fmla="*/ 16 w 31"/>
                <a:gd name="T17" fmla="*/ 19 h 20"/>
                <a:gd name="T18" fmla="*/ 21 w 31"/>
                <a:gd name="T19" fmla="*/ 20 h 20"/>
                <a:gd name="T20" fmla="*/ 30 w 31"/>
                <a:gd name="T21" fmla="*/ 17 h 20"/>
                <a:gd name="T22" fmla="*/ 30 w 31"/>
                <a:gd name="T23" fmla="*/ 15 h 20"/>
                <a:gd name="T24" fmla="*/ 29 w 31"/>
                <a:gd name="T25" fmla="*/ 14 h 20"/>
                <a:gd name="T26" fmla="*/ 29 w 31"/>
                <a:gd name="T27" fmla="*/ 11 h 20"/>
                <a:gd name="T28" fmla="*/ 29 w 31"/>
                <a:gd name="T29" fmla="*/ 11 h 20"/>
                <a:gd name="T30" fmla="*/ 28 w 31"/>
                <a:gd name="T31" fmla="*/ 8 h 20"/>
                <a:gd name="T32" fmla="*/ 25 w 31"/>
                <a:gd name="T33" fmla="*/ 6 h 20"/>
                <a:gd name="T34" fmla="*/ 22 w 31"/>
                <a:gd name="T35" fmla="*/ 3 h 20"/>
                <a:gd name="T36" fmla="*/ 18 w 31"/>
                <a:gd name="T37" fmla="*/ 1 h 20"/>
                <a:gd name="T38" fmla="*/ 15 w 31"/>
                <a:gd name="T39" fmla="*/ 1 h 20"/>
                <a:gd name="T40" fmla="*/ 13 w 31"/>
                <a:gd name="T41" fmla="*/ 1 h 20"/>
                <a:gd name="T42" fmla="*/ 11 w 31"/>
                <a:gd name="T43" fmla="*/ 2 h 20"/>
                <a:gd name="T44" fmla="*/ 8 w 31"/>
                <a:gd name="T45" fmla="*/ 3 h 20"/>
                <a:gd name="T46" fmla="*/ 7 w 31"/>
                <a:gd name="T47" fmla="*/ 4 h 20"/>
                <a:gd name="T48" fmla="*/ 7 w 31"/>
                <a:gd name="T49" fmla="*/ 5 h 20"/>
                <a:gd name="T50" fmla="*/ 6 w 31"/>
                <a:gd name="T51" fmla="*/ 5 h 20"/>
                <a:gd name="T52" fmla="*/ 4 w 31"/>
                <a:gd name="T53" fmla="*/ 6 h 20"/>
                <a:gd name="T54" fmla="*/ 3 w 31"/>
                <a:gd name="T55" fmla="*/ 7 h 20"/>
                <a:gd name="T56" fmla="*/ 1 w 31"/>
                <a:gd name="T57" fmla="*/ 8 h 20"/>
                <a:gd name="T58" fmla="*/ 1 w 31"/>
                <a:gd name="T59" fmla="*/ 8 h 20"/>
                <a:gd name="T60" fmla="*/ 0 w 31"/>
                <a:gd name="T61" fmla="*/ 10 h 20"/>
                <a:gd name="T62" fmla="*/ 0 w 31"/>
                <a:gd name="T63" fmla="*/ 10 h 20"/>
                <a:gd name="T64" fmla="*/ 1 w 31"/>
                <a:gd name="T65" fmla="*/ 13 h 20"/>
                <a:gd name="T66" fmla="*/ 2 w 31"/>
                <a:gd name="T6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0">
                  <a:moveTo>
                    <a:pt x="2" y="14"/>
                  </a:moveTo>
                  <a:cubicBezTo>
                    <a:pt x="2" y="14"/>
                    <a:pt x="3" y="14"/>
                    <a:pt x="3" y="14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6"/>
                    <a:pt x="8" y="15"/>
                    <a:pt x="8" y="16"/>
                  </a:cubicBezTo>
                  <a:cubicBezTo>
                    <a:pt x="9" y="16"/>
                    <a:pt x="9" y="17"/>
                    <a:pt x="10" y="17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5" y="18"/>
                    <a:pt x="16" y="19"/>
                    <a:pt x="16" y="19"/>
                  </a:cubicBezTo>
                  <a:cubicBezTo>
                    <a:pt x="18" y="20"/>
                    <a:pt x="19" y="20"/>
                    <a:pt x="21" y="20"/>
                  </a:cubicBezTo>
                  <a:cubicBezTo>
                    <a:pt x="24" y="20"/>
                    <a:pt x="29" y="20"/>
                    <a:pt x="30" y="17"/>
                  </a:cubicBezTo>
                  <a:cubicBezTo>
                    <a:pt x="31" y="16"/>
                    <a:pt x="31" y="16"/>
                    <a:pt x="30" y="15"/>
                  </a:cubicBezTo>
                  <a:cubicBezTo>
                    <a:pt x="30" y="15"/>
                    <a:pt x="29" y="15"/>
                    <a:pt x="29" y="14"/>
                  </a:cubicBezTo>
                  <a:cubicBezTo>
                    <a:pt x="28" y="13"/>
                    <a:pt x="28" y="12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9"/>
                    <a:pt x="28" y="8"/>
                  </a:cubicBezTo>
                  <a:cubicBezTo>
                    <a:pt x="28" y="6"/>
                    <a:pt x="26" y="6"/>
                    <a:pt x="25" y="6"/>
                  </a:cubicBezTo>
                  <a:cubicBezTo>
                    <a:pt x="24" y="5"/>
                    <a:pt x="23" y="4"/>
                    <a:pt x="22" y="3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7" y="1"/>
                    <a:pt x="16" y="0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45" name="Freeform 454"/>
            <p:cNvSpPr>
              <a:spLocks/>
            </p:cNvSpPr>
            <p:nvPr/>
          </p:nvSpPr>
          <p:spPr bwMode="gray">
            <a:xfrm>
              <a:off x="5660574" y="2088471"/>
              <a:ext cx="2227" cy="1484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2 h 3"/>
                <a:gd name="T4" fmla="*/ 4 w 4"/>
                <a:gd name="T5" fmla="*/ 1 h 3"/>
                <a:gd name="T6" fmla="*/ 3 w 4"/>
                <a:gd name="T7" fmla="*/ 0 h 3"/>
                <a:gd name="T8" fmla="*/ 3 w 4"/>
                <a:gd name="T9" fmla="*/ 0 h 3"/>
                <a:gd name="T10" fmla="*/ 1 w 4"/>
                <a:gd name="T11" fmla="*/ 0 h 3"/>
                <a:gd name="T12" fmla="*/ 0 w 4"/>
                <a:gd name="T13" fmla="*/ 0 h 3"/>
                <a:gd name="T14" fmla="*/ 0 w 4"/>
                <a:gd name="T15" fmla="*/ 1 h 3"/>
                <a:gd name="T16" fmla="*/ 0 w 4"/>
                <a:gd name="T17" fmla="*/ 1 h 3"/>
                <a:gd name="T18" fmla="*/ 0 w 4"/>
                <a:gd name="T19" fmla="*/ 3 h 3"/>
                <a:gd name="T20" fmla="*/ 1 w 4"/>
                <a:gd name="T21" fmla="*/ 3 h 3"/>
                <a:gd name="T22" fmla="*/ 2 w 4"/>
                <a:gd name="T23" fmla="*/ 3 h 3"/>
                <a:gd name="T24" fmla="*/ 3 w 4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3" y="3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46" name="Freeform 455"/>
            <p:cNvSpPr>
              <a:spLocks/>
            </p:cNvSpPr>
            <p:nvPr/>
          </p:nvSpPr>
          <p:spPr bwMode="gray">
            <a:xfrm>
              <a:off x="5663915" y="2087358"/>
              <a:ext cx="1856" cy="1484"/>
            </a:xfrm>
            <a:custGeom>
              <a:avLst/>
              <a:gdLst>
                <a:gd name="T0" fmla="*/ 2 w 4"/>
                <a:gd name="T1" fmla="*/ 1 h 3"/>
                <a:gd name="T2" fmla="*/ 0 w 4"/>
                <a:gd name="T3" fmla="*/ 1 h 3"/>
                <a:gd name="T4" fmla="*/ 0 w 4"/>
                <a:gd name="T5" fmla="*/ 2 h 3"/>
                <a:gd name="T6" fmla="*/ 0 w 4"/>
                <a:gd name="T7" fmla="*/ 2 h 3"/>
                <a:gd name="T8" fmla="*/ 1 w 4"/>
                <a:gd name="T9" fmla="*/ 3 h 3"/>
                <a:gd name="T10" fmla="*/ 2 w 4"/>
                <a:gd name="T11" fmla="*/ 3 h 3"/>
                <a:gd name="T12" fmla="*/ 3 w 4"/>
                <a:gd name="T13" fmla="*/ 3 h 3"/>
                <a:gd name="T14" fmla="*/ 4 w 4"/>
                <a:gd name="T15" fmla="*/ 2 h 3"/>
                <a:gd name="T16" fmla="*/ 4 w 4"/>
                <a:gd name="T17" fmla="*/ 1 h 3"/>
                <a:gd name="T18" fmla="*/ 2 w 4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47" name="Freeform 456"/>
            <p:cNvSpPr>
              <a:spLocks/>
            </p:cNvSpPr>
            <p:nvPr/>
          </p:nvSpPr>
          <p:spPr bwMode="gray">
            <a:xfrm>
              <a:off x="5672080" y="2084017"/>
              <a:ext cx="2227" cy="2227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0 h 4"/>
                <a:gd name="T4" fmla="*/ 4 w 4"/>
                <a:gd name="T5" fmla="*/ 0 h 4"/>
                <a:gd name="T6" fmla="*/ 4 w 4"/>
                <a:gd name="T7" fmla="*/ 1 h 4"/>
                <a:gd name="T8" fmla="*/ 4 w 4"/>
                <a:gd name="T9" fmla="*/ 3 h 4"/>
                <a:gd name="T10" fmla="*/ 3 w 4"/>
                <a:gd name="T11" fmla="*/ 4 h 4"/>
                <a:gd name="T12" fmla="*/ 1 w 4"/>
                <a:gd name="T13" fmla="*/ 4 h 4"/>
                <a:gd name="T14" fmla="*/ 0 w 4"/>
                <a:gd name="T15" fmla="*/ 3 h 4"/>
                <a:gd name="T16" fmla="*/ 0 w 4"/>
                <a:gd name="T17" fmla="*/ 3 h 4"/>
                <a:gd name="T18" fmla="*/ 0 w 4"/>
                <a:gd name="T19" fmla="*/ 1 h 4"/>
                <a:gd name="T20" fmla="*/ 0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48" name="Freeform 457"/>
            <p:cNvSpPr>
              <a:spLocks/>
            </p:cNvSpPr>
            <p:nvPr/>
          </p:nvSpPr>
          <p:spPr bwMode="gray">
            <a:xfrm>
              <a:off x="5626429" y="2083646"/>
              <a:ext cx="5567" cy="2598"/>
            </a:xfrm>
            <a:custGeom>
              <a:avLst/>
              <a:gdLst>
                <a:gd name="T0" fmla="*/ 3 w 10"/>
                <a:gd name="T1" fmla="*/ 2 h 5"/>
                <a:gd name="T2" fmla="*/ 0 w 10"/>
                <a:gd name="T3" fmla="*/ 4 h 5"/>
                <a:gd name="T4" fmla="*/ 1 w 10"/>
                <a:gd name="T5" fmla="*/ 5 h 5"/>
                <a:gd name="T6" fmla="*/ 2 w 10"/>
                <a:gd name="T7" fmla="*/ 5 h 5"/>
                <a:gd name="T8" fmla="*/ 5 w 10"/>
                <a:gd name="T9" fmla="*/ 4 h 5"/>
                <a:gd name="T10" fmla="*/ 6 w 10"/>
                <a:gd name="T11" fmla="*/ 3 h 5"/>
                <a:gd name="T12" fmla="*/ 8 w 10"/>
                <a:gd name="T13" fmla="*/ 2 h 5"/>
                <a:gd name="T14" fmla="*/ 9 w 10"/>
                <a:gd name="T15" fmla="*/ 1 h 5"/>
                <a:gd name="T16" fmla="*/ 9 w 10"/>
                <a:gd name="T17" fmla="*/ 0 h 5"/>
                <a:gd name="T18" fmla="*/ 6 w 10"/>
                <a:gd name="T19" fmla="*/ 0 h 5"/>
                <a:gd name="T20" fmla="*/ 3 w 10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3" y="2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2"/>
                    <a:pt x="8" y="2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10" y="1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49" name="Freeform 458"/>
            <p:cNvSpPr>
              <a:spLocks/>
            </p:cNvSpPr>
            <p:nvPr/>
          </p:nvSpPr>
          <p:spPr bwMode="gray">
            <a:xfrm>
              <a:off x="5623459" y="2082162"/>
              <a:ext cx="6681" cy="2598"/>
            </a:xfrm>
            <a:custGeom>
              <a:avLst/>
              <a:gdLst>
                <a:gd name="T0" fmla="*/ 11 w 12"/>
                <a:gd name="T1" fmla="*/ 1 h 5"/>
                <a:gd name="T2" fmla="*/ 11 w 12"/>
                <a:gd name="T3" fmla="*/ 0 h 5"/>
                <a:gd name="T4" fmla="*/ 9 w 12"/>
                <a:gd name="T5" fmla="*/ 0 h 5"/>
                <a:gd name="T6" fmla="*/ 5 w 12"/>
                <a:gd name="T7" fmla="*/ 1 h 5"/>
                <a:gd name="T8" fmla="*/ 1 w 12"/>
                <a:gd name="T9" fmla="*/ 2 h 5"/>
                <a:gd name="T10" fmla="*/ 0 w 12"/>
                <a:gd name="T11" fmla="*/ 3 h 5"/>
                <a:gd name="T12" fmla="*/ 0 w 12"/>
                <a:gd name="T13" fmla="*/ 4 h 5"/>
                <a:gd name="T14" fmla="*/ 3 w 12"/>
                <a:gd name="T15" fmla="*/ 4 h 5"/>
                <a:gd name="T16" fmla="*/ 6 w 12"/>
                <a:gd name="T17" fmla="*/ 3 h 5"/>
                <a:gd name="T18" fmla="*/ 10 w 12"/>
                <a:gd name="T19" fmla="*/ 2 h 5"/>
                <a:gd name="T20" fmla="*/ 11 w 12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11" y="1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2" y="1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5"/>
                    <a:pt x="2" y="4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50" name="Freeform 459"/>
            <p:cNvSpPr>
              <a:spLocks/>
            </p:cNvSpPr>
            <p:nvPr/>
          </p:nvSpPr>
          <p:spPr bwMode="gray">
            <a:xfrm>
              <a:off x="5620119" y="2079192"/>
              <a:ext cx="9650" cy="3340"/>
            </a:xfrm>
            <a:custGeom>
              <a:avLst/>
              <a:gdLst>
                <a:gd name="T0" fmla="*/ 8 w 17"/>
                <a:gd name="T1" fmla="*/ 2 h 6"/>
                <a:gd name="T2" fmla="*/ 6 w 17"/>
                <a:gd name="T3" fmla="*/ 2 h 6"/>
                <a:gd name="T4" fmla="*/ 4 w 17"/>
                <a:gd name="T5" fmla="*/ 2 h 6"/>
                <a:gd name="T6" fmla="*/ 2 w 17"/>
                <a:gd name="T7" fmla="*/ 3 h 6"/>
                <a:gd name="T8" fmla="*/ 1 w 17"/>
                <a:gd name="T9" fmla="*/ 3 h 6"/>
                <a:gd name="T10" fmla="*/ 0 w 17"/>
                <a:gd name="T11" fmla="*/ 5 h 6"/>
                <a:gd name="T12" fmla="*/ 1 w 17"/>
                <a:gd name="T13" fmla="*/ 6 h 6"/>
                <a:gd name="T14" fmla="*/ 1 w 17"/>
                <a:gd name="T15" fmla="*/ 6 h 6"/>
                <a:gd name="T16" fmla="*/ 4 w 17"/>
                <a:gd name="T17" fmla="*/ 6 h 6"/>
                <a:gd name="T18" fmla="*/ 7 w 17"/>
                <a:gd name="T19" fmla="*/ 6 h 6"/>
                <a:gd name="T20" fmla="*/ 10 w 17"/>
                <a:gd name="T21" fmla="*/ 5 h 6"/>
                <a:gd name="T22" fmla="*/ 11 w 17"/>
                <a:gd name="T23" fmla="*/ 5 h 6"/>
                <a:gd name="T24" fmla="*/ 14 w 17"/>
                <a:gd name="T25" fmla="*/ 4 h 6"/>
                <a:gd name="T26" fmla="*/ 16 w 17"/>
                <a:gd name="T27" fmla="*/ 4 h 6"/>
                <a:gd name="T28" fmla="*/ 16 w 17"/>
                <a:gd name="T29" fmla="*/ 3 h 6"/>
                <a:gd name="T30" fmla="*/ 16 w 17"/>
                <a:gd name="T31" fmla="*/ 2 h 6"/>
                <a:gd name="T32" fmla="*/ 16 w 17"/>
                <a:gd name="T33" fmla="*/ 1 h 6"/>
                <a:gd name="T34" fmla="*/ 14 w 17"/>
                <a:gd name="T35" fmla="*/ 0 h 6"/>
                <a:gd name="T36" fmla="*/ 12 w 17"/>
                <a:gd name="T37" fmla="*/ 0 h 6"/>
                <a:gd name="T38" fmla="*/ 10 w 17"/>
                <a:gd name="T39" fmla="*/ 1 h 6"/>
                <a:gd name="T40" fmla="*/ 9 w 17"/>
                <a:gd name="T41" fmla="*/ 2 h 6"/>
                <a:gd name="T42" fmla="*/ 8 w 17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6">
                  <a:moveTo>
                    <a:pt x="8" y="2"/>
                  </a:moveTo>
                  <a:cubicBezTo>
                    <a:pt x="8" y="2"/>
                    <a:pt x="7" y="2"/>
                    <a:pt x="6" y="2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0"/>
                    <a:pt x="10" y="1"/>
                    <a:pt x="10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2"/>
                    <a:pt x="9" y="2"/>
                    <a:pt x="8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51" name="Freeform 460"/>
            <p:cNvSpPr>
              <a:spLocks/>
            </p:cNvSpPr>
            <p:nvPr/>
          </p:nvSpPr>
          <p:spPr bwMode="gray">
            <a:xfrm>
              <a:off x="5619006" y="2076223"/>
              <a:ext cx="7423" cy="3711"/>
            </a:xfrm>
            <a:custGeom>
              <a:avLst/>
              <a:gdLst>
                <a:gd name="T0" fmla="*/ 4 w 13"/>
                <a:gd name="T1" fmla="*/ 7 h 7"/>
                <a:gd name="T2" fmla="*/ 3 w 13"/>
                <a:gd name="T3" fmla="*/ 6 h 7"/>
                <a:gd name="T4" fmla="*/ 2 w 13"/>
                <a:gd name="T5" fmla="*/ 5 h 7"/>
                <a:gd name="T6" fmla="*/ 1 w 13"/>
                <a:gd name="T7" fmla="*/ 4 h 7"/>
                <a:gd name="T8" fmla="*/ 0 w 13"/>
                <a:gd name="T9" fmla="*/ 3 h 7"/>
                <a:gd name="T10" fmla="*/ 0 w 13"/>
                <a:gd name="T11" fmla="*/ 1 h 7"/>
                <a:gd name="T12" fmla="*/ 3 w 13"/>
                <a:gd name="T13" fmla="*/ 0 h 7"/>
                <a:gd name="T14" fmla="*/ 6 w 13"/>
                <a:gd name="T15" fmla="*/ 0 h 7"/>
                <a:gd name="T16" fmla="*/ 8 w 13"/>
                <a:gd name="T17" fmla="*/ 1 h 7"/>
                <a:gd name="T18" fmla="*/ 8 w 13"/>
                <a:gd name="T19" fmla="*/ 2 h 7"/>
                <a:gd name="T20" fmla="*/ 11 w 13"/>
                <a:gd name="T21" fmla="*/ 3 h 7"/>
                <a:gd name="T22" fmla="*/ 13 w 13"/>
                <a:gd name="T23" fmla="*/ 3 h 7"/>
                <a:gd name="T24" fmla="*/ 13 w 13"/>
                <a:gd name="T25" fmla="*/ 4 h 7"/>
                <a:gd name="T26" fmla="*/ 12 w 13"/>
                <a:gd name="T27" fmla="*/ 6 h 7"/>
                <a:gd name="T28" fmla="*/ 8 w 13"/>
                <a:gd name="T29" fmla="*/ 6 h 7"/>
                <a:gd name="T30" fmla="*/ 4 w 13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7">
                  <a:moveTo>
                    <a:pt x="4" y="7"/>
                  </a:moveTo>
                  <a:cubicBezTo>
                    <a:pt x="4" y="7"/>
                    <a:pt x="3" y="7"/>
                    <a:pt x="3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3" y="5"/>
                    <a:pt x="13" y="5"/>
                    <a:pt x="12" y="6"/>
                  </a:cubicBezTo>
                  <a:cubicBezTo>
                    <a:pt x="11" y="6"/>
                    <a:pt x="9" y="6"/>
                    <a:pt x="8" y="6"/>
                  </a:cubicBezTo>
                  <a:cubicBezTo>
                    <a:pt x="7" y="7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52" name="Freeform 461"/>
            <p:cNvSpPr>
              <a:spLocks/>
            </p:cNvSpPr>
            <p:nvPr/>
          </p:nvSpPr>
          <p:spPr bwMode="gray">
            <a:xfrm>
              <a:off x="5661688" y="2071398"/>
              <a:ext cx="93901" cy="29692"/>
            </a:xfrm>
            <a:custGeom>
              <a:avLst/>
              <a:gdLst>
                <a:gd name="T0" fmla="*/ 91 w 167"/>
                <a:gd name="T1" fmla="*/ 49 h 52"/>
                <a:gd name="T2" fmla="*/ 97 w 167"/>
                <a:gd name="T3" fmla="*/ 51 h 52"/>
                <a:gd name="T4" fmla="*/ 100 w 167"/>
                <a:gd name="T5" fmla="*/ 50 h 52"/>
                <a:gd name="T6" fmla="*/ 106 w 167"/>
                <a:gd name="T7" fmla="*/ 51 h 52"/>
                <a:gd name="T8" fmla="*/ 111 w 167"/>
                <a:gd name="T9" fmla="*/ 50 h 52"/>
                <a:gd name="T10" fmla="*/ 115 w 167"/>
                <a:gd name="T11" fmla="*/ 48 h 52"/>
                <a:gd name="T12" fmla="*/ 122 w 167"/>
                <a:gd name="T13" fmla="*/ 50 h 52"/>
                <a:gd name="T14" fmla="*/ 130 w 167"/>
                <a:gd name="T15" fmla="*/ 47 h 52"/>
                <a:gd name="T16" fmla="*/ 133 w 167"/>
                <a:gd name="T17" fmla="*/ 47 h 52"/>
                <a:gd name="T18" fmla="*/ 141 w 167"/>
                <a:gd name="T19" fmla="*/ 50 h 52"/>
                <a:gd name="T20" fmla="*/ 157 w 167"/>
                <a:gd name="T21" fmla="*/ 49 h 52"/>
                <a:gd name="T22" fmla="*/ 161 w 167"/>
                <a:gd name="T23" fmla="*/ 46 h 52"/>
                <a:gd name="T24" fmla="*/ 165 w 167"/>
                <a:gd name="T25" fmla="*/ 43 h 52"/>
                <a:gd name="T26" fmla="*/ 160 w 167"/>
                <a:gd name="T27" fmla="*/ 40 h 52"/>
                <a:gd name="T28" fmla="*/ 161 w 167"/>
                <a:gd name="T29" fmla="*/ 31 h 52"/>
                <a:gd name="T30" fmla="*/ 152 w 167"/>
                <a:gd name="T31" fmla="*/ 27 h 52"/>
                <a:gd name="T32" fmla="*/ 127 w 167"/>
                <a:gd name="T33" fmla="*/ 25 h 52"/>
                <a:gd name="T34" fmla="*/ 117 w 167"/>
                <a:gd name="T35" fmla="*/ 26 h 52"/>
                <a:gd name="T36" fmla="*/ 112 w 167"/>
                <a:gd name="T37" fmla="*/ 28 h 52"/>
                <a:gd name="T38" fmla="*/ 107 w 167"/>
                <a:gd name="T39" fmla="*/ 29 h 52"/>
                <a:gd name="T40" fmla="*/ 107 w 167"/>
                <a:gd name="T41" fmla="*/ 32 h 52"/>
                <a:gd name="T42" fmla="*/ 100 w 167"/>
                <a:gd name="T43" fmla="*/ 32 h 52"/>
                <a:gd name="T44" fmla="*/ 94 w 167"/>
                <a:gd name="T45" fmla="*/ 29 h 52"/>
                <a:gd name="T46" fmla="*/ 90 w 167"/>
                <a:gd name="T47" fmla="*/ 30 h 52"/>
                <a:gd name="T48" fmla="*/ 84 w 167"/>
                <a:gd name="T49" fmla="*/ 31 h 52"/>
                <a:gd name="T50" fmla="*/ 77 w 167"/>
                <a:gd name="T51" fmla="*/ 29 h 52"/>
                <a:gd name="T52" fmla="*/ 75 w 167"/>
                <a:gd name="T53" fmla="*/ 32 h 52"/>
                <a:gd name="T54" fmla="*/ 72 w 167"/>
                <a:gd name="T55" fmla="*/ 28 h 52"/>
                <a:gd name="T56" fmla="*/ 68 w 167"/>
                <a:gd name="T57" fmla="*/ 22 h 52"/>
                <a:gd name="T58" fmla="*/ 58 w 167"/>
                <a:gd name="T59" fmla="*/ 22 h 52"/>
                <a:gd name="T60" fmla="*/ 56 w 167"/>
                <a:gd name="T61" fmla="*/ 21 h 52"/>
                <a:gd name="T62" fmla="*/ 53 w 167"/>
                <a:gd name="T63" fmla="*/ 18 h 52"/>
                <a:gd name="T64" fmla="*/ 63 w 167"/>
                <a:gd name="T65" fmla="*/ 18 h 52"/>
                <a:gd name="T66" fmla="*/ 66 w 167"/>
                <a:gd name="T67" fmla="*/ 15 h 52"/>
                <a:gd name="T68" fmla="*/ 57 w 167"/>
                <a:gd name="T69" fmla="*/ 12 h 52"/>
                <a:gd name="T70" fmla="*/ 47 w 167"/>
                <a:gd name="T71" fmla="*/ 8 h 52"/>
                <a:gd name="T72" fmla="*/ 29 w 167"/>
                <a:gd name="T73" fmla="*/ 12 h 52"/>
                <a:gd name="T74" fmla="*/ 32 w 167"/>
                <a:gd name="T75" fmla="*/ 9 h 52"/>
                <a:gd name="T76" fmla="*/ 33 w 167"/>
                <a:gd name="T77" fmla="*/ 6 h 52"/>
                <a:gd name="T78" fmla="*/ 19 w 167"/>
                <a:gd name="T79" fmla="*/ 2 h 52"/>
                <a:gd name="T80" fmla="*/ 6 w 167"/>
                <a:gd name="T81" fmla="*/ 0 h 52"/>
                <a:gd name="T82" fmla="*/ 1 w 167"/>
                <a:gd name="T83" fmla="*/ 3 h 52"/>
                <a:gd name="T84" fmla="*/ 3 w 167"/>
                <a:gd name="T85" fmla="*/ 4 h 52"/>
                <a:gd name="T86" fmla="*/ 3 w 167"/>
                <a:gd name="T87" fmla="*/ 8 h 52"/>
                <a:gd name="T88" fmla="*/ 10 w 167"/>
                <a:gd name="T89" fmla="*/ 9 h 52"/>
                <a:gd name="T90" fmla="*/ 15 w 167"/>
                <a:gd name="T91" fmla="*/ 13 h 52"/>
                <a:gd name="T92" fmla="*/ 18 w 167"/>
                <a:gd name="T93" fmla="*/ 16 h 52"/>
                <a:gd name="T94" fmla="*/ 33 w 167"/>
                <a:gd name="T95" fmla="*/ 15 h 52"/>
                <a:gd name="T96" fmla="*/ 38 w 167"/>
                <a:gd name="T97" fmla="*/ 16 h 52"/>
                <a:gd name="T98" fmla="*/ 39 w 167"/>
                <a:gd name="T99" fmla="*/ 21 h 52"/>
                <a:gd name="T100" fmla="*/ 45 w 167"/>
                <a:gd name="T101" fmla="*/ 25 h 52"/>
                <a:gd name="T102" fmla="*/ 46 w 167"/>
                <a:gd name="T103" fmla="*/ 29 h 52"/>
                <a:gd name="T104" fmla="*/ 44 w 167"/>
                <a:gd name="T105" fmla="*/ 37 h 52"/>
                <a:gd name="T106" fmla="*/ 45 w 167"/>
                <a:gd name="T107" fmla="*/ 40 h 52"/>
                <a:gd name="T108" fmla="*/ 49 w 167"/>
                <a:gd name="T109" fmla="*/ 46 h 52"/>
                <a:gd name="T110" fmla="*/ 54 w 167"/>
                <a:gd name="T111" fmla="*/ 46 h 52"/>
                <a:gd name="T112" fmla="*/ 58 w 167"/>
                <a:gd name="T113" fmla="*/ 48 h 52"/>
                <a:gd name="T114" fmla="*/ 73 w 167"/>
                <a:gd name="T115" fmla="*/ 49 h 52"/>
                <a:gd name="T116" fmla="*/ 76 w 167"/>
                <a:gd name="T117" fmla="*/ 46 h 52"/>
                <a:gd name="T118" fmla="*/ 81 w 167"/>
                <a:gd name="T119" fmla="*/ 45 h 52"/>
                <a:gd name="T120" fmla="*/ 84 w 167"/>
                <a:gd name="T12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" h="52">
                  <a:moveTo>
                    <a:pt x="84" y="50"/>
                  </a:moveTo>
                  <a:cubicBezTo>
                    <a:pt x="85" y="50"/>
                    <a:pt x="86" y="50"/>
                    <a:pt x="87" y="50"/>
                  </a:cubicBezTo>
                  <a:cubicBezTo>
                    <a:pt x="88" y="50"/>
                    <a:pt x="88" y="52"/>
                    <a:pt x="89" y="51"/>
                  </a:cubicBezTo>
                  <a:cubicBezTo>
                    <a:pt x="90" y="51"/>
                    <a:pt x="90" y="50"/>
                    <a:pt x="91" y="49"/>
                  </a:cubicBezTo>
                  <a:cubicBezTo>
                    <a:pt x="91" y="50"/>
                    <a:pt x="91" y="50"/>
                    <a:pt x="92" y="51"/>
                  </a:cubicBezTo>
                  <a:cubicBezTo>
                    <a:pt x="92" y="51"/>
                    <a:pt x="92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1"/>
                    <a:pt x="96" y="51"/>
                    <a:pt x="97" y="51"/>
                  </a:cubicBezTo>
                  <a:cubicBezTo>
                    <a:pt x="97" y="51"/>
                    <a:pt x="97" y="51"/>
                    <a:pt x="97" y="50"/>
                  </a:cubicBezTo>
                  <a:cubicBezTo>
                    <a:pt x="97" y="50"/>
                    <a:pt x="97" y="49"/>
                    <a:pt x="98" y="49"/>
                  </a:cubicBezTo>
                  <a:cubicBezTo>
                    <a:pt x="98" y="49"/>
                    <a:pt x="99" y="50"/>
                    <a:pt x="99" y="50"/>
                  </a:cubicBezTo>
                  <a:cubicBezTo>
                    <a:pt x="99" y="50"/>
                    <a:pt x="100" y="50"/>
                    <a:pt x="100" y="50"/>
                  </a:cubicBezTo>
                  <a:cubicBezTo>
                    <a:pt x="101" y="50"/>
                    <a:pt x="101" y="49"/>
                    <a:pt x="102" y="49"/>
                  </a:cubicBezTo>
                  <a:cubicBezTo>
                    <a:pt x="103" y="49"/>
                    <a:pt x="102" y="50"/>
                    <a:pt x="103" y="51"/>
                  </a:cubicBezTo>
                  <a:cubicBezTo>
                    <a:pt x="103" y="51"/>
                    <a:pt x="103" y="51"/>
                    <a:pt x="104" y="51"/>
                  </a:cubicBezTo>
                  <a:cubicBezTo>
                    <a:pt x="105" y="51"/>
                    <a:pt x="105" y="51"/>
                    <a:pt x="106" y="51"/>
                  </a:cubicBezTo>
                  <a:cubicBezTo>
                    <a:pt x="107" y="51"/>
                    <a:pt x="108" y="51"/>
                    <a:pt x="108" y="51"/>
                  </a:cubicBezTo>
                  <a:cubicBezTo>
                    <a:pt x="108" y="51"/>
                    <a:pt x="109" y="51"/>
                    <a:pt x="109" y="51"/>
                  </a:cubicBezTo>
                  <a:cubicBezTo>
                    <a:pt x="110" y="51"/>
                    <a:pt x="109" y="49"/>
                    <a:pt x="109" y="49"/>
                  </a:cubicBezTo>
                  <a:cubicBezTo>
                    <a:pt x="110" y="49"/>
                    <a:pt x="110" y="49"/>
                    <a:pt x="111" y="50"/>
                  </a:cubicBezTo>
                  <a:cubicBezTo>
                    <a:pt x="111" y="50"/>
                    <a:pt x="112" y="51"/>
                    <a:pt x="112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4" y="49"/>
                  </a:cubicBezTo>
                  <a:cubicBezTo>
                    <a:pt x="114" y="49"/>
                    <a:pt x="115" y="48"/>
                    <a:pt x="115" y="48"/>
                  </a:cubicBezTo>
                  <a:cubicBezTo>
                    <a:pt x="115" y="48"/>
                    <a:pt x="116" y="49"/>
                    <a:pt x="115" y="49"/>
                  </a:cubicBezTo>
                  <a:cubicBezTo>
                    <a:pt x="115" y="49"/>
                    <a:pt x="115" y="49"/>
                    <a:pt x="115" y="50"/>
                  </a:cubicBezTo>
                  <a:cubicBezTo>
                    <a:pt x="116" y="50"/>
                    <a:pt x="117" y="50"/>
                    <a:pt x="118" y="50"/>
                  </a:cubicBezTo>
                  <a:cubicBezTo>
                    <a:pt x="119" y="50"/>
                    <a:pt x="120" y="50"/>
                    <a:pt x="122" y="50"/>
                  </a:cubicBezTo>
                  <a:cubicBezTo>
                    <a:pt x="123" y="50"/>
                    <a:pt x="124" y="50"/>
                    <a:pt x="125" y="50"/>
                  </a:cubicBezTo>
                  <a:cubicBezTo>
                    <a:pt x="127" y="50"/>
                    <a:pt x="128" y="50"/>
                    <a:pt x="129" y="49"/>
                  </a:cubicBezTo>
                  <a:cubicBezTo>
                    <a:pt x="129" y="49"/>
                    <a:pt x="129" y="48"/>
                    <a:pt x="129" y="48"/>
                  </a:cubicBezTo>
                  <a:cubicBezTo>
                    <a:pt x="129" y="47"/>
                    <a:pt x="129" y="47"/>
                    <a:pt x="130" y="47"/>
                  </a:cubicBezTo>
                  <a:cubicBezTo>
                    <a:pt x="130" y="47"/>
                    <a:pt x="130" y="46"/>
                    <a:pt x="130" y="46"/>
                  </a:cubicBezTo>
                  <a:cubicBezTo>
                    <a:pt x="130" y="45"/>
                    <a:pt x="129" y="44"/>
                    <a:pt x="129" y="44"/>
                  </a:cubicBezTo>
                  <a:cubicBezTo>
                    <a:pt x="130" y="44"/>
                    <a:pt x="131" y="44"/>
                    <a:pt x="133" y="44"/>
                  </a:cubicBezTo>
                  <a:cubicBezTo>
                    <a:pt x="133" y="45"/>
                    <a:pt x="133" y="46"/>
                    <a:pt x="133" y="47"/>
                  </a:cubicBezTo>
                  <a:cubicBezTo>
                    <a:pt x="133" y="47"/>
                    <a:pt x="133" y="48"/>
                    <a:pt x="133" y="48"/>
                  </a:cubicBezTo>
                  <a:cubicBezTo>
                    <a:pt x="133" y="49"/>
                    <a:pt x="134" y="49"/>
                    <a:pt x="134" y="49"/>
                  </a:cubicBezTo>
                  <a:cubicBezTo>
                    <a:pt x="135" y="49"/>
                    <a:pt x="135" y="49"/>
                    <a:pt x="136" y="49"/>
                  </a:cubicBezTo>
                  <a:cubicBezTo>
                    <a:pt x="138" y="50"/>
                    <a:pt x="139" y="49"/>
                    <a:pt x="141" y="50"/>
                  </a:cubicBezTo>
                  <a:cubicBezTo>
                    <a:pt x="142" y="50"/>
                    <a:pt x="144" y="50"/>
                    <a:pt x="145" y="50"/>
                  </a:cubicBezTo>
                  <a:cubicBezTo>
                    <a:pt x="146" y="50"/>
                    <a:pt x="148" y="50"/>
                    <a:pt x="149" y="50"/>
                  </a:cubicBezTo>
                  <a:cubicBezTo>
                    <a:pt x="151" y="49"/>
                    <a:pt x="152" y="49"/>
                    <a:pt x="154" y="49"/>
                  </a:cubicBezTo>
                  <a:cubicBezTo>
                    <a:pt x="155" y="49"/>
                    <a:pt x="156" y="49"/>
                    <a:pt x="157" y="49"/>
                  </a:cubicBezTo>
                  <a:cubicBezTo>
                    <a:pt x="157" y="49"/>
                    <a:pt x="158" y="49"/>
                    <a:pt x="159" y="48"/>
                  </a:cubicBezTo>
                  <a:cubicBezTo>
                    <a:pt x="159" y="48"/>
                    <a:pt x="159" y="48"/>
                    <a:pt x="160" y="48"/>
                  </a:cubicBezTo>
                  <a:cubicBezTo>
                    <a:pt x="160" y="48"/>
                    <a:pt x="160" y="48"/>
                    <a:pt x="160" y="47"/>
                  </a:cubicBezTo>
                  <a:cubicBezTo>
                    <a:pt x="161" y="47"/>
                    <a:pt x="161" y="47"/>
                    <a:pt x="161" y="46"/>
                  </a:cubicBezTo>
                  <a:cubicBezTo>
                    <a:pt x="161" y="46"/>
                    <a:pt x="161" y="45"/>
                    <a:pt x="161" y="45"/>
                  </a:cubicBezTo>
                  <a:cubicBezTo>
                    <a:pt x="161" y="45"/>
                    <a:pt x="160" y="45"/>
                    <a:pt x="160" y="44"/>
                  </a:cubicBezTo>
                  <a:cubicBezTo>
                    <a:pt x="160" y="44"/>
                    <a:pt x="162" y="44"/>
                    <a:pt x="162" y="44"/>
                  </a:cubicBezTo>
                  <a:cubicBezTo>
                    <a:pt x="163" y="44"/>
                    <a:pt x="164" y="43"/>
                    <a:pt x="165" y="43"/>
                  </a:cubicBezTo>
                  <a:cubicBezTo>
                    <a:pt x="166" y="43"/>
                    <a:pt x="166" y="43"/>
                    <a:pt x="167" y="42"/>
                  </a:cubicBezTo>
                  <a:cubicBezTo>
                    <a:pt x="167" y="42"/>
                    <a:pt x="167" y="41"/>
                    <a:pt x="166" y="41"/>
                  </a:cubicBezTo>
                  <a:cubicBezTo>
                    <a:pt x="165" y="40"/>
                    <a:pt x="164" y="41"/>
                    <a:pt x="163" y="41"/>
                  </a:cubicBezTo>
                  <a:cubicBezTo>
                    <a:pt x="162" y="41"/>
                    <a:pt x="161" y="41"/>
                    <a:pt x="160" y="40"/>
                  </a:cubicBezTo>
                  <a:cubicBezTo>
                    <a:pt x="160" y="40"/>
                    <a:pt x="160" y="39"/>
                    <a:pt x="161" y="39"/>
                  </a:cubicBezTo>
                  <a:cubicBezTo>
                    <a:pt x="161" y="38"/>
                    <a:pt x="162" y="38"/>
                    <a:pt x="163" y="37"/>
                  </a:cubicBezTo>
                  <a:cubicBezTo>
                    <a:pt x="164" y="37"/>
                    <a:pt x="165" y="35"/>
                    <a:pt x="166" y="34"/>
                  </a:cubicBezTo>
                  <a:cubicBezTo>
                    <a:pt x="166" y="32"/>
                    <a:pt x="162" y="33"/>
                    <a:pt x="161" y="31"/>
                  </a:cubicBezTo>
                  <a:cubicBezTo>
                    <a:pt x="160" y="31"/>
                    <a:pt x="161" y="30"/>
                    <a:pt x="160" y="29"/>
                  </a:cubicBezTo>
                  <a:cubicBezTo>
                    <a:pt x="160" y="29"/>
                    <a:pt x="159" y="28"/>
                    <a:pt x="158" y="28"/>
                  </a:cubicBezTo>
                  <a:cubicBezTo>
                    <a:pt x="157" y="28"/>
                    <a:pt x="155" y="28"/>
                    <a:pt x="154" y="28"/>
                  </a:cubicBezTo>
                  <a:cubicBezTo>
                    <a:pt x="152" y="28"/>
                    <a:pt x="152" y="28"/>
                    <a:pt x="152" y="27"/>
                  </a:cubicBezTo>
                  <a:cubicBezTo>
                    <a:pt x="150" y="25"/>
                    <a:pt x="147" y="25"/>
                    <a:pt x="144" y="25"/>
                  </a:cubicBezTo>
                  <a:cubicBezTo>
                    <a:pt x="142" y="25"/>
                    <a:pt x="140" y="25"/>
                    <a:pt x="138" y="25"/>
                  </a:cubicBezTo>
                  <a:cubicBezTo>
                    <a:pt x="136" y="25"/>
                    <a:pt x="134" y="26"/>
                    <a:pt x="131" y="26"/>
                  </a:cubicBezTo>
                  <a:cubicBezTo>
                    <a:pt x="130" y="26"/>
                    <a:pt x="128" y="26"/>
                    <a:pt x="127" y="25"/>
                  </a:cubicBezTo>
                  <a:cubicBezTo>
                    <a:pt x="126" y="25"/>
                    <a:pt x="125" y="24"/>
                    <a:pt x="124" y="25"/>
                  </a:cubicBezTo>
                  <a:cubicBezTo>
                    <a:pt x="123" y="25"/>
                    <a:pt x="121" y="25"/>
                    <a:pt x="120" y="26"/>
                  </a:cubicBezTo>
                  <a:cubicBezTo>
                    <a:pt x="120" y="26"/>
                    <a:pt x="119" y="26"/>
                    <a:pt x="118" y="26"/>
                  </a:cubicBezTo>
                  <a:cubicBezTo>
                    <a:pt x="118" y="26"/>
                    <a:pt x="117" y="26"/>
                    <a:pt x="117" y="26"/>
                  </a:cubicBezTo>
                  <a:cubicBezTo>
                    <a:pt x="116" y="26"/>
                    <a:pt x="116" y="27"/>
                    <a:pt x="116" y="27"/>
                  </a:cubicBezTo>
                  <a:cubicBezTo>
                    <a:pt x="116" y="27"/>
                    <a:pt x="115" y="27"/>
                    <a:pt x="115" y="27"/>
                  </a:cubicBezTo>
                  <a:cubicBezTo>
                    <a:pt x="114" y="27"/>
                    <a:pt x="113" y="28"/>
                    <a:pt x="112" y="28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0" y="29"/>
                    <a:pt x="110" y="29"/>
                    <a:pt x="109" y="29"/>
                  </a:cubicBezTo>
                  <a:cubicBezTo>
                    <a:pt x="108" y="29"/>
                    <a:pt x="108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6" y="31"/>
                    <a:pt x="106" y="32"/>
                    <a:pt x="107" y="32"/>
                  </a:cubicBezTo>
                  <a:cubicBezTo>
                    <a:pt x="107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2" y="33"/>
                  </a:cubicBezTo>
                  <a:cubicBezTo>
                    <a:pt x="101" y="33"/>
                    <a:pt x="101" y="34"/>
                    <a:pt x="100" y="33"/>
                  </a:cubicBezTo>
                  <a:cubicBezTo>
                    <a:pt x="100" y="33"/>
                    <a:pt x="100" y="33"/>
                    <a:pt x="100" y="32"/>
                  </a:cubicBezTo>
                  <a:cubicBezTo>
                    <a:pt x="100" y="32"/>
                    <a:pt x="100" y="32"/>
                    <a:pt x="99" y="32"/>
                  </a:cubicBezTo>
                  <a:cubicBezTo>
                    <a:pt x="99" y="32"/>
                    <a:pt x="99" y="31"/>
                    <a:pt x="98" y="31"/>
                  </a:cubicBezTo>
                  <a:cubicBezTo>
                    <a:pt x="97" y="31"/>
                    <a:pt x="95" y="31"/>
                    <a:pt x="95" y="30"/>
                  </a:cubicBezTo>
                  <a:cubicBezTo>
                    <a:pt x="94" y="30"/>
                    <a:pt x="94" y="29"/>
                    <a:pt x="94" y="29"/>
                  </a:cubicBezTo>
                  <a:cubicBezTo>
                    <a:pt x="94" y="29"/>
                    <a:pt x="93" y="29"/>
                    <a:pt x="93" y="29"/>
                  </a:cubicBezTo>
                  <a:cubicBezTo>
                    <a:pt x="93" y="29"/>
                    <a:pt x="93" y="29"/>
                    <a:pt x="92" y="29"/>
                  </a:cubicBezTo>
                  <a:cubicBezTo>
                    <a:pt x="92" y="29"/>
                    <a:pt x="91" y="29"/>
                    <a:pt x="91" y="29"/>
                  </a:cubicBezTo>
                  <a:cubicBezTo>
                    <a:pt x="91" y="29"/>
                    <a:pt x="91" y="30"/>
                    <a:pt x="90" y="30"/>
                  </a:cubicBezTo>
                  <a:cubicBezTo>
                    <a:pt x="90" y="30"/>
                    <a:pt x="89" y="31"/>
                    <a:pt x="89" y="31"/>
                  </a:cubicBezTo>
                  <a:cubicBezTo>
                    <a:pt x="89" y="31"/>
                    <a:pt x="88" y="30"/>
                    <a:pt x="88" y="30"/>
                  </a:cubicBezTo>
                  <a:cubicBezTo>
                    <a:pt x="87" y="30"/>
                    <a:pt x="86" y="30"/>
                    <a:pt x="85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1"/>
                    <a:pt x="83" y="31"/>
                    <a:pt x="82" y="30"/>
                  </a:cubicBezTo>
                  <a:cubicBezTo>
                    <a:pt x="82" y="30"/>
                    <a:pt x="82" y="30"/>
                    <a:pt x="81" y="29"/>
                  </a:cubicBezTo>
                  <a:cubicBezTo>
                    <a:pt x="81" y="28"/>
                    <a:pt x="80" y="28"/>
                    <a:pt x="79" y="28"/>
                  </a:cubicBezTo>
                  <a:cubicBezTo>
                    <a:pt x="78" y="28"/>
                    <a:pt x="77" y="28"/>
                    <a:pt x="77" y="29"/>
                  </a:cubicBezTo>
                  <a:cubicBezTo>
                    <a:pt x="77" y="29"/>
                    <a:pt x="77" y="30"/>
                    <a:pt x="77" y="30"/>
                  </a:cubicBezTo>
                  <a:cubicBezTo>
                    <a:pt x="77" y="30"/>
                    <a:pt x="77" y="31"/>
                    <a:pt x="77" y="31"/>
                  </a:cubicBezTo>
                  <a:cubicBezTo>
                    <a:pt x="77" y="31"/>
                    <a:pt x="77" y="31"/>
                    <a:pt x="77" y="32"/>
                  </a:cubicBezTo>
                  <a:cubicBezTo>
                    <a:pt x="77" y="32"/>
                    <a:pt x="76" y="32"/>
                    <a:pt x="75" y="32"/>
                  </a:cubicBezTo>
                  <a:cubicBezTo>
                    <a:pt x="75" y="32"/>
                    <a:pt x="74" y="31"/>
                    <a:pt x="73" y="31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1" y="30"/>
                    <a:pt x="70" y="30"/>
                  </a:cubicBezTo>
                  <a:cubicBezTo>
                    <a:pt x="71" y="29"/>
                    <a:pt x="72" y="29"/>
                    <a:pt x="72" y="28"/>
                  </a:cubicBezTo>
                  <a:cubicBezTo>
                    <a:pt x="73" y="28"/>
                    <a:pt x="73" y="26"/>
                    <a:pt x="72" y="26"/>
                  </a:cubicBezTo>
                  <a:cubicBezTo>
                    <a:pt x="72" y="25"/>
                    <a:pt x="71" y="25"/>
                    <a:pt x="71" y="24"/>
                  </a:cubicBezTo>
                  <a:cubicBezTo>
                    <a:pt x="70" y="24"/>
                    <a:pt x="69" y="24"/>
                    <a:pt x="68" y="24"/>
                  </a:cubicBezTo>
                  <a:cubicBezTo>
                    <a:pt x="68" y="23"/>
                    <a:pt x="68" y="23"/>
                    <a:pt x="68" y="22"/>
                  </a:cubicBezTo>
                  <a:cubicBezTo>
                    <a:pt x="67" y="22"/>
                    <a:pt x="66" y="22"/>
                    <a:pt x="65" y="22"/>
                  </a:cubicBezTo>
                  <a:cubicBezTo>
                    <a:pt x="64" y="22"/>
                    <a:pt x="63" y="22"/>
                    <a:pt x="62" y="22"/>
                  </a:cubicBezTo>
                  <a:cubicBezTo>
                    <a:pt x="61" y="22"/>
                    <a:pt x="60" y="22"/>
                    <a:pt x="59" y="22"/>
                  </a:cubicBezTo>
                  <a:cubicBezTo>
                    <a:pt x="59" y="22"/>
                    <a:pt x="58" y="22"/>
                    <a:pt x="58" y="22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2"/>
                    <a:pt x="56" y="22"/>
                    <a:pt x="56" y="21"/>
                  </a:cubicBezTo>
                  <a:cubicBezTo>
                    <a:pt x="56" y="21"/>
                    <a:pt x="56" y="21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0"/>
                    <a:pt x="56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5" y="18"/>
                    <a:pt x="54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4" y="17"/>
                    <a:pt x="55" y="17"/>
                  </a:cubicBezTo>
                  <a:cubicBezTo>
                    <a:pt x="56" y="17"/>
                    <a:pt x="57" y="17"/>
                    <a:pt x="58" y="18"/>
                  </a:cubicBezTo>
                  <a:cubicBezTo>
                    <a:pt x="59" y="18"/>
                    <a:pt x="61" y="18"/>
                    <a:pt x="63" y="18"/>
                  </a:cubicBezTo>
                  <a:cubicBezTo>
                    <a:pt x="65" y="18"/>
                    <a:pt x="67" y="18"/>
                    <a:pt x="69" y="18"/>
                  </a:cubicBezTo>
                  <a:cubicBezTo>
                    <a:pt x="70" y="18"/>
                    <a:pt x="70" y="18"/>
                    <a:pt x="71" y="17"/>
                  </a:cubicBezTo>
                  <a:cubicBezTo>
                    <a:pt x="72" y="16"/>
                    <a:pt x="71" y="15"/>
                    <a:pt x="70" y="15"/>
                  </a:cubicBezTo>
                  <a:cubicBezTo>
                    <a:pt x="69" y="15"/>
                    <a:pt x="68" y="15"/>
                    <a:pt x="66" y="15"/>
                  </a:cubicBezTo>
                  <a:cubicBezTo>
                    <a:pt x="64" y="14"/>
                    <a:pt x="63" y="13"/>
                    <a:pt x="61" y="13"/>
                  </a:cubicBezTo>
                  <a:cubicBezTo>
                    <a:pt x="60" y="13"/>
                    <a:pt x="59" y="13"/>
                    <a:pt x="58" y="13"/>
                  </a:cubicBezTo>
                  <a:cubicBezTo>
                    <a:pt x="56" y="13"/>
                    <a:pt x="54" y="13"/>
                    <a:pt x="53" y="12"/>
                  </a:cubicBezTo>
                  <a:cubicBezTo>
                    <a:pt x="54" y="12"/>
                    <a:pt x="55" y="12"/>
                    <a:pt x="57" y="12"/>
                  </a:cubicBezTo>
                  <a:cubicBezTo>
                    <a:pt x="58" y="12"/>
                    <a:pt x="60" y="12"/>
                    <a:pt x="59" y="10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6" y="9"/>
                    <a:pt x="55" y="9"/>
                    <a:pt x="54" y="8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6" y="8"/>
                    <a:pt x="45" y="9"/>
                    <a:pt x="44" y="9"/>
                  </a:cubicBezTo>
                  <a:cubicBezTo>
                    <a:pt x="42" y="9"/>
                    <a:pt x="41" y="9"/>
                    <a:pt x="40" y="9"/>
                  </a:cubicBezTo>
                  <a:cubicBezTo>
                    <a:pt x="37" y="9"/>
                    <a:pt x="36" y="10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30" y="12"/>
                    <a:pt x="30" y="12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0"/>
                    <a:pt x="31" y="10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4" y="9"/>
                    <a:pt x="34" y="8"/>
                  </a:cubicBezTo>
                  <a:cubicBezTo>
                    <a:pt x="34" y="8"/>
                    <a:pt x="35" y="8"/>
                    <a:pt x="35" y="7"/>
                  </a:cubicBezTo>
                  <a:cubicBezTo>
                    <a:pt x="34" y="7"/>
                    <a:pt x="33" y="7"/>
                    <a:pt x="33" y="6"/>
                  </a:cubicBezTo>
                  <a:cubicBezTo>
                    <a:pt x="32" y="6"/>
                    <a:pt x="31" y="5"/>
                    <a:pt x="31" y="5"/>
                  </a:cubicBezTo>
                  <a:cubicBezTo>
                    <a:pt x="30" y="4"/>
                    <a:pt x="30" y="3"/>
                    <a:pt x="28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8" y="2"/>
                    <a:pt x="17" y="2"/>
                    <a:pt x="16" y="2"/>
                  </a:cubicBezTo>
                  <a:cubicBezTo>
                    <a:pt x="14" y="1"/>
                    <a:pt x="13" y="1"/>
                    <a:pt x="11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9" y="10"/>
                    <a:pt x="10" y="9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3" y="12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4"/>
                    <a:pt x="18" y="14"/>
                    <a:pt x="17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7" y="16"/>
                    <a:pt x="18" y="16"/>
                    <a:pt x="18" y="16"/>
                  </a:cubicBezTo>
                  <a:cubicBezTo>
                    <a:pt x="19" y="16"/>
                    <a:pt x="19" y="15"/>
                    <a:pt x="20" y="15"/>
                  </a:cubicBezTo>
                  <a:cubicBezTo>
                    <a:pt x="22" y="15"/>
                    <a:pt x="23" y="15"/>
                    <a:pt x="25" y="15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0" y="15"/>
                    <a:pt x="32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4" y="14"/>
                    <a:pt x="34" y="14"/>
                    <a:pt x="35" y="15"/>
                  </a:cubicBezTo>
                  <a:cubicBezTo>
                    <a:pt x="36" y="15"/>
                    <a:pt x="37" y="15"/>
                    <a:pt x="37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9" y="16"/>
                    <a:pt x="39" y="17"/>
                  </a:cubicBezTo>
                  <a:cubicBezTo>
                    <a:pt x="40" y="17"/>
                    <a:pt x="39" y="18"/>
                    <a:pt x="39" y="18"/>
                  </a:cubicBezTo>
                  <a:cubicBezTo>
                    <a:pt x="39" y="18"/>
                    <a:pt x="39" y="19"/>
                    <a:pt x="39" y="19"/>
                  </a:cubicBezTo>
                  <a:cubicBezTo>
                    <a:pt x="39" y="19"/>
                    <a:pt x="39" y="20"/>
                    <a:pt x="39" y="21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2"/>
                    <a:pt x="43" y="23"/>
                    <a:pt x="44" y="23"/>
                  </a:cubicBezTo>
                  <a:cubicBezTo>
                    <a:pt x="44" y="24"/>
                    <a:pt x="45" y="24"/>
                    <a:pt x="45" y="25"/>
                  </a:cubicBezTo>
                  <a:cubicBezTo>
                    <a:pt x="45" y="25"/>
                    <a:pt x="45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7"/>
                    <a:pt x="46" y="27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30"/>
                    <a:pt x="46" y="30"/>
                    <a:pt x="45" y="31"/>
                  </a:cubicBezTo>
                  <a:cubicBezTo>
                    <a:pt x="45" y="31"/>
                    <a:pt x="44" y="31"/>
                    <a:pt x="44" y="32"/>
                  </a:cubicBezTo>
                  <a:cubicBezTo>
                    <a:pt x="43" y="33"/>
                    <a:pt x="43" y="34"/>
                    <a:pt x="43" y="35"/>
                  </a:cubicBezTo>
                  <a:cubicBezTo>
                    <a:pt x="43" y="36"/>
                    <a:pt x="43" y="36"/>
                    <a:pt x="44" y="37"/>
                  </a:cubicBezTo>
                  <a:cubicBezTo>
                    <a:pt x="44" y="37"/>
                    <a:pt x="44" y="37"/>
                    <a:pt x="45" y="37"/>
                  </a:cubicBezTo>
                  <a:cubicBezTo>
                    <a:pt x="45" y="37"/>
                    <a:pt x="46" y="38"/>
                    <a:pt x="47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40"/>
                    <a:pt x="46" y="39"/>
                    <a:pt x="45" y="40"/>
                  </a:cubicBezTo>
                  <a:cubicBezTo>
                    <a:pt x="45" y="40"/>
                    <a:pt x="45" y="41"/>
                    <a:pt x="45" y="42"/>
                  </a:cubicBezTo>
                  <a:cubicBezTo>
                    <a:pt x="45" y="42"/>
                    <a:pt x="46" y="42"/>
                    <a:pt x="46" y="43"/>
                  </a:cubicBezTo>
                  <a:cubicBezTo>
                    <a:pt x="46" y="43"/>
                    <a:pt x="46" y="43"/>
                    <a:pt x="46" y="44"/>
                  </a:cubicBezTo>
                  <a:cubicBezTo>
                    <a:pt x="46" y="45"/>
                    <a:pt x="48" y="46"/>
                    <a:pt x="49" y="46"/>
                  </a:cubicBezTo>
                  <a:cubicBezTo>
                    <a:pt x="50" y="46"/>
                    <a:pt x="50" y="47"/>
                    <a:pt x="51" y="47"/>
                  </a:cubicBezTo>
                  <a:cubicBezTo>
                    <a:pt x="52" y="47"/>
                    <a:pt x="52" y="48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4" y="46"/>
                    <a:pt x="54" y="46"/>
                  </a:cubicBezTo>
                  <a:cubicBezTo>
                    <a:pt x="54" y="46"/>
                    <a:pt x="55" y="45"/>
                    <a:pt x="55" y="45"/>
                  </a:cubicBezTo>
                  <a:cubicBezTo>
                    <a:pt x="56" y="45"/>
                    <a:pt x="57" y="45"/>
                    <a:pt x="57" y="44"/>
                  </a:cubicBezTo>
                  <a:cubicBezTo>
                    <a:pt x="57" y="45"/>
                    <a:pt x="58" y="46"/>
                    <a:pt x="58" y="47"/>
                  </a:cubicBezTo>
                  <a:cubicBezTo>
                    <a:pt x="58" y="47"/>
                    <a:pt x="58" y="47"/>
                    <a:pt x="58" y="48"/>
                  </a:cubicBezTo>
                  <a:cubicBezTo>
                    <a:pt x="59" y="48"/>
                    <a:pt x="59" y="48"/>
                    <a:pt x="60" y="48"/>
                  </a:cubicBezTo>
                  <a:cubicBezTo>
                    <a:pt x="62" y="48"/>
                    <a:pt x="65" y="48"/>
                    <a:pt x="68" y="48"/>
                  </a:cubicBezTo>
                  <a:cubicBezTo>
                    <a:pt x="69" y="48"/>
                    <a:pt x="69" y="49"/>
                    <a:pt x="70" y="49"/>
                  </a:cubicBezTo>
                  <a:cubicBezTo>
                    <a:pt x="71" y="49"/>
                    <a:pt x="73" y="49"/>
                    <a:pt x="73" y="49"/>
                  </a:cubicBezTo>
                  <a:cubicBezTo>
                    <a:pt x="74" y="49"/>
                    <a:pt x="74" y="48"/>
                    <a:pt x="74" y="48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5" y="47"/>
                    <a:pt x="75" y="46"/>
                    <a:pt x="75" y="46"/>
                  </a:cubicBezTo>
                  <a:cubicBezTo>
                    <a:pt x="75" y="46"/>
                    <a:pt x="75" y="46"/>
                    <a:pt x="76" y="46"/>
                  </a:cubicBezTo>
                  <a:cubicBezTo>
                    <a:pt x="76" y="45"/>
                    <a:pt x="77" y="45"/>
                    <a:pt x="77" y="45"/>
                  </a:cubicBezTo>
                  <a:cubicBezTo>
                    <a:pt x="78" y="45"/>
                    <a:pt x="78" y="44"/>
                    <a:pt x="78" y="44"/>
                  </a:cubicBezTo>
                  <a:cubicBezTo>
                    <a:pt x="79" y="43"/>
                    <a:pt x="79" y="43"/>
                    <a:pt x="80" y="43"/>
                  </a:cubicBezTo>
                  <a:cubicBezTo>
                    <a:pt x="81" y="44"/>
                    <a:pt x="81" y="44"/>
                    <a:pt x="81" y="45"/>
                  </a:cubicBezTo>
                  <a:cubicBezTo>
                    <a:pt x="81" y="46"/>
                    <a:pt x="81" y="47"/>
                    <a:pt x="81" y="48"/>
                  </a:cubicBezTo>
                  <a:cubicBezTo>
                    <a:pt x="81" y="49"/>
                    <a:pt x="80" y="49"/>
                    <a:pt x="80" y="50"/>
                  </a:cubicBezTo>
                  <a:cubicBezTo>
                    <a:pt x="81" y="50"/>
                    <a:pt x="82" y="50"/>
                    <a:pt x="82" y="50"/>
                  </a:cubicBezTo>
                  <a:cubicBezTo>
                    <a:pt x="83" y="50"/>
                    <a:pt x="84" y="50"/>
                    <a:pt x="84" y="5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53" name="Freeform 462"/>
            <p:cNvSpPr>
              <a:spLocks/>
            </p:cNvSpPr>
            <p:nvPr/>
          </p:nvSpPr>
          <p:spPr bwMode="gray">
            <a:xfrm>
              <a:off x="5692122" y="2063975"/>
              <a:ext cx="8165" cy="5567"/>
            </a:xfrm>
            <a:custGeom>
              <a:avLst/>
              <a:gdLst>
                <a:gd name="T0" fmla="*/ 6 w 15"/>
                <a:gd name="T1" fmla="*/ 1 h 10"/>
                <a:gd name="T2" fmla="*/ 3 w 15"/>
                <a:gd name="T3" fmla="*/ 0 h 10"/>
                <a:gd name="T4" fmla="*/ 1 w 15"/>
                <a:gd name="T5" fmla="*/ 1 h 10"/>
                <a:gd name="T6" fmla="*/ 0 w 15"/>
                <a:gd name="T7" fmla="*/ 2 h 10"/>
                <a:gd name="T8" fmla="*/ 1 w 15"/>
                <a:gd name="T9" fmla="*/ 2 h 10"/>
                <a:gd name="T10" fmla="*/ 1 w 15"/>
                <a:gd name="T11" fmla="*/ 3 h 10"/>
                <a:gd name="T12" fmla="*/ 2 w 15"/>
                <a:gd name="T13" fmla="*/ 6 h 10"/>
                <a:gd name="T14" fmla="*/ 6 w 15"/>
                <a:gd name="T15" fmla="*/ 9 h 10"/>
                <a:gd name="T16" fmla="*/ 11 w 15"/>
                <a:gd name="T17" fmla="*/ 9 h 10"/>
                <a:gd name="T18" fmla="*/ 14 w 15"/>
                <a:gd name="T19" fmla="*/ 6 h 10"/>
                <a:gd name="T20" fmla="*/ 11 w 15"/>
                <a:gd name="T21" fmla="*/ 2 h 10"/>
                <a:gd name="T22" fmla="*/ 6 w 15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0">
                  <a:moveTo>
                    <a:pt x="6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4" y="7"/>
                    <a:pt x="5" y="8"/>
                    <a:pt x="6" y="9"/>
                  </a:cubicBezTo>
                  <a:cubicBezTo>
                    <a:pt x="8" y="10"/>
                    <a:pt x="10" y="10"/>
                    <a:pt x="11" y="9"/>
                  </a:cubicBezTo>
                  <a:cubicBezTo>
                    <a:pt x="13" y="9"/>
                    <a:pt x="15" y="8"/>
                    <a:pt x="14" y="6"/>
                  </a:cubicBezTo>
                  <a:cubicBezTo>
                    <a:pt x="14" y="4"/>
                    <a:pt x="13" y="3"/>
                    <a:pt x="11" y="2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54" name="Freeform 463"/>
            <p:cNvSpPr>
              <a:spLocks/>
            </p:cNvSpPr>
            <p:nvPr/>
          </p:nvSpPr>
          <p:spPr bwMode="gray">
            <a:xfrm>
              <a:off x="5695834" y="2074367"/>
              <a:ext cx="4454" cy="4454"/>
            </a:xfrm>
            <a:custGeom>
              <a:avLst/>
              <a:gdLst>
                <a:gd name="T0" fmla="*/ 5 w 8"/>
                <a:gd name="T1" fmla="*/ 0 h 8"/>
                <a:gd name="T2" fmla="*/ 3 w 8"/>
                <a:gd name="T3" fmla="*/ 0 h 8"/>
                <a:gd name="T4" fmla="*/ 0 w 8"/>
                <a:gd name="T5" fmla="*/ 0 h 8"/>
                <a:gd name="T6" fmla="*/ 0 w 8"/>
                <a:gd name="T7" fmla="*/ 3 h 8"/>
                <a:gd name="T8" fmla="*/ 0 w 8"/>
                <a:gd name="T9" fmla="*/ 4 h 8"/>
                <a:gd name="T10" fmla="*/ 2 w 8"/>
                <a:gd name="T11" fmla="*/ 5 h 8"/>
                <a:gd name="T12" fmla="*/ 4 w 8"/>
                <a:gd name="T13" fmla="*/ 7 h 8"/>
                <a:gd name="T14" fmla="*/ 7 w 8"/>
                <a:gd name="T15" fmla="*/ 6 h 8"/>
                <a:gd name="T16" fmla="*/ 7 w 8"/>
                <a:gd name="T17" fmla="*/ 5 h 8"/>
                <a:gd name="T18" fmla="*/ 6 w 8"/>
                <a:gd name="T19" fmla="*/ 5 h 8"/>
                <a:gd name="T20" fmla="*/ 8 w 8"/>
                <a:gd name="T21" fmla="*/ 2 h 8"/>
                <a:gd name="T22" fmla="*/ 5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6"/>
                    <a:pt x="3" y="6"/>
                    <a:pt x="4" y="7"/>
                  </a:cubicBezTo>
                  <a:cubicBezTo>
                    <a:pt x="5" y="7"/>
                    <a:pt x="6" y="8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3"/>
                    <a:pt x="8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55" name="Freeform 464"/>
            <p:cNvSpPr>
              <a:spLocks/>
            </p:cNvSpPr>
            <p:nvPr/>
          </p:nvSpPr>
          <p:spPr bwMode="gray">
            <a:xfrm>
              <a:off x="5664286" y="2063233"/>
              <a:ext cx="17073" cy="3711"/>
            </a:xfrm>
            <a:custGeom>
              <a:avLst/>
              <a:gdLst>
                <a:gd name="T0" fmla="*/ 26 w 30"/>
                <a:gd name="T1" fmla="*/ 0 h 7"/>
                <a:gd name="T2" fmla="*/ 24 w 30"/>
                <a:gd name="T3" fmla="*/ 0 h 7"/>
                <a:gd name="T4" fmla="*/ 22 w 30"/>
                <a:gd name="T5" fmla="*/ 0 h 7"/>
                <a:gd name="T6" fmla="*/ 16 w 30"/>
                <a:gd name="T7" fmla="*/ 0 h 7"/>
                <a:gd name="T8" fmla="*/ 13 w 30"/>
                <a:gd name="T9" fmla="*/ 0 h 7"/>
                <a:gd name="T10" fmla="*/ 11 w 30"/>
                <a:gd name="T11" fmla="*/ 0 h 7"/>
                <a:gd name="T12" fmla="*/ 9 w 30"/>
                <a:gd name="T13" fmla="*/ 0 h 7"/>
                <a:gd name="T14" fmla="*/ 7 w 30"/>
                <a:gd name="T15" fmla="*/ 0 h 7"/>
                <a:gd name="T16" fmla="*/ 6 w 30"/>
                <a:gd name="T17" fmla="*/ 0 h 7"/>
                <a:gd name="T18" fmla="*/ 3 w 30"/>
                <a:gd name="T19" fmla="*/ 1 h 7"/>
                <a:gd name="T20" fmla="*/ 0 w 30"/>
                <a:gd name="T21" fmla="*/ 4 h 7"/>
                <a:gd name="T22" fmla="*/ 3 w 30"/>
                <a:gd name="T23" fmla="*/ 5 h 7"/>
                <a:gd name="T24" fmla="*/ 7 w 30"/>
                <a:gd name="T25" fmla="*/ 6 h 7"/>
                <a:gd name="T26" fmla="*/ 12 w 30"/>
                <a:gd name="T27" fmla="*/ 6 h 7"/>
                <a:gd name="T28" fmla="*/ 19 w 30"/>
                <a:gd name="T29" fmla="*/ 6 h 7"/>
                <a:gd name="T30" fmla="*/ 21 w 30"/>
                <a:gd name="T31" fmla="*/ 7 h 7"/>
                <a:gd name="T32" fmla="*/ 23 w 30"/>
                <a:gd name="T33" fmla="*/ 7 h 7"/>
                <a:gd name="T34" fmla="*/ 27 w 30"/>
                <a:gd name="T35" fmla="*/ 6 h 7"/>
                <a:gd name="T36" fmla="*/ 28 w 30"/>
                <a:gd name="T37" fmla="*/ 3 h 7"/>
                <a:gd name="T38" fmla="*/ 29 w 30"/>
                <a:gd name="T39" fmla="*/ 2 h 7"/>
                <a:gd name="T40" fmla="*/ 29 w 30"/>
                <a:gd name="T41" fmla="*/ 1 h 7"/>
                <a:gd name="T42" fmla="*/ 26 w 30"/>
                <a:gd name="T4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7">
                  <a:moveTo>
                    <a:pt x="26" y="0"/>
                  </a:moveTo>
                  <a:cubicBezTo>
                    <a:pt x="25" y="0"/>
                    <a:pt x="25" y="0"/>
                    <a:pt x="24" y="0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5" y="0"/>
                    <a:pt x="14" y="1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0" y="2"/>
                    <a:pt x="0" y="4"/>
                  </a:cubicBezTo>
                  <a:cubicBezTo>
                    <a:pt x="0" y="5"/>
                    <a:pt x="2" y="5"/>
                    <a:pt x="3" y="5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9" y="6"/>
                    <a:pt x="10" y="6"/>
                    <a:pt x="12" y="6"/>
                  </a:cubicBezTo>
                  <a:cubicBezTo>
                    <a:pt x="14" y="6"/>
                    <a:pt x="17" y="5"/>
                    <a:pt x="19" y="6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7" y="5"/>
                    <a:pt x="27" y="4"/>
                    <a:pt x="28" y="3"/>
                  </a:cubicBezTo>
                  <a:cubicBezTo>
                    <a:pt x="28" y="3"/>
                    <a:pt x="29" y="2"/>
                    <a:pt x="29" y="2"/>
                  </a:cubicBezTo>
                  <a:cubicBezTo>
                    <a:pt x="30" y="2"/>
                    <a:pt x="30" y="2"/>
                    <a:pt x="29" y="1"/>
                  </a:cubicBezTo>
                  <a:cubicBezTo>
                    <a:pt x="28" y="1"/>
                    <a:pt x="27" y="1"/>
                    <a:pt x="26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56" name="Freeform 465"/>
            <p:cNvSpPr>
              <a:spLocks/>
            </p:cNvSpPr>
            <p:nvPr/>
          </p:nvSpPr>
          <p:spPr bwMode="gray">
            <a:xfrm>
              <a:off x="5747794" y="2106657"/>
              <a:ext cx="25609" cy="11877"/>
            </a:xfrm>
            <a:custGeom>
              <a:avLst/>
              <a:gdLst>
                <a:gd name="T0" fmla="*/ 2 w 46"/>
                <a:gd name="T1" fmla="*/ 2 h 21"/>
                <a:gd name="T2" fmla="*/ 1 w 46"/>
                <a:gd name="T3" fmla="*/ 6 h 21"/>
                <a:gd name="T4" fmla="*/ 0 w 46"/>
                <a:gd name="T5" fmla="*/ 8 h 21"/>
                <a:gd name="T6" fmla="*/ 0 w 46"/>
                <a:gd name="T7" fmla="*/ 10 h 21"/>
                <a:gd name="T8" fmla="*/ 0 w 46"/>
                <a:gd name="T9" fmla="*/ 11 h 21"/>
                <a:gd name="T10" fmla="*/ 1 w 46"/>
                <a:gd name="T11" fmla="*/ 11 h 21"/>
                <a:gd name="T12" fmla="*/ 3 w 46"/>
                <a:gd name="T13" fmla="*/ 12 h 21"/>
                <a:gd name="T14" fmla="*/ 6 w 46"/>
                <a:gd name="T15" fmla="*/ 12 h 21"/>
                <a:gd name="T16" fmla="*/ 8 w 46"/>
                <a:gd name="T17" fmla="*/ 13 h 21"/>
                <a:gd name="T18" fmla="*/ 9 w 46"/>
                <a:gd name="T19" fmla="*/ 15 h 21"/>
                <a:gd name="T20" fmla="*/ 9 w 46"/>
                <a:gd name="T21" fmla="*/ 17 h 21"/>
                <a:gd name="T22" fmla="*/ 11 w 46"/>
                <a:gd name="T23" fmla="*/ 19 h 21"/>
                <a:gd name="T24" fmla="*/ 12 w 46"/>
                <a:gd name="T25" fmla="*/ 20 h 21"/>
                <a:gd name="T26" fmla="*/ 12 w 46"/>
                <a:gd name="T27" fmla="*/ 20 h 21"/>
                <a:gd name="T28" fmla="*/ 14 w 46"/>
                <a:gd name="T29" fmla="*/ 20 h 21"/>
                <a:gd name="T30" fmla="*/ 18 w 46"/>
                <a:gd name="T31" fmla="*/ 20 h 21"/>
                <a:gd name="T32" fmla="*/ 22 w 46"/>
                <a:gd name="T33" fmla="*/ 20 h 21"/>
                <a:gd name="T34" fmla="*/ 27 w 46"/>
                <a:gd name="T35" fmla="*/ 19 h 21"/>
                <a:gd name="T36" fmla="*/ 38 w 46"/>
                <a:gd name="T37" fmla="*/ 19 h 21"/>
                <a:gd name="T38" fmla="*/ 44 w 46"/>
                <a:gd name="T39" fmla="*/ 16 h 21"/>
                <a:gd name="T40" fmla="*/ 41 w 46"/>
                <a:gd name="T41" fmla="*/ 12 h 21"/>
                <a:gd name="T42" fmla="*/ 37 w 46"/>
                <a:gd name="T43" fmla="*/ 8 h 21"/>
                <a:gd name="T44" fmla="*/ 24 w 46"/>
                <a:gd name="T45" fmla="*/ 4 h 21"/>
                <a:gd name="T46" fmla="*/ 16 w 46"/>
                <a:gd name="T47" fmla="*/ 3 h 21"/>
                <a:gd name="T48" fmla="*/ 11 w 46"/>
                <a:gd name="T49" fmla="*/ 3 h 21"/>
                <a:gd name="T50" fmla="*/ 2 w 46"/>
                <a:gd name="T5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21">
                  <a:moveTo>
                    <a:pt x="2" y="2"/>
                  </a:moveTo>
                  <a:cubicBezTo>
                    <a:pt x="1" y="3"/>
                    <a:pt x="1" y="5"/>
                    <a:pt x="1" y="6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8" y="12"/>
                    <a:pt x="8" y="13"/>
                  </a:cubicBezTo>
                  <a:cubicBezTo>
                    <a:pt x="8" y="14"/>
                    <a:pt x="8" y="14"/>
                    <a:pt x="9" y="15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5" y="21"/>
                    <a:pt x="17" y="20"/>
                    <a:pt x="18" y="20"/>
                  </a:cubicBezTo>
                  <a:cubicBezTo>
                    <a:pt x="20" y="20"/>
                    <a:pt x="21" y="21"/>
                    <a:pt x="22" y="20"/>
                  </a:cubicBezTo>
                  <a:cubicBezTo>
                    <a:pt x="24" y="19"/>
                    <a:pt x="26" y="19"/>
                    <a:pt x="27" y="19"/>
                  </a:cubicBezTo>
                  <a:cubicBezTo>
                    <a:pt x="31" y="18"/>
                    <a:pt x="34" y="19"/>
                    <a:pt x="38" y="19"/>
                  </a:cubicBezTo>
                  <a:cubicBezTo>
                    <a:pt x="40" y="19"/>
                    <a:pt x="46" y="20"/>
                    <a:pt x="44" y="16"/>
                  </a:cubicBezTo>
                  <a:cubicBezTo>
                    <a:pt x="44" y="15"/>
                    <a:pt x="42" y="13"/>
                    <a:pt x="41" y="12"/>
                  </a:cubicBezTo>
                  <a:cubicBezTo>
                    <a:pt x="40" y="11"/>
                    <a:pt x="38" y="10"/>
                    <a:pt x="37" y="8"/>
                  </a:cubicBezTo>
                  <a:cubicBezTo>
                    <a:pt x="33" y="6"/>
                    <a:pt x="28" y="5"/>
                    <a:pt x="24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8" y="2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57" name="Freeform 466"/>
            <p:cNvSpPr>
              <a:spLocks/>
            </p:cNvSpPr>
            <p:nvPr/>
          </p:nvSpPr>
          <p:spPr bwMode="gray">
            <a:xfrm>
              <a:off x="5539580" y="2112225"/>
              <a:ext cx="99839" cy="47879"/>
            </a:xfrm>
            <a:custGeom>
              <a:avLst/>
              <a:gdLst>
                <a:gd name="T0" fmla="*/ 159 w 177"/>
                <a:gd name="T1" fmla="*/ 79 h 85"/>
                <a:gd name="T2" fmla="*/ 166 w 177"/>
                <a:gd name="T3" fmla="*/ 74 h 85"/>
                <a:gd name="T4" fmla="*/ 158 w 177"/>
                <a:gd name="T5" fmla="*/ 72 h 85"/>
                <a:gd name="T6" fmla="*/ 155 w 177"/>
                <a:gd name="T7" fmla="*/ 66 h 85"/>
                <a:gd name="T8" fmla="*/ 161 w 177"/>
                <a:gd name="T9" fmla="*/ 63 h 85"/>
                <a:gd name="T10" fmla="*/ 169 w 177"/>
                <a:gd name="T11" fmla="*/ 65 h 85"/>
                <a:gd name="T12" fmla="*/ 177 w 177"/>
                <a:gd name="T13" fmla="*/ 60 h 85"/>
                <a:gd name="T14" fmla="*/ 168 w 177"/>
                <a:gd name="T15" fmla="*/ 55 h 85"/>
                <a:gd name="T16" fmla="*/ 156 w 177"/>
                <a:gd name="T17" fmla="*/ 48 h 85"/>
                <a:gd name="T18" fmla="*/ 147 w 177"/>
                <a:gd name="T19" fmla="*/ 45 h 85"/>
                <a:gd name="T20" fmla="*/ 143 w 177"/>
                <a:gd name="T21" fmla="*/ 37 h 85"/>
                <a:gd name="T22" fmla="*/ 137 w 177"/>
                <a:gd name="T23" fmla="*/ 22 h 85"/>
                <a:gd name="T24" fmla="*/ 135 w 177"/>
                <a:gd name="T25" fmla="*/ 14 h 85"/>
                <a:gd name="T26" fmla="*/ 132 w 177"/>
                <a:gd name="T27" fmla="*/ 9 h 85"/>
                <a:gd name="T28" fmla="*/ 125 w 177"/>
                <a:gd name="T29" fmla="*/ 5 h 85"/>
                <a:gd name="T30" fmla="*/ 118 w 177"/>
                <a:gd name="T31" fmla="*/ 2 h 85"/>
                <a:gd name="T32" fmla="*/ 108 w 177"/>
                <a:gd name="T33" fmla="*/ 1 h 85"/>
                <a:gd name="T34" fmla="*/ 107 w 177"/>
                <a:gd name="T35" fmla="*/ 8 h 85"/>
                <a:gd name="T36" fmla="*/ 110 w 177"/>
                <a:gd name="T37" fmla="*/ 21 h 85"/>
                <a:gd name="T38" fmla="*/ 109 w 177"/>
                <a:gd name="T39" fmla="*/ 30 h 85"/>
                <a:gd name="T40" fmla="*/ 103 w 177"/>
                <a:gd name="T41" fmla="*/ 19 h 85"/>
                <a:gd name="T42" fmla="*/ 94 w 177"/>
                <a:gd name="T43" fmla="*/ 10 h 85"/>
                <a:gd name="T44" fmla="*/ 86 w 177"/>
                <a:gd name="T45" fmla="*/ 6 h 85"/>
                <a:gd name="T46" fmla="*/ 85 w 177"/>
                <a:gd name="T47" fmla="*/ 8 h 85"/>
                <a:gd name="T48" fmla="*/ 90 w 177"/>
                <a:gd name="T49" fmla="*/ 11 h 85"/>
                <a:gd name="T50" fmla="*/ 85 w 177"/>
                <a:gd name="T51" fmla="*/ 16 h 85"/>
                <a:gd name="T52" fmla="*/ 74 w 177"/>
                <a:gd name="T53" fmla="*/ 19 h 85"/>
                <a:gd name="T54" fmla="*/ 74 w 177"/>
                <a:gd name="T55" fmla="*/ 14 h 85"/>
                <a:gd name="T56" fmla="*/ 68 w 177"/>
                <a:gd name="T57" fmla="*/ 8 h 85"/>
                <a:gd name="T58" fmla="*/ 56 w 177"/>
                <a:gd name="T59" fmla="*/ 7 h 85"/>
                <a:gd name="T60" fmla="*/ 50 w 177"/>
                <a:gd name="T61" fmla="*/ 9 h 85"/>
                <a:gd name="T62" fmla="*/ 40 w 177"/>
                <a:gd name="T63" fmla="*/ 1 h 85"/>
                <a:gd name="T64" fmla="*/ 21 w 177"/>
                <a:gd name="T65" fmla="*/ 7 h 85"/>
                <a:gd name="T66" fmla="*/ 7 w 177"/>
                <a:gd name="T67" fmla="*/ 18 h 85"/>
                <a:gd name="T68" fmla="*/ 3 w 177"/>
                <a:gd name="T69" fmla="*/ 24 h 85"/>
                <a:gd name="T70" fmla="*/ 7 w 177"/>
                <a:gd name="T71" fmla="*/ 31 h 85"/>
                <a:gd name="T72" fmla="*/ 11 w 177"/>
                <a:gd name="T73" fmla="*/ 35 h 85"/>
                <a:gd name="T74" fmla="*/ 29 w 177"/>
                <a:gd name="T75" fmla="*/ 34 h 85"/>
                <a:gd name="T76" fmla="*/ 29 w 177"/>
                <a:gd name="T77" fmla="*/ 36 h 85"/>
                <a:gd name="T78" fmla="*/ 12 w 177"/>
                <a:gd name="T79" fmla="*/ 46 h 85"/>
                <a:gd name="T80" fmla="*/ 38 w 177"/>
                <a:gd name="T81" fmla="*/ 49 h 85"/>
                <a:gd name="T82" fmla="*/ 59 w 177"/>
                <a:gd name="T83" fmla="*/ 49 h 85"/>
                <a:gd name="T84" fmla="*/ 69 w 177"/>
                <a:gd name="T85" fmla="*/ 54 h 85"/>
                <a:gd name="T86" fmla="*/ 57 w 177"/>
                <a:gd name="T87" fmla="*/ 55 h 85"/>
                <a:gd name="T88" fmla="*/ 40 w 177"/>
                <a:gd name="T89" fmla="*/ 55 h 85"/>
                <a:gd name="T90" fmla="*/ 22 w 177"/>
                <a:gd name="T91" fmla="*/ 57 h 85"/>
                <a:gd name="T92" fmla="*/ 19 w 177"/>
                <a:gd name="T93" fmla="*/ 64 h 85"/>
                <a:gd name="T94" fmla="*/ 26 w 177"/>
                <a:gd name="T95" fmla="*/ 69 h 85"/>
                <a:gd name="T96" fmla="*/ 45 w 177"/>
                <a:gd name="T97" fmla="*/ 73 h 85"/>
                <a:gd name="T98" fmla="*/ 57 w 177"/>
                <a:gd name="T99" fmla="*/ 84 h 85"/>
                <a:gd name="T100" fmla="*/ 98 w 177"/>
                <a:gd name="T101" fmla="*/ 82 h 85"/>
                <a:gd name="T102" fmla="*/ 119 w 177"/>
                <a:gd name="T103" fmla="*/ 71 h 85"/>
                <a:gd name="T104" fmla="*/ 125 w 177"/>
                <a:gd name="T105" fmla="*/ 71 h 85"/>
                <a:gd name="T106" fmla="*/ 139 w 177"/>
                <a:gd name="T107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7" h="85">
                  <a:moveTo>
                    <a:pt x="145" y="79"/>
                  </a:moveTo>
                  <a:cubicBezTo>
                    <a:pt x="149" y="80"/>
                    <a:pt x="149" y="80"/>
                    <a:pt x="149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8"/>
                    <a:pt x="166" y="77"/>
                    <a:pt x="167" y="77"/>
                  </a:cubicBezTo>
                  <a:cubicBezTo>
                    <a:pt x="168" y="77"/>
                    <a:pt x="169" y="75"/>
                    <a:pt x="169" y="75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66" y="74"/>
                    <a:pt x="166" y="74"/>
                    <a:pt x="166" y="74"/>
                  </a:cubicBezTo>
                  <a:cubicBezTo>
                    <a:pt x="166" y="71"/>
                    <a:pt x="166" y="71"/>
                    <a:pt x="166" y="71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59" y="72"/>
                    <a:pt x="158" y="72"/>
                  </a:cubicBezTo>
                  <a:cubicBezTo>
                    <a:pt x="157" y="72"/>
                    <a:pt x="156" y="72"/>
                    <a:pt x="156" y="72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5" y="68"/>
                    <a:pt x="155" y="68"/>
                    <a:pt x="155" y="68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5" y="66"/>
                    <a:pt x="156" y="66"/>
                    <a:pt x="157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2" y="63"/>
                    <a:pt x="163" y="63"/>
                    <a:pt x="163" y="62"/>
                  </a:cubicBezTo>
                  <a:cubicBezTo>
                    <a:pt x="164" y="62"/>
                    <a:pt x="165" y="62"/>
                    <a:pt x="166" y="6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7" y="64"/>
                    <a:pt x="167" y="64"/>
                    <a:pt x="167" y="65"/>
                  </a:cubicBezTo>
                  <a:cubicBezTo>
                    <a:pt x="168" y="65"/>
                    <a:pt x="168" y="65"/>
                    <a:pt x="169" y="65"/>
                  </a:cubicBezTo>
                  <a:cubicBezTo>
                    <a:pt x="170" y="65"/>
                    <a:pt x="170" y="62"/>
                    <a:pt x="172" y="63"/>
                  </a:cubicBezTo>
                  <a:cubicBezTo>
                    <a:pt x="172" y="64"/>
                    <a:pt x="173" y="65"/>
                    <a:pt x="173" y="65"/>
                  </a:cubicBezTo>
                  <a:cubicBezTo>
                    <a:pt x="174" y="65"/>
                    <a:pt x="175" y="66"/>
                    <a:pt x="176" y="66"/>
                  </a:cubicBezTo>
                  <a:cubicBezTo>
                    <a:pt x="177" y="65"/>
                    <a:pt x="177" y="65"/>
                    <a:pt x="177" y="64"/>
                  </a:cubicBezTo>
                  <a:cubicBezTo>
                    <a:pt x="177" y="63"/>
                    <a:pt x="177" y="62"/>
                    <a:pt x="177" y="60"/>
                  </a:cubicBezTo>
                  <a:cubicBezTo>
                    <a:pt x="177" y="59"/>
                    <a:pt x="177" y="58"/>
                    <a:pt x="176" y="57"/>
                  </a:cubicBezTo>
                  <a:cubicBezTo>
                    <a:pt x="175" y="57"/>
                    <a:pt x="175" y="57"/>
                    <a:pt x="174" y="57"/>
                  </a:cubicBezTo>
                  <a:cubicBezTo>
                    <a:pt x="173" y="57"/>
                    <a:pt x="172" y="58"/>
                    <a:pt x="171" y="58"/>
                  </a:cubicBezTo>
                  <a:cubicBezTo>
                    <a:pt x="170" y="58"/>
                    <a:pt x="170" y="57"/>
                    <a:pt x="170" y="56"/>
                  </a:cubicBezTo>
                  <a:cubicBezTo>
                    <a:pt x="170" y="55"/>
                    <a:pt x="169" y="55"/>
                    <a:pt x="168" y="55"/>
                  </a:cubicBezTo>
                  <a:cubicBezTo>
                    <a:pt x="167" y="55"/>
                    <a:pt x="165" y="55"/>
                    <a:pt x="163" y="55"/>
                  </a:cubicBezTo>
                  <a:cubicBezTo>
                    <a:pt x="163" y="55"/>
                    <a:pt x="162" y="54"/>
                    <a:pt x="162" y="53"/>
                  </a:cubicBezTo>
                  <a:cubicBezTo>
                    <a:pt x="161" y="52"/>
                    <a:pt x="160" y="52"/>
                    <a:pt x="160" y="52"/>
                  </a:cubicBezTo>
                  <a:cubicBezTo>
                    <a:pt x="159" y="51"/>
                    <a:pt x="159" y="50"/>
                    <a:pt x="158" y="50"/>
                  </a:cubicBezTo>
                  <a:cubicBezTo>
                    <a:pt x="157" y="49"/>
                    <a:pt x="157" y="49"/>
                    <a:pt x="156" y="48"/>
                  </a:cubicBezTo>
                  <a:cubicBezTo>
                    <a:pt x="155" y="49"/>
                    <a:pt x="156" y="49"/>
                    <a:pt x="156" y="50"/>
                  </a:cubicBezTo>
                  <a:cubicBezTo>
                    <a:pt x="156" y="51"/>
                    <a:pt x="155" y="51"/>
                    <a:pt x="154" y="50"/>
                  </a:cubicBezTo>
                  <a:cubicBezTo>
                    <a:pt x="153" y="50"/>
                    <a:pt x="153" y="49"/>
                    <a:pt x="152" y="49"/>
                  </a:cubicBezTo>
                  <a:cubicBezTo>
                    <a:pt x="151" y="48"/>
                    <a:pt x="150" y="48"/>
                    <a:pt x="149" y="47"/>
                  </a:cubicBezTo>
                  <a:cubicBezTo>
                    <a:pt x="148" y="47"/>
                    <a:pt x="147" y="46"/>
                    <a:pt x="147" y="45"/>
                  </a:cubicBezTo>
                  <a:cubicBezTo>
                    <a:pt x="146" y="45"/>
                    <a:pt x="146" y="44"/>
                    <a:pt x="145" y="44"/>
                  </a:cubicBezTo>
                  <a:cubicBezTo>
                    <a:pt x="145" y="43"/>
                    <a:pt x="144" y="43"/>
                    <a:pt x="144" y="43"/>
                  </a:cubicBezTo>
                  <a:cubicBezTo>
                    <a:pt x="143" y="42"/>
                    <a:pt x="142" y="42"/>
                    <a:pt x="141" y="41"/>
                  </a:cubicBezTo>
                  <a:cubicBezTo>
                    <a:pt x="142" y="40"/>
                    <a:pt x="143" y="40"/>
                    <a:pt x="143" y="39"/>
                  </a:cubicBezTo>
                  <a:cubicBezTo>
                    <a:pt x="143" y="39"/>
                    <a:pt x="143" y="38"/>
                    <a:pt x="143" y="37"/>
                  </a:cubicBezTo>
                  <a:cubicBezTo>
                    <a:pt x="143" y="36"/>
                    <a:pt x="144" y="35"/>
                    <a:pt x="144" y="34"/>
                  </a:cubicBezTo>
                  <a:cubicBezTo>
                    <a:pt x="144" y="33"/>
                    <a:pt x="144" y="32"/>
                    <a:pt x="143" y="31"/>
                  </a:cubicBezTo>
                  <a:cubicBezTo>
                    <a:pt x="142" y="30"/>
                    <a:pt x="141" y="29"/>
                    <a:pt x="140" y="28"/>
                  </a:cubicBezTo>
                  <a:cubicBezTo>
                    <a:pt x="140" y="27"/>
                    <a:pt x="139" y="26"/>
                    <a:pt x="138" y="25"/>
                  </a:cubicBezTo>
                  <a:cubicBezTo>
                    <a:pt x="138" y="24"/>
                    <a:pt x="137" y="23"/>
                    <a:pt x="137" y="22"/>
                  </a:cubicBezTo>
                  <a:cubicBezTo>
                    <a:pt x="137" y="22"/>
                    <a:pt x="137" y="21"/>
                    <a:pt x="137" y="21"/>
                  </a:cubicBezTo>
                  <a:cubicBezTo>
                    <a:pt x="137" y="20"/>
                    <a:pt x="136" y="20"/>
                    <a:pt x="136" y="19"/>
                  </a:cubicBezTo>
                  <a:cubicBezTo>
                    <a:pt x="136" y="18"/>
                    <a:pt x="136" y="18"/>
                    <a:pt x="136" y="17"/>
                  </a:cubicBezTo>
                  <a:cubicBezTo>
                    <a:pt x="136" y="17"/>
                    <a:pt x="135" y="16"/>
                    <a:pt x="135" y="16"/>
                  </a:cubicBezTo>
                  <a:cubicBezTo>
                    <a:pt x="135" y="15"/>
                    <a:pt x="135" y="15"/>
                    <a:pt x="135" y="14"/>
                  </a:cubicBezTo>
                  <a:cubicBezTo>
                    <a:pt x="135" y="14"/>
                    <a:pt x="135" y="13"/>
                    <a:pt x="134" y="12"/>
                  </a:cubicBezTo>
                  <a:cubicBezTo>
                    <a:pt x="134" y="11"/>
                    <a:pt x="133" y="11"/>
                    <a:pt x="133" y="10"/>
                  </a:cubicBezTo>
                  <a:cubicBezTo>
                    <a:pt x="133" y="10"/>
                    <a:pt x="133" y="10"/>
                    <a:pt x="133" y="9"/>
                  </a:cubicBezTo>
                  <a:cubicBezTo>
                    <a:pt x="133" y="9"/>
                    <a:pt x="132" y="9"/>
                    <a:pt x="132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9"/>
                    <a:pt x="131" y="8"/>
                    <a:pt x="131" y="8"/>
                  </a:cubicBezTo>
                  <a:cubicBezTo>
                    <a:pt x="131" y="8"/>
                    <a:pt x="130" y="7"/>
                    <a:pt x="130" y="7"/>
                  </a:cubicBezTo>
                  <a:cubicBezTo>
                    <a:pt x="130" y="6"/>
                    <a:pt x="129" y="6"/>
                    <a:pt x="129" y="6"/>
                  </a:cubicBezTo>
                  <a:cubicBezTo>
                    <a:pt x="128" y="5"/>
                    <a:pt x="128" y="5"/>
                    <a:pt x="127" y="5"/>
                  </a:cubicBezTo>
                  <a:cubicBezTo>
                    <a:pt x="127" y="5"/>
                    <a:pt x="126" y="5"/>
                    <a:pt x="125" y="5"/>
                  </a:cubicBezTo>
                  <a:cubicBezTo>
                    <a:pt x="125" y="4"/>
                    <a:pt x="125" y="4"/>
                    <a:pt x="124" y="4"/>
                  </a:cubicBezTo>
                  <a:cubicBezTo>
                    <a:pt x="123" y="3"/>
                    <a:pt x="122" y="3"/>
                    <a:pt x="121" y="2"/>
                  </a:cubicBezTo>
                  <a:cubicBezTo>
                    <a:pt x="121" y="1"/>
                    <a:pt x="120" y="1"/>
                    <a:pt x="120" y="1"/>
                  </a:cubicBezTo>
                  <a:cubicBezTo>
                    <a:pt x="120" y="1"/>
                    <a:pt x="119" y="1"/>
                    <a:pt x="119" y="1"/>
                  </a:cubicBezTo>
                  <a:cubicBezTo>
                    <a:pt x="118" y="1"/>
                    <a:pt x="118" y="2"/>
                    <a:pt x="118" y="2"/>
                  </a:cubicBezTo>
                  <a:cubicBezTo>
                    <a:pt x="118" y="3"/>
                    <a:pt x="117" y="3"/>
                    <a:pt x="117" y="3"/>
                  </a:cubicBezTo>
                  <a:cubicBezTo>
                    <a:pt x="116" y="3"/>
                    <a:pt x="115" y="3"/>
                    <a:pt x="115" y="2"/>
                  </a:cubicBezTo>
                  <a:cubicBezTo>
                    <a:pt x="114" y="2"/>
                    <a:pt x="113" y="1"/>
                    <a:pt x="113" y="1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110" y="0"/>
                    <a:pt x="109" y="0"/>
                    <a:pt x="108" y="1"/>
                  </a:cubicBezTo>
                  <a:cubicBezTo>
                    <a:pt x="108" y="1"/>
                    <a:pt x="107" y="2"/>
                    <a:pt x="107" y="2"/>
                  </a:cubicBezTo>
                  <a:cubicBezTo>
                    <a:pt x="107" y="2"/>
                    <a:pt x="106" y="2"/>
                    <a:pt x="106" y="2"/>
                  </a:cubicBezTo>
                  <a:cubicBezTo>
                    <a:pt x="105" y="2"/>
                    <a:pt x="105" y="2"/>
                    <a:pt x="105" y="3"/>
                  </a:cubicBezTo>
                  <a:cubicBezTo>
                    <a:pt x="105" y="4"/>
                    <a:pt x="106" y="5"/>
                    <a:pt x="106" y="5"/>
                  </a:cubicBezTo>
                  <a:cubicBezTo>
                    <a:pt x="107" y="6"/>
                    <a:pt x="107" y="7"/>
                    <a:pt x="107" y="8"/>
                  </a:cubicBezTo>
                  <a:cubicBezTo>
                    <a:pt x="107" y="8"/>
                    <a:pt x="106" y="9"/>
                    <a:pt x="106" y="10"/>
                  </a:cubicBezTo>
                  <a:cubicBezTo>
                    <a:pt x="106" y="10"/>
                    <a:pt x="107" y="11"/>
                    <a:pt x="107" y="12"/>
                  </a:cubicBezTo>
                  <a:cubicBezTo>
                    <a:pt x="107" y="13"/>
                    <a:pt x="108" y="14"/>
                    <a:pt x="108" y="15"/>
                  </a:cubicBezTo>
                  <a:cubicBezTo>
                    <a:pt x="109" y="16"/>
                    <a:pt x="109" y="18"/>
                    <a:pt x="109" y="19"/>
                  </a:cubicBezTo>
                  <a:cubicBezTo>
                    <a:pt x="110" y="20"/>
                    <a:pt x="110" y="21"/>
                    <a:pt x="110" y="21"/>
                  </a:cubicBezTo>
                  <a:cubicBezTo>
                    <a:pt x="111" y="22"/>
                    <a:pt x="111" y="23"/>
                    <a:pt x="111" y="23"/>
                  </a:cubicBezTo>
                  <a:cubicBezTo>
                    <a:pt x="112" y="24"/>
                    <a:pt x="112" y="25"/>
                    <a:pt x="113" y="25"/>
                  </a:cubicBezTo>
                  <a:cubicBezTo>
                    <a:pt x="113" y="26"/>
                    <a:pt x="115" y="27"/>
                    <a:pt x="115" y="27"/>
                  </a:cubicBezTo>
                  <a:cubicBezTo>
                    <a:pt x="115" y="28"/>
                    <a:pt x="113" y="28"/>
                    <a:pt x="112" y="29"/>
                  </a:cubicBezTo>
                  <a:cubicBezTo>
                    <a:pt x="111" y="29"/>
                    <a:pt x="110" y="30"/>
                    <a:pt x="109" y="30"/>
                  </a:cubicBezTo>
                  <a:cubicBezTo>
                    <a:pt x="108" y="30"/>
                    <a:pt x="107" y="30"/>
                    <a:pt x="106" y="30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6"/>
                    <a:pt x="104" y="26"/>
                    <a:pt x="104" y="25"/>
                  </a:cubicBezTo>
                  <a:cubicBezTo>
                    <a:pt x="104" y="24"/>
                    <a:pt x="104" y="23"/>
                    <a:pt x="104" y="22"/>
                  </a:cubicBezTo>
                  <a:cubicBezTo>
                    <a:pt x="103" y="21"/>
                    <a:pt x="103" y="20"/>
                    <a:pt x="103" y="19"/>
                  </a:cubicBezTo>
                  <a:cubicBezTo>
                    <a:pt x="102" y="18"/>
                    <a:pt x="102" y="17"/>
                    <a:pt x="101" y="16"/>
                  </a:cubicBezTo>
                  <a:cubicBezTo>
                    <a:pt x="101" y="16"/>
                    <a:pt x="100" y="15"/>
                    <a:pt x="100" y="15"/>
                  </a:cubicBezTo>
                  <a:cubicBezTo>
                    <a:pt x="99" y="14"/>
                    <a:pt x="99" y="14"/>
                    <a:pt x="98" y="13"/>
                  </a:cubicBezTo>
                  <a:cubicBezTo>
                    <a:pt x="98" y="12"/>
                    <a:pt x="97" y="12"/>
                    <a:pt x="97" y="11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10"/>
                    <a:pt x="92" y="9"/>
                    <a:pt x="91" y="8"/>
                  </a:cubicBezTo>
                  <a:cubicBezTo>
                    <a:pt x="91" y="7"/>
                    <a:pt x="90" y="7"/>
                    <a:pt x="89" y="7"/>
                  </a:cubicBezTo>
                  <a:cubicBezTo>
                    <a:pt x="89" y="7"/>
                    <a:pt x="89" y="7"/>
                    <a:pt x="88" y="7"/>
                  </a:cubicBezTo>
                  <a:cubicBezTo>
                    <a:pt x="88" y="6"/>
                    <a:pt x="88" y="6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3" y="7"/>
                  </a:cubicBezTo>
                  <a:cubicBezTo>
                    <a:pt x="83" y="7"/>
                    <a:pt x="83" y="8"/>
                    <a:pt x="83" y="8"/>
                  </a:cubicBezTo>
                  <a:cubicBezTo>
                    <a:pt x="84" y="9"/>
                    <a:pt x="84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9"/>
                    <a:pt x="85" y="9"/>
                    <a:pt x="86" y="10"/>
                  </a:cubicBezTo>
                  <a:cubicBezTo>
                    <a:pt x="86" y="10"/>
                    <a:pt x="86" y="10"/>
                    <a:pt x="87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10"/>
                    <a:pt x="89" y="11"/>
                    <a:pt x="89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1" y="12"/>
                    <a:pt x="90" y="12"/>
                    <a:pt x="90" y="13"/>
                  </a:cubicBezTo>
                  <a:cubicBezTo>
                    <a:pt x="90" y="13"/>
                    <a:pt x="89" y="13"/>
                    <a:pt x="90" y="14"/>
                  </a:cubicBezTo>
                  <a:cubicBezTo>
                    <a:pt x="90" y="14"/>
                    <a:pt x="91" y="15"/>
                    <a:pt x="91" y="15"/>
                  </a:cubicBezTo>
                  <a:cubicBezTo>
                    <a:pt x="90" y="16"/>
                    <a:pt x="88" y="16"/>
                    <a:pt x="87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4" y="16"/>
                    <a:pt x="84" y="16"/>
                    <a:pt x="83" y="16"/>
                  </a:cubicBezTo>
                  <a:cubicBezTo>
                    <a:pt x="82" y="16"/>
                    <a:pt x="82" y="15"/>
                    <a:pt x="81" y="16"/>
                  </a:cubicBezTo>
                  <a:cubicBezTo>
                    <a:pt x="80" y="16"/>
                    <a:pt x="80" y="17"/>
                    <a:pt x="79" y="17"/>
                  </a:cubicBezTo>
                  <a:cubicBezTo>
                    <a:pt x="78" y="18"/>
                    <a:pt x="78" y="18"/>
                    <a:pt x="77" y="18"/>
                  </a:cubicBezTo>
                  <a:cubicBezTo>
                    <a:pt x="76" y="17"/>
                    <a:pt x="75" y="18"/>
                    <a:pt x="74" y="19"/>
                  </a:cubicBezTo>
                  <a:cubicBezTo>
                    <a:pt x="74" y="19"/>
                    <a:pt x="73" y="19"/>
                    <a:pt x="72" y="19"/>
                  </a:cubicBezTo>
                  <a:cubicBezTo>
                    <a:pt x="71" y="19"/>
                    <a:pt x="72" y="18"/>
                    <a:pt x="72" y="1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4" y="14"/>
                    <a:pt x="74" y="14"/>
                  </a:cubicBezTo>
                  <a:cubicBezTo>
                    <a:pt x="75" y="13"/>
                    <a:pt x="77" y="12"/>
                    <a:pt x="76" y="11"/>
                  </a:cubicBezTo>
                  <a:cubicBezTo>
                    <a:pt x="76" y="11"/>
                    <a:pt x="75" y="11"/>
                    <a:pt x="75" y="11"/>
                  </a:cubicBezTo>
                  <a:cubicBezTo>
                    <a:pt x="74" y="10"/>
                    <a:pt x="74" y="10"/>
                    <a:pt x="73" y="10"/>
                  </a:cubicBezTo>
                  <a:cubicBezTo>
                    <a:pt x="72" y="10"/>
                    <a:pt x="71" y="9"/>
                    <a:pt x="70" y="9"/>
                  </a:cubicBezTo>
                  <a:cubicBezTo>
                    <a:pt x="69" y="9"/>
                    <a:pt x="68" y="8"/>
                    <a:pt x="68" y="8"/>
                  </a:cubicBezTo>
                  <a:cubicBezTo>
                    <a:pt x="67" y="8"/>
                    <a:pt x="65" y="8"/>
                    <a:pt x="64" y="8"/>
                  </a:cubicBezTo>
                  <a:cubicBezTo>
                    <a:pt x="64" y="8"/>
                    <a:pt x="63" y="8"/>
                    <a:pt x="63" y="8"/>
                  </a:cubicBezTo>
                  <a:cubicBezTo>
                    <a:pt x="63" y="8"/>
                    <a:pt x="63" y="7"/>
                    <a:pt x="62" y="7"/>
                  </a:cubicBezTo>
                  <a:cubicBezTo>
                    <a:pt x="62" y="7"/>
                    <a:pt x="60" y="7"/>
                    <a:pt x="59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4" y="10"/>
                    <a:pt x="55" y="11"/>
                    <a:pt x="54" y="12"/>
                  </a:cubicBezTo>
                  <a:cubicBezTo>
                    <a:pt x="53" y="12"/>
                    <a:pt x="52" y="12"/>
                    <a:pt x="50" y="12"/>
                  </a:cubicBezTo>
                  <a:cubicBezTo>
                    <a:pt x="50" y="12"/>
                    <a:pt x="47" y="14"/>
                    <a:pt x="47" y="12"/>
                  </a:cubicBezTo>
                  <a:cubicBezTo>
                    <a:pt x="47" y="11"/>
                    <a:pt x="49" y="10"/>
                    <a:pt x="50" y="9"/>
                  </a:cubicBezTo>
                  <a:cubicBezTo>
                    <a:pt x="50" y="8"/>
                    <a:pt x="49" y="6"/>
                    <a:pt x="50" y="5"/>
                  </a:cubicBezTo>
                  <a:cubicBezTo>
                    <a:pt x="50" y="4"/>
                    <a:pt x="50" y="3"/>
                    <a:pt x="49" y="2"/>
                  </a:cubicBezTo>
                  <a:cubicBezTo>
                    <a:pt x="48" y="1"/>
                    <a:pt x="47" y="1"/>
                    <a:pt x="45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37" y="2"/>
                    <a:pt x="35" y="4"/>
                    <a:pt x="32" y="4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7" y="5"/>
                    <a:pt x="26" y="5"/>
                    <a:pt x="25" y="5"/>
                  </a:cubicBezTo>
                  <a:cubicBezTo>
                    <a:pt x="24" y="5"/>
                    <a:pt x="24" y="6"/>
                    <a:pt x="23" y="6"/>
                  </a:cubicBezTo>
                  <a:cubicBezTo>
                    <a:pt x="22" y="6"/>
                    <a:pt x="22" y="6"/>
                    <a:pt x="21" y="7"/>
                  </a:cubicBezTo>
                  <a:cubicBezTo>
                    <a:pt x="20" y="7"/>
                    <a:pt x="19" y="8"/>
                    <a:pt x="18" y="9"/>
                  </a:cubicBezTo>
                  <a:cubicBezTo>
                    <a:pt x="16" y="9"/>
                    <a:pt x="15" y="10"/>
                    <a:pt x="14" y="11"/>
                  </a:cubicBezTo>
                  <a:cubicBezTo>
                    <a:pt x="12" y="12"/>
                    <a:pt x="11" y="13"/>
                    <a:pt x="9" y="13"/>
                  </a:cubicBezTo>
                  <a:cubicBezTo>
                    <a:pt x="8" y="14"/>
                    <a:pt x="7" y="15"/>
                    <a:pt x="6" y="16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9"/>
                    <a:pt x="10" y="20"/>
                  </a:cubicBezTo>
                  <a:cubicBezTo>
                    <a:pt x="10" y="20"/>
                    <a:pt x="9" y="20"/>
                    <a:pt x="9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5" y="23"/>
                    <a:pt x="4" y="23"/>
                    <a:pt x="3" y="24"/>
                  </a:cubicBezTo>
                  <a:cubicBezTo>
                    <a:pt x="2" y="25"/>
                    <a:pt x="1" y="26"/>
                    <a:pt x="1" y="28"/>
                  </a:cubicBezTo>
                  <a:cubicBezTo>
                    <a:pt x="0" y="29"/>
                    <a:pt x="0" y="31"/>
                    <a:pt x="2" y="31"/>
                  </a:cubicBezTo>
                  <a:cubicBezTo>
                    <a:pt x="2" y="31"/>
                    <a:pt x="3" y="31"/>
                    <a:pt x="3" y="31"/>
                  </a:cubicBezTo>
                  <a:cubicBezTo>
                    <a:pt x="4" y="31"/>
                    <a:pt x="4" y="31"/>
                    <a:pt x="5" y="31"/>
                  </a:cubicBezTo>
                  <a:cubicBezTo>
                    <a:pt x="6" y="31"/>
                    <a:pt x="6" y="31"/>
                    <a:pt x="7" y="31"/>
                  </a:cubicBezTo>
                  <a:cubicBezTo>
                    <a:pt x="7" y="31"/>
                    <a:pt x="8" y="31"/>
                    <a:pt x="9" y="31"/>
                  </a:cubicBezTo>
                  <a:cubicBezTo>
                    <a:pt x="11" y="31"/>
                    <a:pt x="12" y="30"/>
                    <a:pt x="14" y="31"/>
                  </a:cubicBezTo>
                  <a:cubicBezTo>
                    <a:pt x="15" y="31"/>
                    <a:pt x="16" y="32"/>
                    <a:pt x="14" y="32"/>
                  </a:cubicBezTo>
                  <a:cubicBezTo>
                    <a:pt x="13" y="32"/>
                    <a:pt x="12" y="32"/>
                    <a:pt x="11" y="33"/>
                  </a:cubicBezTo>
                  <a:cubicBezTo>
                    <a:pt x="10" y="34"/>
                    <a:pt x="10" y="35"/>
                    <a:pt x="11" y="35"/>
                  </a:cubicBezTo>
                  <a:cubicBezTo>
                    <a:pt x="11" y="36"/>
                    <a:pt x="12" y="36"/>
                    <a:pt x="13" y="36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6"/>
                    <a:pt x="20" y="36"/>
                    <a:pt x="21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6" y="34"/>
                    <a:pt x="28" y="34"/>
                    <a:pt x="29" y="34"/>
                  </a:cubicBezTo>
                  <a:cubicBezTo>
                    <a:pt x="30" y="34"/>
                    <a:pt x="32" y="34"/>
                    <a:pt x="33" y="33"/>
                  </a:cubicBezTo>
                  <a:cubicBezTo>
                    <a:pt x="34" y="33"/>
                    <a:pt x="35" y="33"/>
                    <a:pt x="35" y="33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31" y="36"/>
                    <a:pt x="30" y="36"/>
                    <a:pt x="29" y="36"/>
                  </a:cubicBezTo>
                  <a:cubicBezTo>
                    <a:pt x="27" y="36"/>
                    <a:pt x="26" y="36"/>
                    <a:pt x="24" y="37"/>
                  </a:cubicBezTo>
                  <a:cubicBezTo>
                    <a:pt x="22" y="38"/>
                    <a:pt x="21" y="39"/>
                    <a:pt x="19" y="39"/>
                  </a:cubicBezTo>
                  <a:cubicBezTo>
                    <a:pt x="18" y="40"/>
                    <a:pt x="16" y="40"/>
                    <a:pt x="15" y="40"/>
                  </a:cubicBezTo>
                  <a:cubicBezTo>
                    <a:pt x="14" y="41"/>
                    <a:pt x="11" y="41"/>
                    <a:pt x="11" y="43"/>
                  </a:cubicBezTo>
                  <a:cubicBezTo>
                    <a:pt x="10" y="44"/>
                    <a:pt x="11" y="45"/>
                    <a:pt x="12" y="46"/>
                  </a:cubicBezTo>
                  <a:cubicBezTo>
                    <a:pt x="14" y="47"/>
                    <a:pt x="16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20" y="49"/>
                    <a:pt x="21" y="49"/>
                  </a:cubicBezTo>
                  <a:cubicBezTo>
                    <a:pt x="23" y="49"/>
                    <a:pt x="25" y="49"/>
                    <a:pt x="27" y="49"/>
                  </a:cubicBezTo>
                  <a:cubicBezTo>
                    <a:pt x="31" y="49"/>
                    <a:pt x="35" y="49"/>
                    <a:pt x="38" y="49"/>
                  </a:cubicBezTo>
                  <a:cubicBezTo>
                    <a:pt x="40" y="49"/>
                    <a:pt x="42" y="49"/>
                    <a:pt x="44" y="49"/>
                  </a:cubicBezTo>
                  <a:cubicBezTo>
                    <a:pt x="46" y="49"/>
                    <a:pt x="48" y="49"/>
                    <a:pt x="49" y="49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3" y="48"/>
                    <a:pt x="54" y="48"/>
                    <a:pt x="55" y="48"/>
                  </a:cubicBezTo>
                  <a:cubicBezTo>
                    <a:pt x="56" y="48"/>
                    <a:pt x="58" y="49"/>
                    <a:pt x="59" y="49"/>
                  </a:cubicBezTo>
                  <a:cubicBezTo>
                    <a:pt x="60" y="49"/>
                    <a:pt x="61" y="50"/>
                    <a:pt x="62" y="50"/>
                  </a:cubicBezTo>
                  <a:cubicBezTo>
                    <a:pt x="63" y="50"/>
                    <a:pt x="64" y="51"/>
                    <a:pt x="66" y="51"/>
                  </a:cubicBezTo>
                  <a:cubicBezTo>
                    <a:pt x="67" y="51"/>
                    <a:pt x="67" y="51"/>
                    <a:pt x="68" y="52"/>
                  </a:cubicBezTo>
                  <a:cubicBezTo>
                    <a:pt x="68" y="52"/>
                    <a:pt x="68" y="52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4"/>
                    <a:pt x="70" y="54"/>
                    <a:pt x="71" y="54"/>
                  </a:cubicBezTo>
                  <a:cubicBezTo>
                    <a:pt x="70" y="54"/>
                    <a:pt x="68" y="55"/>
                    <a:pt x="67" y="55"/>
                  </a:cubicBezTo>
                  <a:cubicBezTo>
                    <a:pt x="65" y="55"/>
                    <a:pt x="63" y="56"/>
                    <a:pt x="61" y="56"/>
                  </a:cubicBezTo>
                  <a:cubicBezTo>
                    <a:pt x="61" y="56"/>
                    <a:pt x="60" y="55"/>
                    <a:pt x="59" y="56"/>
                  </a:cubicBezTo>
                  <a:cubicBezTo>
                    <a:pt x="59" y="56"/>
                    <a:pt x="58" y="56"/>
                    <a:pt x="57" y="55"/>
                  </a:cubicBezTo>
                  <a:cubicBezTo>
                    <a:pt x="57" y="55"/>
                    <a:pt x="57" y="55"/>
                    <a:pt x="56" y="55"/>
                  </a:cubicBezTo>
                  <a:cubicBezTo>
                    <a:pt x="56" y="55"/>
                    <a:pt x="56" y="55"/>
                    <a:pt x="55" y="55"/>
                  </a:cubicBezTo>
                  <a:cubicBezTo>
                    <a:pt x="53" y="55"/>
                    <a:pt x="50" y="55"/>
                    <a:pt x="48" y="55"/>
                  </a:cubicBezTo>
                  <a:cubicBezTo>
                    <a:pt x="46" y="55"/>
                    <a:pt x="44" y="55"/>
                    <a:pt x="43" y="55"/>
                  </a:cubicBezTo>
                  <a:cubicBezTo>
                    <a:pt x="42" y="55"/>
                    <a:pt x="41" y="55"/>
                    <a:pt x="40" y="55"/>
                  </a:cubicBezTo>
                  <a:cubicBezTo>
                    <a:pt x="39" y="56"/>
                    <a:pt x="38" y="55"/>
                    <a:pt x="37" y="56"/>
                  </a:cubicBezTo>
                  <a:cubicBezTo>
                    <a:pt x="36" y="56"/>
                    <a:pt x="36" y="56"/>
                    <a:pt x="35" y="56"/>
                  </a:cubicBezTo>
                  <a:cubicBezTo>
                    <a:pt x="34" y="57"/>
                    <a:pt x="32" y="57"/>
                    <a:pt x="30" y="57"/>
                  </a:cubicBezTo>
                  <a:cubicBezTo>
                    <a:pt x="29" y="57"/>
                    <a:pt x="28" y="57"/>
                    <a:pt x="27" y="57"/>
                  </a:cubicBezTo>
                  <a:cubicBezTo>
                    <a:pt x="25" y="57"/>
                    <a:pt x="23" y="57"/>
                    <a:pt x="22" y="57"/>
                  </a:cubicBezTo>
                  <a:cubicBezTo>
                    <a:pt x="21" y="58"/>
                    <a:pt x="20" y="58"/>
                    <a:pt x="20" y="58"/>
                  </a:cubicBezTo>
                  <a:cubicBezTo>
                    <a:pt x="19" y="58"/>
                    <a:pt x="18" y="59"/>
                    <a:pt x="18" y="59"/>
                  </a:cubicBezTo>
                  <a:cubicBezTo>
                    <a:pt x="16" y="60"/>
                    <a:pt x="18" y="61"/>
                    <a:pt x="18" y="62"/>
                  </a:cubicBezTo>
                  <a:cubicBezTo>
                    <a:pt x="19" y="62"/>
                    <a:pt x="19" y="63"/>
                    <a:pt x="19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5"/>
                    <a:pt x="21" y="65"/>
                    <a:pt x="22" y="65"/>
                  </a:cubicBezTo>
                  <a:cubicBezTo>
                    <a:pt x="22" y="65"/>
                    <a:pt x="23" y="66"/>
                    <a:pt x="23" y="66"/>
                  </a:cubicBezTo>
                  <a:cubicBezTo>
                    <a:pt x="24" y="67"/>
                    <a:pt x="24" y="67"/>
                    <a:pt x="25" y="68"/>
                  </a:cubicBezTo>
                  <a:cubicBezTo>
                    <a:pt x="25" y="68"/>
                    <a:pt x="26" y="69"/>
                    <a:pt x="26" y="69"/>
                  </a:cubicBezTo>
                  <a:cubicBezTo>
                    <a:pt x="26" y="70"/>
                    <a:pt x="27" y="70"/>
                    <a:pt x="27" y="70"/>
                  </a:cubicBezTo>
                  <a:cubicBezTo>
                    <a:pt x="28" y="71"/>
                    <a:pt x="29" y="71"/>
                    <a:pt x="30" y="72"/>
                  </a:cubicBezTo>
                  <a:cubicBezTo>
                    <a:pt x="31" y="72"/>
                    <a:pt x="33" y="72"/>
                    <a:pt x="35" y="72"/>
                  </a:cubicBezTo>
                  <a:cubicBezTo>
                    <a:pt x="37" y="72"/>
                    <a:pt x="39" y="72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6" y="73"/>
                    <a:pt x="48" y="73"/>
                    <a:pt x="49" y="73"/>
                  </a:cubicBezTo>
                  <a:cubicBezTo>
                    <a:pt x="50" y="73"/>
                    <a:pt x="51" y="73"/>
                    <a:pt x="52" y="73"/>
                  </a:cubicBezTo>
                  <a:cubicBezTo>
                    <a:pt x="53" y="73"/>
                    <a:pt x="53" y="74"/>
                    <a:pt x="54" y="75"/>
                  </a:cubicBezTo>
                  <a:cubicBezTo>
                    <a:pt x="54" y="77"/>
                    <a:pt x="54" y="78"/>
                    <a:pt x="54" y="79"/>
                  </a:cubicBezTo>
                  <a:cubicBezTo>
                    <a:pt x="55" y="81"/>
                    <a:pt x="56" y="83"/>
                    <a:pt x="57" y="84"/>
                  </a:cubicBezTo>
                  <a:cubicBezTo>
                    <a:pt x="59" y="85"/>
                    <a:pt x="61" y="85"/>
                    <a:pt x="63" y="85"/>
                  </a:cubicBezTo>
                  <a:cubicBezTo>
                    <a:pt x="65" y="85"/>
                    <a:pt x="68" y="85"/>
                    <a:pt x="70" y="85"/>
                  </a:cubicBezTo>
                  <a:cubicBezTo>
                    <a:pt x="73" y="85"/>
                    <a:pt x="77" y="85"/>
                    <a:pt x="80" y="85"/>
                  </a:cubicBezTo>
                  <a:cubicBezTo>
                    <a:pt x="83" y="85"/>
                    <a:pt x="86" y="85"/>
                    <a:pt x="89" y="84"/>
                  </a:cubicBezTo>
                  <a:cubicBezTo>
                    <a:pt x="92" y="84"/>
                    <a:pt x="95" y="83"/>
                    <a:pt x="98" y="82"/>
                  </a:cubicBezTo>
                  <a:cubicBezTo>
                    <a:pt x="100" y="82"/>
                    <a:pt x="101" y="81"/>
                    <a:pt x="103" y="79"/>
                  </a:cubicBezTo>
                  <a:cubicBezTo>
                    <a:pt x="105" y="78"/>
                    <a:pt x="107" y="78"/>
                    <a:pt x="109" y="78"/>
                  </a:cubicBezTo>
                  <a:cubicBezTo>
                    <a:pt x="111" y="79"/>
                    <a:pt x="113" y="78"/>
                    <a:pt x="115" y="76"/>
                  </a:cubicBezTo>
                  <a:cubicBezTo>
                    <a:pt x="116" y="75"/>
                    <a:pt x="117" y="73"/>
                    <a:pt x="117" y="72"/>
                  </a:cubicBezTo>
                  <a:cubicBezTo>
                    <a:pt x="118" y="71"/>
                    <a:pt x="118" y="71"/>
                    <a:pt x="119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0"/>
                    <a:pt x="120" y="70"/>
                  </a:cubicBezTo>
                  <a:cubicBezTo>
                    <a:pt x="121" y="70"/>
                    <a:pt x="121" y="69"/>
                    <a:pt x="122" y="69"/>
                  </a:cubicBezTo>
                  <a:cubicBezTo>
                    <a:pt x="122" y="69"/>
                    <a:pt x="123" y="69"/>
                    <a:pt x="124" y="70"/>
                  </a:cubicBezTo>
                  <a:cubicBezTo>
                    <a:pt x="124" y="70"/>
                    <a:pt x="125" y="70"/>
                    <a:pt x="125" y="71"/>
                  </a:cubicBezTo>
                  <a:cubicBezTo>
                    <a:pt x="125" y="72"/>
                    <a:pt x="124" y="73"/>
                    <a:pt x="124" y="73"/>
                  </a:cubicBezTo>
                  <a:cubicBezTo>
                    <a:pt x="125" y="74"/>
                    <a:pt x="126" y="74"/>
                    <a:pt x="126" y="74"/>
                  </a:cubicBezTo>
                  <a:cubicBezTo>
                    <a:pt x="128" y="74"/>
                    <a:pt x="130" y="74"/>
                    <a:pt x="131" y="75"/>
                  </a:cubicBezTo>
                  <a:cubicBezTo>
                    <a:pt x="133" y="75"/>
                    <a:pt x="134" y="76"/>
                    <a:pt x="135" y="76"/>
                  </a:cubicBezTo>
                  <a:cubicBezTo>
                    <a:pt x="136" y="77"/>
                    <a:pt x="137" y="78"/>
                    <a:pt x="139" y="78"/>
                  </a:cubicBezTo>
                  <a:cubicBezTo>
                    <a:pt x="141" y="79"/>
                    <a:pt x="143" y="79"/>
                    <a:pt x="145" y="79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58" name="Freeform 467"/>
            <p:cNvSpPr>
              <a:spLocks/>
            </p:cNvSpPr>
            <p:nvPr/>
          </p:nvSpPr>
          <p:spPr bwMode="gray">
            <a:xfrm>
              <a:off x="5616407" y="2159361"/>
              <a:ext cx="3711" cy="1856"/>
            </a:xfrm>
            <a:custGeom>
              <a:avLst/>
              <a:gdLst>
                <a:gd name="T0" fmla="*/ 4 w 7"/>
                <a:gd name="T1" fmla="*/ 3 h 3"/>
                <a:gd name="T2" fmla="*/ 6 w 7"/>
                <a:gd name="T3" fmla="*/ 1 h 3"/>
                <a:gd name="T4" fmla="*/ 3 w 7"/>
                <a:gd name="T5" fmla="*/ 0 h 3"/>
                <a:gd name="T6" fmla="*/ 1 w 7"/>
                <a:gd name="T7" fmla="*/ 0 h 3"/>
                <a:gd name="T8" fmla="*/ 4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4" y="2"/>
                    <a:pt x="7" y="2"/>
                    <a:pt x="6" y="1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2"/>
                    <a:pt x="2" y="3"/>
                    <a:pt x="4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59" name="Freeform 468"/>
            <p:cNvSpPr>
              <a:spLocks/>
            </p:cNvSpPr>
            <p:nvPr/>
          </p:nvSpPr>
          <p:spPr bwMode="gray">
            <a:xfrm>
              <a:off x="5630882" y="2157505"/>
              <a:ext cx="4082" cy="1856"/>
            </a:xfrm>
            <a:custGeom>
              <a:avLst/>
              <a:gdLst>
                <a:gd name="T0" fmla="*/ 6 w 7"/>
                <a:gd name="T1" fmla="*/ 2 h 3"/>
                <a:gd name="T2" fmla="*/ 7 w 7"/>
                <a:gd name="T3" fmla="*/ 1 h 3"/>
                <a:gd name="T4" fmla="*/ 6 w 7"/>
                <a:gd name="T5" fmla="*/ 0 h 3"/>
                <a:gd name="T6" fmla="*/ 4 w 7"/>
                <a:gd name="T7" fmla="*/ 0 h 3"/>
                <a:gd name="T8" fmla="*/ 2 w 7"/>
                <a:gd name="T9" fmla="*/ 1 h 3"/>
                <a:gd name="T10" fmla="*/ 1 w 7"/>
                <a:gd name="T11" fmla="*/ 3 h 3"/>
                <a:gd name="T12" fmla="*/ 2 w 7"/>
                <a:gd name="T13" fmla="*/ 3 h 3"/>
                <a:gd name="T14" fmla="*/ 6 w 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6" y="2"/>
                  </a:move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5" y="3"/>
                    <a:pt x="6" y="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60" name="Freeform 469"/>
            <p:cNvSpPr>
              <a:spLocks/>
            </p:cNvSpPr>
            <p:nvPr/>
          </p:nvSpPr>
          <p:spPr bwMode="gray">
            <a:xfrm>
              <a:off x="5640532" y="2154907"/>
              <a:ext cx="2227" cy="3711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1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5 h 6"/>
                <a:gd name="T10" fmla="*/ 0 w 4"/>
                <a:gd name="T11" fmla="*/ 3 h 6"/>
                <a:gd name="T12" fmla="*/ 2 w 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4" y="5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61" name="Freeform 470"/>
            <p:cNvSpPr>
              <a:spLocks/>
            </p:cNvSpPr>
            <p:nvPr/>
          </p:nvSpPr>
          <p:spPr bwMode="gray">
            <a:xfrm>
              <a:off x="5646842" y="2145999"/>
              <a:ext cx="22640" cy="14104"/>
            </a:xfrm>
            <a:custGeom>
              <a:avLst/>
              <a:gdLst>
                <a:gd name="T0" fmla="*/ 5 w 40"/>
                <a:gd name="T1" fmla="*/ 14 h 25"/>
                <a:gd name="T2" fmla="*/ 2 w 40"/>
                <a:gd name="T3" fmla="*/ 14 h 25"/>
                <a:gd name="T4" fmla="*/ 0 w 40"/>
                <a:gd name="T5" fmla="*/ 15 h 25"/>
                <a:gd name="T6" fmla="*/ 0 w 40"/>
                <a:gd name="T7" fmla="*/ 17 h 25"/>
                <a:gd name="T8" fmla="*/ 1 w 40"/>
                <a:gd name="T9" fmla="*/ 19 h 25"/>
                <a:gd name="T10" fmla="*/ 3 w 40"/>
                <a:gd name="T11" fmla="*/ 19 h 25"/>
                <a:gd name="T12" fmla="*/ 5 w 40"/>
                <a:gd name="T13" fmla="*/ 19 h 25"/>
                <a:gd name="T14" fmla="*/ 6 w 40"/>
                <a:gd name="T15" fmla="*/ 18 h 25"/>
                <a:gd name="T16" fmla="*/ 7 w 40"/>
                <a:gd name="T17" fmla="*/ 20 h 25"/>
                <a:gd name="T18" fmla="*/ 14 w 40"/>
                <a:gd name="T19" fmla="*/ 21 h 25"/>
                <a:gd name="T20" fmla="*/ 22 w 40"/>
                <a:gd name="T21" fmla="*/ 24 h 25"/>
                <a:gd name="T22" fmla="*/ 25 w 40"/>
                <a:gd name="T23" fmla="*/ 24 h 25"/>
                <a:gd name="T24" fmla="*/ 30 w 40"/>
                <a:gd name="T25" fmla="*/ 24 h 25"/>
                <a:gd name="T26" fmla="*/ 32 w 40"/>
                <a:gd name="T27" fmla="*/ 23 h 25"/>
                <a:gd name="T28" fmla="*/ 36 w 40"/>
                <a:gd name="T29" fmla="*/ 22 h 25"/>
                <a:gd name="T30" fmla="*/ 40 w 40"/>
                <a:gd name="T31" fmla="*/ 20 h 25"/>
                <a:gd name="T32" fmla="*/ 37 w 40"/>
                <a:gd name="T33" fmla="*/ 18 h 25"/>
                <a:gd name="T34" fmla="*/ 34 w 40"/>
                <a:gd name="T35" fmla="*/ 16 h 25"/>
                <a:gd name="T36" fmla="*/ 32 w 40"/>
                <a:gd name="T37" fmla="*/ 13 h 25"/>
                <a:gd name="T38" fmla="*/ 29 w 40"/>
                <a:gd name="T39" fmla="*/ 12 h 25"/>
                <a:gd name="T40" fmla="*/ 26 w 40"/>
                <a:gd name="T41" fmla="*/ 9 h 25"/>
                <a:gd name="T42" fmla="*/ 22 w 40"/>
                <a:gd name="T43" fmla="*/ 6 h 25"/>
                <a:gd name="T44" fmla="*/ 20 w 40"/>
                <a:gd name="T45" fmla="*/ 5 h 25"/>
                <a:gd name="T46" fmla="*/ 12 w 40"/>
                <a:gd name="T47" fmla="*/ 4 h 25"/>
                <a:gd name="T48" fmla="*/ 13 w 40"/>
                <a:gd name="T49" fmla="*/ 6 h 25"/>
                <a:gd name="T50" fmla="*/ 13 w 40"/>
                <a:gd name="T51" fmla="*/ 8 h 25"/>
                <a:gd name="T52" fmla="*/ 11 w 40"/>
                <a:gd name="T53" fmla="*/ 8 h 25"/>
                <a:gd name="T54" fmla="*/ 11 w 40"/>
                <a:gd name="T55" fmla="*/ 10 h 25"/>
                <a:gd name="T56" fmla="*/ 10 w 40"/>
                <a:gd name="T57" fmla="*/ 11 h 25"/>
                <a:gd name="T58" fmla="*/ 9 w 40"/>
                <a:gd name="T59" fmla="*/ 13 h 25"/>
                <a:gd name="T60" fmla="*/ 8 w 40"/>
                <a:gd name="T61" fmla="*/ 13 h 25"/>
                <a:gd name="T62" fmla="*/ 7 w 40"/>
                <a:gd name="T63" fmla="*/ 14 h 25"/>
                <a:gd name="T64" fmla="*/ 5 w 40"/>
                <a:gd name="T6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5">
                  <a:moveTo>
                    <a:pt x="5" y="14"/>
                  </a:moveTo>
                  <a:cubicBezTo>
                    <a:pt x="4" y="14"/>
                    <a:pt x="3" y="14"/>
                    <a:pt x="2" y="14"/>
                  </a:cubicBezTo>
                  <a:cubicBezTo>
                    <a:pt x="2" y="14"/>
                    <a:pt x="0" y="14"/>
                    <a:pt x="0" y="15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7" y="18"/>
                    <a:pt x="7" y="19"/>
                    <a:pt x="7" y="20"/>
                  </a:cubicBezTo>
                  <a:cubicBezTo>
                    <a:pt x="9" y="20"/>
                    <a:pt x="11" y="20"/>
                    <a:pt x="14" y="21"/>
                  </a:cubicBezTo>
                  <a:cubicBezTo>
                    <a:pt x="16" y="22"/>
                    <a:pt x="19" y="24"/>
                    <a:pt x="22" y="24"/>
                  </a:cubicBezTo>
                  <a:cubicBezTo>
                    <a:pt x="23" y="24"/>
                    <a:pt x="24" y="24"/>
                    <a:pt x="25" y="24"/>
                  </a:cubicBezTo>
                  <a:cubicBezTo>
                    <a:pt x="27" y="24"/>
                    <a:pt x="28" y="25"/>
                    <a:pt x="30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3" y="22"/>
                    <a:pt x="35" y="22"/>
                    <a:pt x="36" y="22"/>
                  </a:cubicBezTo>
                  <a:cubicBezTo>
                    <a:pt x="37" y="22"/>
                    <a:pt x="40" y="22"/>
                    <a:pt x="40" y="20"/>
                  </a:cubicBezTo>
                  <a:cubicBezTo>
                    <a:pt x="40" y="20"/>
                    <a:pt x="38" y="19"/>
                    <a:pt x="37" y="18"/>
                  </a:cubicBezTo>
                  <a:cubicBezTo>
                    <a:pt x="36" y="18"/>
                    <a:pt x="35" y="17"/>
                    <a:pt x="34" y="16"/>
                  </a:cubicBezTo>
                  <a:cubicBezTo>
                    <a:pt x="34" y="15"/>
                    <a:pt x="33" y="14"/>
                    <a:pt x="32" y="13"/>
                  </a:cubicBezTo>
                  <a:cubicBezTo>
                    <a:pt x="31" y="13"/>
                    <a:pt x="30" y="12"/>
                    <a:pt x="29" y="12"/>
                  </a:cubicBezTo>
                  <a:cubicBezTo>
                    <a:pt x="28" y="11"/>
                    <a:pt x="27" y="10"/>
                    <a:pt x="26" y="9"/>
                  </a:cubicBezTo>
                  <a:cubicBezTo>
                    <a:pt x="25" y="8"/>
                    <a:pt x="24" y="7"/>
                    <a:pt x="22" y="6"/>
                  </a:cubicBezTo>
                  <a:cubicBezTo>
                    <a:pt x="21" y="6"/>
                    <a:pt x="20" y="6"/>
                    <a:pt x="20" y="5"/>
                  </a:cubicBezTo>
                  <a:cubicBezTo>
                    <a:pt x="18" y="4"/>
                    <a:pt x="12" y="0"/>
                    <a:pt x="12" y="4"/>
                  </a:cubicBezTo>
                  <a:cubicBezTo>
                    <a:pt x="12" y="5"/>
                    <a:pt x="13" y="6"/>
                    <a:pt x="13" y="6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9"/>
                    <a:pt x="11" y="8"/>
                    <a:pt x="11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62" name="Freeform 471"/>
            <p:cNvSpPr>
              <a:spLocks/>
            </p:cNvSpPr>
            <p:nvPr/>
          </p:nvSpPr>
          <p:spPr bwMode="gray">
            <a:xfrm>
              <a:off x="5605273" y="2107400"/>
              <a:ext cx="14846" cy="9650"/>
            </a:xfrm>
            <a:custGeom>
              <a:avLst/>
              <a:gdLst>
                <a:gd name="T0" fmla="*/ 2 w 26"/>
                <a:gd name="T1" fmla="*/ 5 h 17"/>
                <a:gd name="T2" fmla="*/ 3 w 26"/>
                <a:gd name="T3" fmla="*/ 6 h 17"/>
                <a:gd name="T4" fmla="*/ 4 w 26"/>
                <a:gd name="T5" fmla="*/ 5 h 17"/>
                <a:gd name="T6" fmla="*/ 7 w 26"/>
                <a:gd name="T7" fmla="*/ 7 h 17"/>
                <a:gd name="T8" fmla="*/ 8 w 26"/>
                <a:gd name="T9" fmla="*/ 7 h 17"/>
                <a:gd name="T10" fmla="*/ 9 w 26"/>
                <a:gd name="T11" fmla="*/ 8 h 17"/>
                <a:gd name="T12" fmla="*/ 11 w 26"/>
                <a:gd name="T13" fmla="*/ 11 h 17"/>
                <a:gd name="T14" fmla="*/ 12 w 26"/>
                <a:gd name="T15" fmla="*/ 13 h 17"/>
                <a:gd name="T16" fmla="*/ 13 w 26"/>
                <a:gd name="T17" fmla="*/ 14 h 17"/>
                <a:gd name="T18" fmla="*/ 14 w 26"/>
                <a:gd name="T19" fmla="*/ 14 h 17"/>
                <a:gd name="T20" fmla="*/ 14 w 26"/>
                <a:gd name="T21" fmla="*/ 14 h 17"/>
                <a:gd name="T22" fmla="*/ 15 w 26"/>
                <a:gd name="T23" fmla="*/ 15 h 17"/>
                <a:gd name="T24" fmla="*/ 16 w 26"/>
                <a:gd name="T25" fmla="*/ 15 h 17"/>
                <a:gd name="T26" fmla="*/ 18 w 26"/>
                <a:gd name="T27" fmla="*/ 17 h 17"/>
                <a:gd name="T28" fmla="*/ 18 w 26"/>
                <a:gd name="T29" fmla="*/ 14 h 17"/>
                <a:gd name="T30" fmla="*/ 19 w 26"/>
                <a:gd name="T31" fmla="*/ 13 h 17"/>
                <a:gd name="T32" fmla="*/ 21 w 26"/>
                <a:gd name="T33" fmla="*/ 12 h 17"/>
                <a:gd name="T34" fmla="*/ 22 w 26"/>
                <a:gd name="T35" fmla="*/ 11 h 17"/>
                <a:gd name="T36" fmla="*/ 24 w 26"/>
                <a:gd name="T37" fmla="*/ 10 h 17"/>
                <a:gd name="T38" fmla="*/ 26 w 26"/>
                <a:gd name="T39" fmla="*/ 9 h 17"/>
                <a:gd name="T40" fmla="*/ 26 w 26"/>
                <a:gd name="T41" fmla="*/ 7 h 17"/>
                <a:gd name="T42" fmla="*/ 26 w 26"/>
                <a:gd name="T43" fmla="*/ 5 h 17"/>
                <a:gd name="T44" fmla="*/ 26 w 26"/>
                <a:gd name="T45" fmla="*/ 3 h 17"/>
                <a:gd name="T46" fmla="*/ 24 w 26"/>
                <a:gd name="T47" fmla="*/ 3 h 17"/>
                <a:gd name="T48" fmla="*/ 23 w 26"/>
                <a:gd name="T49" fmla="*/ 2 h 17"/>
                <a:gd name="T50" fmla="*/ 19 w 26"/>
                <a:gd name="T51" fmla="*/ 0 h 17"/>
                <a:gd name="T52" fmla="*/ 17 w 26"/>
                <a:gd name="T53" fmla="*/ 0 h 17"/>
                <a:gd name="T54" fmla="*/ 15 w 26"/>
                <a:gd name="T55" fmla="*/ 0 h 17"/>
                <a:gd name="T56" fmla="*/ 13 w 26"/>
                <a:gd name="T57" fmla="*/ 1 h 17"/>
                <a:gd name="T58" fmla="*/ 11 w 26"/>
                <a:gd name="T59" fmla="*/ 1 h 17"/>
                <a:gd name="T60" fmla="*/ 7 w 26"/>
                <a:gd name="T61" fmla="*/ 1 h 17"/>
                <a:gd name="T62" fmla="*/ 1 w 26"/>
                <a:gd name="T63" fmla="*/ 4 h 17"/>
                <a:gd name="T64" fmla="*/ 0 w 26"/>
                <a:gd name="T65" fmla="*/ 5 h 17"/>
                <a:gd name="T66" fmla="*/ 2 w 26"/>
                <a:gd name="T6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1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8" y="8"/>
                    <a:pt x="9" y="8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2" y="13"/>
                    <a:pt x="12" y="13"/>
                    <a:pt x="13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5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6"/>
                    <a:pt x="17" y="16"/>
                    <a:pt x="18" y="17"/>
                  </a:cubicBez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9" y="14"/>
                    <a:pt x="19" y="13"/>
                  </a:cubicBezTo>
                  <a:cubicBezTo>
                    <a:pt x="20" y="13"/>
                    <a:pt x="21" y="13"/>
                    <a:pt x="21" y="12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3" y="11"/>
                    <a:pt x="23" y="11"/>
                    <a:pt x="24" y="10"/>
                  </a:cubicBezTo>
                  <a:cubicBezTo>
                    <a:pt x="24" y="10"/>
                    <a:pt x="25" y="10"/>
                    <a:pt x="26" y="9"/>
                  </a:cubicBezTo>
                  <a:cubicBezTo>
                    <a:pt x="26" y="8"/>
                    <a:pt x="26" y="8"/>
                    <a:pt x="26" y="7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2"/>
                    <a:pt x="8" y="2"/>
                    <a:pt x="7" y="1"/>
                  </a:cubicBezTo>
                  <a:cubicBezTo>
                    <a:pt x="4" y="1"/>
                    <a:pt x="3" y="3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63" name="Freeform 472"/>
            <p:cNvSpPr>
              <a:spLocks/>
            </p:cNvSpPr>
            <p:nvPr/>
          </p:nvSpPr>
          <p:spPr bwMode="gray">
            <a:xfrm>
              <a:off x="5503207" y="2098492"/>
              <a:ext cx="56786" cy="37115"/>
            </a:xfrm>
            <a:custGeom>
              <a:avLst/>
              <a:gdLst>
                <a:gd name="T0" fmla="*/ 18 w 100"/>
                <a:gd name="T1" fmla="*/ 19 h 65"/>
                <a:gd name="T2" fmla="*/ 14 w 100"/>
                <a:gd name="T3" fmla="*/ 13 h 65"/>
                <a:gd name="T4" fmla="*/ 12 w 100"/>
                <a:gd name="T5" fmla="*/ 7 h 65"/>
                <a:gd name="T6" fmla="*/ 17 w 100"/>
                <a:gd name="T7" fmla="*/ 5 h 65"/>
                <a:gd name="T8" fmla="*/ 26 w 100"/>
                <a:gd name="T9" fmla="*/ 3 h 65"/>
                <a:gd name="T10" fmla="*/ 37 w 100"/>
                <a:gd name="T11" fmla="*/ 1 h 65"/>
                <a:gd name="T12" fmla="*/ 49 w 100"/>
                <a:gd name="T13" fmla="*/ 4 h 65"/>
                <a:gd name="T14" fmla="*/ 58 w 100"/>
                <a:gd name="T15" fmla="*/ 7 h 65"/>
                <a:gd name="T16" fmla="*/ 59 w 100"/>
                <a:gd name="T17" fmla="*/ 10 h 65"/>
                <a:gd name="T18" fmla="*/ 62 w 100"/>
                <a:gd name="T19" fmla="*/ 8 h 65"/>
                <a:gd name="T20" fmla="*/ 65 w 100"/>
                <a:gd name="T21" fmla="*/ 11 h 65"/>
                <a:gd name="T22" fmla="*/ 70 w 100"/>
                <a:gd name="T23" fmla="*/ 10 h 65"/>
                <a:gd name="T24" fmla="*/ 72 w 100"/>
                <a:gd name="T25" fmla="*/ 7 h 65"/>
                <a:gd name="T26" fmla="*/ 80 w 100"/>
                <a:gd name="T27" fmla="*/ 7 h 65"/>
                <a:gd name="T28" fmla="*/ 85 w 100"/>
                <a:gd name="T29" fmla="*/ 8 h 65"/>
                <a:gd name="T30" fmla="*/ 94 w 100"/>
                <a:gd name="T31" fmla="*/ 15 h 65"/>
                <a:gd name="T32" fmla="*/ 99 w 100"/>
                <a:gd name="T33" fmla="*/ 20 h 65"/>
                <a:gd name="T34" fmla="*/ 98 w 100"/>
                <a:gd name="T35" fmla="*/ 22 h 65"/>
                <a:gd name="T36" fmla="*/ 90 w 100"/>
                <a:gd name="T37" fmla="*/ 25 h 65"/>
                <a:gd name="T38" fmla="*/ 86 w 100"/>
                <a:gd name="T39" fmla="*/ 27 h 65"/>
                <a:gd name="T40" fmla="*/ 83 w 100"/>
                <a:gd name="T41" fmla="*/ 28 h 65"/>
                <a:gd name="T42" fmla="*/ 77 w 100"/>
                <a:gd name="T43" fmla="*/ 32 h 65"/>
                <a:gd name="T44" fmla="*/ 74 w 100"/>
                <a:gd name="T45" fmla="*/ 33 h 65"/>
                <a:gd name="T46" fmla="*/ 69 w 100"/>
                <a:gd name="T47" fmla="*/ 35 h 65"/>
                <a:gd name="T48" fmla="*/ 66 w 100"/>
                <a:gd name="T49" fmla="*/ 37 h 65"/>
                <a:gd name="T50" fmla="*/ 64 w 100"/>
                <a:gd name="T51" fmla="*/ 38 h 65"/>
                <a:gd name="T52" fmla="*/ 59 w 100"/>
                <a:gd name="T53" fmla="*/ 44 h 65"/>
                <a:gd name="T54" fmla="*/ 55 w 100"/>
                <a:gd name="T55" fmla="*/ 45 h 65"/>
                <a:gd name="T56" fmla="*/ 55 w 100"/>
                <a:gd name="T57" fmla="*/ 46 h 65"/>
                <a:gd name="T58" fmla="*/ 52 w 100"/>
                <a:gd name="T59" fmla="*/ 50 h 65"/>
                <a:gd name="T60" fmla="*/ 51 w 100"/>
                <a:gd name="T61" fmla="*/ 55 h 65"/>
                <a:gd name="T62" fmla="*/ 49 w 100"/>
                <a:gd name="T63" fmla="*/ 58 h 65"/>
                <a:gd name="T64" fmla="*/ 42 w 100"/>
                <a:gd name="T65" fmla="*/ 59 h 65"/>
                <a:gd name="T66" fmla="*/ 38 w 100"/>
                <a:gd name="T67" fmla="*/ 60 h 65"/>
                <a:gd name="T68" fmla="*/ 36 w 100"/>
                <a:gd name="T69" fmla="*/ 62 h 65"/>
                <a:gd name="T70" fmla="*/ 33 w 100"/>
                <a:gd name="T71" fmla="*/ 63 h 65"/>
                <a:gd name="T72" fmla="*/ 29 w 100"/>
                <a:gd name="T73" fmla="*/ 65 h 65"/>
                <a:gd name="T74" fmla="*/ 25 w 100"/>
                <a:gd name="T75" fmla="*/ 64 h 65"/>
                <a:gd name="T76" fmla="*/ 22 w 100"/>
                <a:gd name="T77" fmla="*/ 60 h 65"/>
                <a:gd name="T78" fmla="*/ 20 w 100"/>
                <a:gd name="T79" fmla="*/ 56 h 65"/>
                <a:gd name="T80" fmla="*/ 18 w 100"/>
                <a:gd name="T81" fmla="*/ 55 h 65"/>
                <a:gd name="T82" fmla="*/ 12 w 100"/>
                <a:gd name="T83" fmla="*/ 52 h 65"/>
                <a:gd name="T84" fmla="*/ 2 w 100"/>
                <a:gd name="T85" fmla="*/ 48 h 65"/>
                <a:gd name="T86" fmla="*/ 3 w 100"/>
                <a:gd name="T87" fmla="*/ 42 h 65"/>
                <a:gd name="T88" fmla="*/ 5 w 100"/>
                <a:gd name="T89" fmla="*/ 40 h 65"/>
                <a:gd name="T90" fmla="*/ 8 w 100"/>
                <a:gd name="T91" fmla="*/ 36 h 65"/>
                <a:gd name="T92" fmla="*/ 9 w 100"/>
                <a:gd name="T93" fmla="*/ 33 h 65"/>
                <a:gd name="T94" fmla="*/ 11 w 100"/>
                <a:gd name="T95" fmla="*/ 32 h 65"/>
                <a:gd name="T96" fmla="*/ 11 w 100"/>
                <a:gd name="T97" fmla="*/ 29 h 65"/>
                <a:gd name="T98" fmla="*/ 14 w 100"/>
                <a:gd name="T99" fmla="*/ 2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65">
                  <a:moveTo>
                    <a:pt x="14" y="22"/>
                  </a:moveTo>
                  <a:cubicBezTo>
                    <a:pt x="15" y="21"/>
                    <a:pt x="17" y="20"/>
                    <a:pt x="18" y="19"/>
                  </a:cubicBezTo>
                  <a:cubicBezTo>
                    <a:pt x="19" y="18"/>
                    <a:pt x="20" y="16"/>
                    <a:pt x="19" y="15"/>
                  </a:cubicBezTo>
                  <a:cubicBezTo>
                    <a:pt x="17" y="14"/>
                    <a:pt x="15" y="15"/>
                    <a:pt x="14" y="13"/>
                  </a:cubicBezTo>
                  <a:cubicBezTo>
                    <a:pt x="14" y="12"/>
                    <a:pt x="13" y="11"/>
                    <a:pt x="13" y="10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12" y="6"/>
                    <a:pt x="12" y="5"/>
                    <a:pt x="13" y="5"/>
                  </a:cubicBezTo>
                  <a:cubicBezTo>
                    <a:pt x="14" y="5"/>
                    <a:pt x="16" y="5"/>
                    <a:pt x="17" y="5"/>
                  </a:cubicBezTo>
                  <a:cubicBezTo>
                    <a:pt x="19" y="5"/>
                    <a:pt x="21" y="5"/>
                    <a:pt x="22" y="4"/>
                  </a:cubicBezTo>
                  <a:cubicBezTo>
                    <a:pt x="23" y="4"/>
                    <a:pt x="25" y="4"/>
                    <a:pt x="26" y="3"/>
                  </a:cubicBezTo>
                  <a:cubicBezTo>
                    <a:pt x="28" y="2"/>
                    <a:pt x="30" y="3"/>
                    <a:pt x="32" y="3"/>
                  </a:cubicBezTo>
                  <a:cubicBezTo>
                    <a:pt x="34" y="3"/>
                    <a:pt x="35" y="2"/>
                    <a:pt x="37" y="1"/>
                  </a:cubicBezTo>
                  <a:cubicBezTo>
                    <a:pt x="40" y="0"/>
                    <a:pt x="44" y="1"/>
                    <a:pt x="47" y="3"/>
                  </a:cubicBezTo>
                  <a:cubicBezTo>
                    <a:pt x="48" y="3"/>
                    <a:pt x="48" y="4"/>
                    <a:pt x="49" y="4"/>
                  </a:cubicBezTo>
                  <a:cubicBezTo>
                    <a:pt x="51" y="5"/>
                    <a:pt x="52" y="5"/>
                    <a:pt x="54" y="6"/>
                  </a:cubicBezTo>
                  <a:cubicBezTo>
                    <a:pt x="55" y="6"/>
                    <a:pt x="57" y="6"/>
                    <a:pt x="58" y="7"/>
                  </a:cubicBezTo>
                  <a:cubicBezTo>
                    <a:pt x="59" y="8"/>
                    <a:pt x="59" y="9"/>
                    <a:pt x="58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9"/>
                    <a:pt x="60" y="9"/>
                    <a:pt x="61" y="9"/>
                  </a:cubicBezTo>
                  <a:cubicBezTo>
                    <a:pt x="61" y="9"/>
                    <a:pt x="62" y="8"/>
                    <a:pt x="62" y="8"/>
                  </a:cubicBezTo>
                  <a:cubicBezTo>
                    <a:pt x="63" y="8"/>
                    <a:pt x="65" y="9"/>
                    <a:pt x="65" y="9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6" y="11"/>
                    <a:pt x="67" y="12"/>
                    <a:pt x="69" y="11"/>
                  </a:cubicBezTo>
                  <a:cubicBezTo>
                    <a:pt x="69" y="11"/>
                    <a:pt x="70" y="11"/>
                    <a:pt x="70" y="10"/>
                  </a:cubicBezTo>
                  <a:cubicBezTo>
                    <a:pt x="70" y="10"/>
                    <a:pt x="70" y="9"/>
                    <a:pt x="70" y="8"/>
                  </a:cubicBezTo>
                  <a:cubicBezTo>
                    <a:pt x="70" y="7"/>
                    <a:pt x="71" y="7"/>
                    <a:pt x="72" y="7"/>
                  </a:cubicBezTo>
                  <a:cubicBezTo>
                    <a:pt x="74" y="6"/>
                    <a:pt x="75" y="7"/>
                    <a:pt x="77" y="7"/>
                  </a:cubicBezTo>
                  <a:cubicBezTo>
                    <a:pt x="78" y="7"/>
                    <a:pt x="79" y="7"/>
                    <a:pt x="80" y="7"/>
                  </a:cubicBezTo>
                  <a:cubicBezTo>
                    <a:pt x="80" y="7"/>
                    <a:pt x="81" y="7"/>
                    <a:pt x="82" y="7"/>
                  </a:cubicBezTo>
                  <a:cubicBezTo>
                    <a:pt x="83" y="7"/>
                    <a:pt x="84" y="8"/>
                    <a:pt x="85" y="8"/>
                  </a:cubicBezTo>
                  <a:cubicBezTo>
                    <a:pt x="86" y="9"/>
                    <a:pt x="88" y="10"/>
                    <a:pt x="89" y="11"/>
                  </a:cubicBezTo>
                  <a:cubicBezTo>
                    <a:pt x="91" y="12"/>
                    <a:pt x="92" y="14"/>
                    <a:pt x="94" y="15"/>
                  </a:cubicBezTo>
                  <a:cubicBezTo>
                    <a:pt x="95" y="16"/>
                    <a:pt x="97" y="18"/>
                    <a:pt x="99" y="18"/>
                  </a:cubicBezTo>
                  <a:cubicBezTo>
                    <a:pt x="99" y="19"/>
                    <a:pt x="99" y="20"/>
                    <a:pt x="99" y="20"/>
                  </a:cubicBezTo>
                  <a:cubicBezTo>
                    <a:pt x="99" y="21"/>
                    <a:pt x="100" y="21"/>
                    <a:pt x="99" y="22"/>
                  </a:cubicBezTo>
                  <a:cubicBezTo>
                    <a:pt x="99" y="22"/>
                    <a:pt x="98" y="22"/>
                    <a:pt x="98" y="22"/>
                  </a:cubicBezTo>
                  <a:cubicBezTo>
                    <a:pt x="97" y="23"/>
                    <a:pt x="96" y="24"/>
                    <a:pt x="94" y="24"/>
                  </a:cubicBezTo>
                  <a:cubicBezTo>
                    <a:pt x="93" y="24"/>
                    <a:pt x="92" y="25"/>
                    <a:pt x="90" y="25"/>
                  </a:cubicBezTo>
                  <a:cubicBezTo>
                    <a:pt x="90" y="25"/>
                    <a:pt x="89" y="25"/>
                    <a:pt x="88" y="25"/>
                  </a:cubicBezTo>
                  <a:cubicBezTo>
                    <a:pt x="88" y="26"/>
                    <a:pt x="87" y="26"/>
                    <a:pt x="86" y="27"/>
                  </a:cubicBezTo>
                  <a:cubicBezTo>
                    <a:pt x="86" y="27"/>
                    <a:pt x="86" y="27"/>
                    <a:pt x="85" y="27"/>
                  </a:cubicBezTo>
                  <a:cubicBezTo>
                    <a:pt x="85" y="27"/>
                    <a:pt x="84" y="28"/>
                    <a:pt x="83" y="28"/>
                  </a:cubicBezTo>
                  <a:cubicBezTo>
                    <a:pt x="83" y="29"/>
                    <a:pt x="82" y="29"/>
                    <a:pt x="81" y="30"/>
                  </a:cubicBezTo>
                  <a:cubicBezTo>
                    <a:pt x="80" y="31"/>
                    <a:pt x="78" y="31"/>
                    <a:pt x="77" y="32"/>
                  </a:cubicBezTo>
                  <a:cubicBezTo>
                    <a:pt x="77" y="32"/>
                    <a:pt x="76" y="32"/>
                    <a:pt x="76" y="32"/>
                  </a:cubicBezTo>
                  <a:cubicBezTo>
                    <a:pt x="75" y="32"/>
                    <a:pt x="75" y="33"/>
                    <a:pt x="74" y="33"/>
                  </a:cubicBezTo>
                  <a:cubicBezTo>
                    <a:pt x="73" y="33"/>
                    <a:pt x="72" y="34"/>
                    <a:pt x="71" y="34"/>
                  </a:cubicBezTo>
                  <a:cubicBezTo>
                    <a:pt x="70" y="35"/>
                    <a:pt x="70" y="35"/>
                    <a:pt x="69" y="35"/>
                  </a:cubicBezTo>
                  <a:cubicBezTo>
                    <a:pt x="68" y="36"/>
                    <a:pt x="67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7"/>
                    <a:pt x="65" y="37"/>
                    <a:pt x="65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39"/>
                    <a:pt x="63" y="40"/>
                    <a:pt x="63" y="41"/>
                  </a:cubicBezTo>
                  <a:cubicBezTo>
                    <a:pt x="63" y="43"/>
                    <a:pt x="61" y="43"/>
                    <a:pt x="59" y="44"/>
                  </a:cubicBezTo>
                  <a:cubicBezTo>
                    <a:pt x="58" y="44"/>
                    <a:pt x="57" y="44"/>
                    <a:pt x="56" y="44"/>
                  </a:cubicBezTo>
                  <a:cubicBezTo>
                    <a:pt x="56" y="44"/>
                    <a:pt x="55" y="44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6"/>
                    <a:pt x="55" y="46"/>
                  </a:cubicBezTo>
                  <a:cubicBezTo>
                    <a:pt x="55" y="47"/>
                    <a:pt x="54" y="48"/>
                    <a:pt x="53" y="48"/>
                  </a:cubicBezTo>
                  <a:cubicBezTo>
                    <a:pt x="53" y="49"/>
                    <a:pt x="52" y="49"/>
                    <a:pt x="52" y="50"/>
                  </a:cubicBezTo>
                  <a:cubicBezTo>
                    <a:pt x="52" y="50"/>
                    <a:pt x="52" y="51"/>
                    <a:pt x="52" y="51"/>
                  </a:cubicBezTo>
                  <a:cubicBezTo>
                    <a:pt x="52" y="52"/>
                    <a:pt x="51" y="53"/>
                    <a:pt x="51" y="55"/>
                  </a:cubicBezTo>
                  <a:cubicBezTo>
                    <a:pt x="51" y="56"/>
                    <a:pt x="50" y="57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8"/>
                    <a:pt x="46" y="59"/>
                    <a:pt x="45" y="59"/>
                  </a:cubicBezTo>
                  <a:cubicBezTo>
                    <a:pt x="44" y="59"/>
                    <a:pt x="43" y="59"/>
                    <a:pt x="42" y="59"/>
                  </a:cubicBezTo>
                  <a:cubicBezTo>
                    <a:pt x="42" y="59"/>
                    <a:pt x="41" y="59"/>
                    <a:pt x="40" y="59"/>
                  </a:cubicBezTo>
                  <a:cubicBezTo>
                    <a:pt x="39" y="59"/>
                    <a:pt x="39" y="60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1"/>
                    <a:pt x="36" y="62"/>
                    <a:pt x="36" y="62"/>
                  </a:cubicBezTo>
                  <a:cubicBezTo>
                    <a:pt x="35" y="62"/>
                    <a:pt x="35" y="62"/>
                    <a:pt x="34" y="62"/>
                  </a:cubicBezTo>
                  <a:cubicBezTo>
                    <a:pt x="34" y="63"/>
                    <a:pt x="33" y="63"/>
                    <a:pt x="33" y="63"/>
                  </a:cubicBezTo>
                  <a:cubicBezTo>
                    <a:pt x="32" y="64"/>
                    <a:pt x="32" y="64"/>
                    <a:pt x="31" y="65"/>
                  </a:cubicBezTo>
                  <a:cubicBezTo>
                    <a:pt x="30" y="65"/>
                    <a:pt x="29" y="65"/>
                    <a:pt x="29" y="65"/>
                  </a:cubicBezTo>
                  <a:cubicBezTo>
                    <a:pt x="28" y="65"/>
                    <a:pt x="28" y="64"/>
                    <a:pt x="27" y="64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24" y="63"/>
                    <a:pt x="24" y="62"/>
                    <a:pt x="24" y="61"/>
                  </a:cubicBezTo>
                  <a:cubicBezTo>
                    <a:pt x="23" y="61"/>
                    <a:pt x="23" y="60"/>
                    <a:pt x="22" y="60"/>
                  </a:cubicBezTo>
                  <a:cubicBezTo>
                    <a:pt x="22" y="60"/>
                    <a:pt x="21" y="59"/>
                    <a:pt x="21" y="59"/>
                  </a:cubicBezTo>
                  <a:cubicBezTo>
                    <a:pt x="20" y="58"/>
                    <a:pt x="21" y="57"/>
                    <a:pt x="20" y="56"/>
                  </a:cubicBezTo>
                  <a:cubicBezTo>
                    <a:pt x="20" y="56"/>
                    <a:pt x="19" y="56"/>
                    <a:pt x="19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4"/>
                    <a:pt x="17" y="54"/>
                    <a:pt x="16" y="54"/>
                  </a:cubicBezTo>
                  <a:cubicBezTo>
                    <a:pt x="15" y="53"/>
                    <a:pt x="14" y="52"/>
                    <a:pt x="12" y="52"/>
                  </a:cubicBezTo>
                  <a:cubicBezTo>
                    <a:pt x="10" y="51"/>
                    <a:pt x="8" y="50"/>
                    <a:pt x="6" y="50"/>
                  </a:cubicBezTo>
                  <a:cubicBezTo>
                    <a:pt x="4" y="49"/>
                    <a:pt x="3" y="49"/>
                    <a:pt x="2" y="48"/>
                  </a:cubicBezTo>
                  <a:cubicBezTo>
                    <a:pt x="0" y="47"/>
                    <a:pt x="2" y="46"/>
                    <a:pt x="3" y="44"/>
                  </a:cubicBezTo>
                  <a:cubicBezTo>
                    <a:pt x="3" y="44"/>
                    <a:pt x="3" y="43"/>
                    <a:pt x="3" y="42"/>
                  </a:cubicBezTo>
                  <a:cubicBezTo>
                    <a:pt x="4" y="42"/>
                    <a:pt x="4" y="41"/>
                    <a:pt x="4" y="40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39"/>
                    <a:pt x="5" y="39"/>
                    <a:pt x="6" y="38"/>
                  </a:cubicBezTo>
                  <a:cubicBezTo>
                    <a:pt x="7" y="38"/>
                    <a:pt x="7" y="37"/>
                    <a:pt x="8" y="36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8" y="33"/>
                    <a:pt x="8" y="33"/>
                    <a:pt x="9" y="33"/>
                  </a:cubicBezTo>
                  <a:cubicBezTo>
                    <a:pt x="9" y="33"/>
                    <a:pt x="9" y="33"/>
                    <a:pt x="10" y="33"/>
                  </a:cubicBezTo>
                  <a:cubicBezTo>
                    <a:pt x="10" y="33"/>
                    <a:pt x="10" y="33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1" y="30"/>
                    <a:pt x="11" y="29"/>
                  </a:cubicBezTo>
                  <a:cubicBezTo>
                    <a:pt x="11" y="28"/>
                    <a:pt x="11" y="28"/>
                    <a:pt x="12" y="27"/>
                  </a:cubicBezTo>
                  <a:cubicBezTo>
                    <a:pt x="12" y="25"/>
                    <a:pt x="13" y="24"/>
                    <a:pt x="14" y="2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64" name="Freeform 473"/>
            <p:cNvSpPr>
              <a:spLocks/>
            </p:cNvSpPr>
            <p:nvPr/>
          </p:nvSpPr>
          <p:spPr bwMode="gray">
            <a:xfrm>
              <a:off x="5538095" y="2082162"/>
              <a:ext cx="11135" cy="5938"/>
            </a:xfrm>
            <a:custGeom>
              <a:avLst/>
              <a:gdLst>
                <a:gd name="T0" fmla="*/ 6 w 19"/>
                <a:gd name="T1" fmla="*/ 6 h 10"/>
                <a:gd name="T2" fmla="*/ 2 w 19"/>
                <a:gd name="T3" fmla="*/ 10 h 10"/>
                <a:gd name="T4" fmla="*/ 5 w 19"/>
                <a:gd name="T5" fmla="*/ 10 h 10"/>
                <a:gd name="T6" fmla="*/ 8 w 19"/>
                <a:gd name="T7" fmla="*/ 10 h 10"/>
                <a:gd name="T8" fmla="*/ 11 w 19"/>
                <a:gd name="T9" fmla="*/ 9 h 10"/>
                <a:gd name="T10" fmla="*/ 14 w 19"/>
                <a:gd name="T11" fmla="*/ 7 h 10"/>
                <a:gd name="T12" fmla="*/ 15 w 19"/>
                <a:gd name="T13" fmla="*/ 5 h 10"/>
                <a:gd name="T14" fmla="*/ 17 w 19"/>
                <a:gd name="T15" fmla="*/ 3 h 10"/>
                <a:gd name="T16" fmla="*/ 18 w 19"/>
                <a:gd name="T17" fmla="*/ 2 h 10"/>
                <a:gd name="T18" fmla="*/ 19 w 19"/>
                <a:gd name="T19" fmla="*/ 0 h 10"/>
                <a:gd name="T20" fmla="*/ 17 w 19"/>
                <a:gd name="T21" fmla="*/ 0 h 10"/>
                <a:gd name="T22" fmla="*/ 16 w 19"/>
                <a:gd name="T23" fmla="*/ 0 h 10"/>
                <a:gd name="T24" fmla="*/ 15 w 19"/>
                <a:gd name="T25" fmla="*/ 1 h 10"/>
                <a:gd name="T26" fmla="*/ 14 w 19"/>
                <a:gd name="T27" fmla="*/ 1 h 10"/>
                <a:gd name="T28" fmla="*/ 12 w 19"/>
                <a:gd name="T29" fmla="*/ 2 h 10"/>
                <a:gd name="T30" fmla="*/ 11 w 19"/>
                <a:gd name="T31" fmla="*/ 3 h 10"/>
                <a:gd name="T32" fmla="*/ 8 w 19"/>
                <a:gd name="T33" fmla="*/ 4 h 10"/>
                <a:gd name="T34" fmla="*/ 6 w 19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0">
                  <a:moveTo>
                    <a:pt x="6" y="6"/>
                  </a:moveTo>
                  <a:cubicBezTo>
                    <a:pt x="5" y="6"/>
                    <a:pt x="0" y="9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9"/>
                    <a:pt x="13" y="8"/>
                    <a:pt x="14" y="7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4"/>
                    <a:pt x="16" y="3"/>
                    <a:pt x="17" y="3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1"/>
                    <a:pt x="13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9" y="3"/>
                    <a:pt x="8" y="4"/>
                  </a:cubicBezTo>
                  <a:cubicBezTo>
                    <a:pt x="7" y="4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65" name="Freeform 474"/>
            <p:cNvSpPr>
              <a:spLocks/>
            </p:cNvSpPr>
            <p:nvPr/>
          </p:nvSpPr>
          <p:spPr bwMode="gray">
            <a:xfrm>
              <a:off x="5519908" y="2065089"/>
              <a:ext cx="40084" cy="19671"/>
            </a:xfrm>
            <a:custGeom>
              <a:avLst/>
              <a:gdLst>
                <a:gd name="T0" fmla="*/ 31 w 71"/>
                <a:gd name="T1" fmla="*/ 31 h 35"/>
                <a:gd name="T2" fmla="*/ 31 w 71"/>
                <a:gd name="T3" fmla="*/ 27 h 35"/>
                <a:gd name="T4" fmla="*/ 33 w 71"/>
                <a:gd name="T5" fmla="*/ 28 h 35"/>
                <a:gd name="T6" fmla="*/ 35 w 71"/>
                <a:gd name="T7" fmla="*/ 29 h 35"/>
                <a:gd name="T8" fmla="*/ 36 w 71"/>
                <a:gd name="T9" fmla="*/ 30 h 35"/>
                <a:gd name="T10" fmla="*/ 37 w 71"/>
                <a:gd name="T11" fmla="*/ 28 h 35"/>
                <a:gd name="T12" fmla="*/ 38 w 71"/>
                <a:gd name="T13" fmla="*/ 26 h 35"/>
                <a:gd name="T14" fmla="*/ 40 w 71"/>
                <a:gd name="T15" fmla="*/ 26 h 35"/>
                <a:gd name="T16" fmla="*/ 41 w 71"/>
                <a:gd name="T17" fmla="*/ 24 h 35"/>
                <a:gd name="T18" fmla="*/ 39 w 71"/>
                <a:gd name="T19" fmla="*/ 22 h 35"/>
                <a:gd name="T20" fmla="*/ 42 w 71"/>
                <a:gd name="T21" fmla="*/ 22 h 35"/>
                <a:gd name="T22" fmla="*/ 43 w 71"/>
                <a:gd name="T23" fmla="*/ 20 h 35"/>
                <a:gd name="T24" fmla="*/ 44 w 71"/>
                <a:gd name="T25" fmla="*/ 18 h 35"/>
                <a:gd name="T26" fmla="*/ 47 w 71"/>
                <a:gd name="T27" fmla="*/ 17 h 35"/>
                <a:gd name="T28" fmla="*/ 47 w 71"/>
                <a:gd name="T29" fmla="*/ 23 h 35"/>
                <a:gd name="T30" fmla="*/ 50 w 71"/>
                <a:gd name="T31" fmla="*/ 25 h 35"/>
                <a:gd name="T32" fmla="*/ 56 w 71"/>
                <a:gd name="T33" fmla="*/ 25 h 35"/>
                <a:gd name="T34" fmla="*/ 58 w 71"/>
                <a:gd name="T35" fmla="*/ 21 h 35"/>
                <a:gd name="T36" fmla="*/ 63 w 71"/>
                <a:gd name="T37" fmla="*/ 21 h 35"/>
                <a:gd name="T38" fmla="*/ 66 w 71"/>
                <a:gd name="T39" fmla="*/ 17 h 35"/>
                <a:gd name="T40" fmla="*/ 63 w 71"/>
                <a:gd name="T41" fmla="*/ 14 h 35"/>
                <a:gd name="T42" fmla="*/ 65 w 71"/>
                <a:gd name="T43" fmla="*/ 12 h 35"/>
                <a:gd name="T44" fmla="*/ 67 w 71"/>
                <a:gd name="T45" fmla="*/ 8 h 35"/>
                <a:gd name="T46" fmla="*/ 67 w 71"/>
                <a:gd name="T47" fmla="*/ 3 h 35"/>
                <a:gd name="T48" fmla="*/ 58 w 71"/>
                <a:gd name="T49" fmla="*/ 1 h 35"/>
                <a:gd name="T50" fmla="*/ 57 w 71"/>
                <a:gd name="T51" fmla="*/ 5 h 35"/>
                <a:gd name="T52" fmla="*/ 50 w 71"/>
                <a:gd name="T53" fmla="*/ 5 h 35"/>
                <a:gd name="T54" fmla="*/ 36 w 71"/>
                <a:gd name="T55" fmla="*/ 6 h 35"/>
                <a:gd name="T56" fmla="*/ 28 w 71"/>
                <a:gd name="T57" fmla="*/ 10 h 35"/>
                <a:gd name="T58" fmla="*/ 25 w 71"/>
                <a:gd name="T59" fmla="*/ 14 h 35"/>
                <a:gd name="T60" fmla="*/ 23 w 71"/>
                <a:gd name="T61" fmla="*/ 16 h 35"/>
                <a:gd name="T62" fmla="*/ 21 w 71"/>
                <a:gd name="T63" fmla="*/ 16 h 35"/>
                <a:gd name="T64" fmla="*/ 19 w 71"/>
                <a:gd name="T65" fmla="*/ 17 h 35"/>
                <a:gd name="T66" fmla="*/ 17 w 71"/>
                <a:gd name="T67" fmla="*/ 18 h 35"/>
                <a:gd name="T68" fmla="*/ 15 w 71"/>
                <a:gd name="T69" fmla="*/ 21 h 35"/>
                <a:gd name="T70" fmla="*/ 13 w 71"/>
                <a:gd name="T71" fmla="*/ 23 h 35"/>
                <a:gd name="T72" fmla="*/ 10 w 71"/>
                <a:gd name="T73" fmla="*/ 23 h 35"/>
                <a:gd name="T74" fmla="*/ 8 w 71"/>
                <a:gd name="T75" fmla="*/ 23 h 35"/>
                <a:gd name="T76" fmla="*/ 5 w 71"/>
                <a:gd name="T77" fmla="*/ 25 h 35"/>
                <a:gd name="T78" fmla="*/ 3 w 71"/>
                <a:gd name="T79" fmla="*/ 26 h 35"/>
                <a:gd name="T80" fmla="*/ 1 w 71"/>
                <a:gd name="T81" fmla="*/ 28 h 35"/>
                <a:gd name="T82" fmla="*/ 2 w 71"/>
                <a:gd name="T83" fmla="*/ 29 h 35"/>
                <a:gd name="T84" fmla="*/ 2 w 71"/>
                <a:gd name="T85" fmla="*/ 31 h 35"/>
                <a:gd name="T86" fmla="*/ 1 w 71"/>
                <a:gd name="T87" fmla="*/ 32 h 35"/>
                <a:gd name="T88" fmla="*/ 1 w 71"/>
                <a:gd name="T89" fmla="*/ 34 h 35"/>
                <a:gd name="T90" fmla="*/ 5 w 71"/>
                <a:gd name="T91" fmla="*/ 34 h 35"/>
                <a:gd name="T92" fmla="*/ 9 w 71"/>
                <a:gd name="T93" fmla="*/ 32 h 35"/>
                <a:gd name="T94" fmla="*/ 14 w 71"/>
                <a:gd name="T95" fmla="*/ 33 h 35"/>
                <a:gd name="T96" fmla="*/ 17 w 71"/>
                <a:gd name="T97" fmla="*/ 31 h 35"/>
                <a:gd name="T98" fmla="*/ 22 w 71"/>
                <a:gd name="T99" fmla="*/ 32 h 35"/>
                <a:gd name="T100" fmla="*/ 22 w 71"/>
                <a:gd name="T101" fmla="*/ 34 h 35"/>
                <a:gd name="T102" fmla="*/ 24 w 71"/>
                <a:gd name="T103" fmla="*/ 35 h 35"/>
                <a:gd name="T104" fmla="*/ 29 w 71"/>
                <a:gd name="T105" fmla="*/ 34 h 35"/>
                <a:gd name="T106" fmla="*/ 30 w 71"/>
                <a:gd name="T107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35">
                  <a:moveTo>
                    <a:pt x="30" y="32"/>
                  </a:moveTo>
                  <a:cubicBezTo>
                    <a:pt x="31" y="32"/>
                    <a:pt x="31" y="32"/>
                    <a:pt x="31" y="31"/>
                  </a:cubicBezTo>
                  <a:cubicBezTo>
                    <a:pt x="31" y="31"/>
                    <a:pt x="31" y="30"/>
                    <a:pt x="31" y="29"/>
                  </a:cubicBezTo>
                  <a:cubicBezTo>
                    <a:pt x="31" y="29"/>
                    <a:pt x="31" y="28"/>
                    <a:pt x="31" y="27"/>
                  </a:cubicBezTo>
                  <a:cubicBezTo>
                    <a:pt x="31" y="27"/>
                    <a:pt x="31" y="26"/>
                    <a:pt x="32" y="26"/>
                  </a:cubicBezTo>
                  <a:cubicBezTo>
                    <a:pt x="32" y="27"/>
                    <a:pt x="32" y="27"/>
                    <a:pt x="33" y="28"/>
                  </a:cubicBezTo>
                  <a:cubicBezTo>
                    <a:pt x="33" y="28"/>
                    <a:pt x="34" y="28"/>
                    <a:pt x="34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5" y="29"/>
                    <a:pt x="35" y="29"/>
                    <a:pt x="35" y="30"/>
                  </a:cubicBezTo>
                  <a:cubicBezTo>
                    <a:pt x="35" y="30"/>
                    <a:pt x="36" y="30"/>
                    <a:pt x="36" y="30"/>
                  </a:cubicBezTo>
                  <a:cubicBezTo>
                    <a:pt x="36" y="30"/>
                    <a:pt x="37" y="30"/>
                    <a:pt x="37" y="29"/>
                  </a:cubicBezTo>
                  <a:cubicBezTo>
                    <a:pt x="37" y="29"/>
                    <a:pt x="37" y="29"/>
                    <a:pt x="37" y="28"/>
                  </a:cubicBezTo>
                  <a:cubicBezTo>
                    <a:pt x="37" y="28"/>
                    <a:pt x="38" y="27"/>
                    <a:pt x="38" y="27"/>
                  </a:cubicBezTo>
                  <a:cubicBezTo>
                    <a:pt x="38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1" y="26"/>
                    <a:pt x="41" y="26"/>
                    <a:pt x="41" y="25"/>
                  </a:cubicBezTo>
                  <a:cubicBezTo>
                    <a:pt x="41" y="25"/>
                    <a:pt x="41" y="24"/>
                    <a:pt x="41" y="24"/>
                  </a:cubicBezTo>
                  <a:cubicBezTo>
                    <a:pt x="41" y="24"/>
                    <a:pt x="41" y="24"/>
                    <a:pt x="40" y="24"/>
                  </a:cubicBezTo>
                  <a:cubicBezTo>
                    <a:pt x="40" y="23"/>
                    <a:pt x="40" y="23"/>
                    <a:pt x="39" y="22"/>
                  </a:cubicBezTo>
                  <a:cubicBezTo>
                    <a:pt x="39" y="22"/>
                    <a:pt x="40" y="22"/>
                    <a:pt x="41" y="22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2" y="22"/>
                    <a:pt x="42" y="21"/>
                    <a:pt x="43" y="21"/>
                  </a:cubicBezTo>
                  <a:cubicBezTo>
                    <a:pt x="43" y="21"/>
                    <a:pt x="43" y="20"/>
                    <a:pt x="43" y="20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3" y="19"/>
                    <a:pt x="44" y="19"/>
                    <a:pt x="44" y="18"/>
                  </a:cubicBezTo>
                  <a:cubicBezTo>
                    <a:pt x="44" y="18"/>
                    <a:pt x="45" y="18"/>
                    <a:pt x="46" y="17"/>
                  </a:cubicBezTo>
                  <a:cubicBezTo>
                    <a:pt x="46" y="17"/>
                    <a:pt x="46" y="17"/>
                    <a:pt x="47" y="17"/>
                  </a:cubicBezTo>
                  <a:cubicBezTo>
                    <a:pt x="47" y="18"/>
                    <a:pt x="47" y="20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23"/>
                    <a:pt x="48" y="24"/>
                    <a:pt x="48" y="24"/>
                  </a:cubicBezTo>
                  <a:cubicBezTo>
                    <a:pt x="49" y="25"/>
                    <a:pt x="49" y="25"/>
                    <a:pt x="50" y="25"/>
                  </a:cubicBezTo>
                  <a:cubicBezTo>
                    <a:pt x="51" y="26"/>
                    <a:pt x="53" y="27"/>
                    <a:pt x="54" y="26"/>
                  </a:cubicBezTo>
                  <a:cubicBezTo>
                    <a:pt x="55" y="26"/>
                    <a:pt x="56" y="26"/>
                    <a:pt x="56" y="25"/>
                  </a:cubicBezTo>
                  <a:cubicBezTo>
                    <a:pt x="56" y="24"/>
                    <a:pt x="56" y="23"/>
                    <a:pt x="56" y="22"/>
                  </a:cubicBezTo>
                  <a:cubicBezTo>
                    <a:pt x="57" y="22"/>
                    <a:pt x="57" y="22"/>
                    <a:pt x="58" y="21"/>
                  </a:cubicBezTo>
                  <a:cubicBezTo>
                    <a:pt x="59" y="21"/>
                    <a:pt x="59" y="21"/>
                    <a:pt x="60" y="21"/>
                  </a:cubicBezTo>
                  <a:cubicBezTo>
                    <a:pt x="61" y="21"/>
                    <a:pt x="62" y="21"/>
                    <a:pt x="63" y="21"/>
                  </a:cubicBezTo>
                  <a:cubicBezTo>
                    <a:pt x="64" y="21"/>
                    <a:pt x="64" y="20"/>
                    <a:pt x="65" y="20"/>
                  </a:cubicBezTo>
                  <a:cubicBezTo>
                    <a:pt x="66" y="19"/>
                    <a:pt x="67" y="18"/>
                    <a:pt x="66" y="17"/>
                  </a:cubicBezTo>
                  <a:cubicBezTo>
                    <a:pt x="66" y="17"/>
                    <a:pt x="65" y="16"/>
                    <a:pt x="64" y="16"/>
                  </a:cubicBezTo>
                  <a:cubicBezTo>
                    <a:pt x="64" y="15"/>
                    <a:pt x="63" y="15"/>
                    <a:pt x="63" y="14"/>
                  </a:cubicBezTo>
                  <a:cubicBezTo>
                    <a:pt x="64" y="14"/>
                    <a:pt x="65" y="15"/>
                    <a:pt x="66" y="14"/>
                  </a:cubicBezTo>
                  <a:cubicBezTo>
                    <a:pt x="67" y="14"/>
                    <a:pt x="66" y="13"/>
                    <a:pt x="65" y="12"/>
                  </a:cubicBezTo>
                  <a:cubicBezTo>
                    <a:pt x="65" y="11"/>
                    <a:pt x="64" y="10"/>
                    <a:pt x="64" y="10"/>
                  </a:cubicBezTo>
                  <a:cubicBezTo>
                    <a:pt x="65" y="9"/>
                    <a:pt x="66" y="9"/>
                    <a:pt x="67" y="8"/>
                  </a:cubicBezTo>
                  <a:cubicBezTo>
                    <a:pt x="68" y="8"/>
                    <a:pt x="71" y="6"/>
                    <a:pt x="69" y="5"/>
                  </a:cubicBezTo>
                  <a:cubicBezTo>
                    <a:pt x="69" y="4"/>
                    <a:pt x="68" y="3"/>
                    <a:pt x="67" y="3"/>
                  </a:cubicBezTo>
                  <a:cubicBezTo>
                    <a:pt x="65" y="2"/>
                    <a:pt x="64" y="2"/>
                    <a:pt x="62" y="1"/>
                  </a:cubicBezTo>
                  <a:cubicBezTo>
                    <a:pt x="61" y="1"/>
                    <a:pt x="60" y="0"/>
                    <a:pt x="58" y="1"/>
                  </a:cubicBezTo>
                  <a:cubicBezTo>
                    <a:pt x="57" y="1"/>
                    <a:pt x="56" y="1"/>
                    <a:pt x="56" y="2"/>
                  </a:cubicBezTo>
                  <a:cubicBezTo>
                    <a:pt x="55" y="4"/>
                    <a:pt x="60" y="4"/>
                    <a:pt x="57" y="5"/>
                  </a:cubicBezTo>
                  <a:cubicBezTo>
                    <a:pt x="56" y="5"/>
                    <a:pt x="55" y="6"/>
                    <a:pt x="53" y="6"/>
                  </a:cubicBezTo>
                  <a:cubicBezTo>
                    <a:pt x="52" y="6"/>
                    <a:pt x="51" y="5"/>
                    <a:pt x="50" y="5"/>
                  </a:cubicBezTo>
                  <a:cubicBezTo>
                    <a:pt x="46" y="4"/>
                    <a:pt x="43" y="4"/>
                    <a:pt x="40" y="4"/>
                  </a:cubicBezTo>
                  <a:cubicBezTo>
                    <a:pt x="38" y="5"/>
                    <a:pt x="37" y="5"/>
                    <a:pt x="36" y="6"/>
                  </a:cubicBezTo>
                  <a:cubicBezTo>
                    <a:pt x="35" y="7"/>
                    <a:pt x="34" y="7"/>
                    <a:pt x="33" y="8"/>
                  </a:cubicBezTo>
                  <a:cubicBezTo>
                    <a:pt x="31" y="8"/>
                    <a:pt x="30" y="9"/>
                    <a:pt x="28" y="10"/>
                  </a:cubicBezTo>
                  <a:cubicBezTo>
                    <a:pt x="27" y="11"/>
                    <a:pt x="27" y="12"/>
                    <a:pt x="26" y="13"/>
                  </a:cubicBezTo>
                  <a:cubicBezTo>
                    <a:pt x="26" y="13"/>
                    <a:pt x="25" y="14"/>
                    <a:pt x="25" y="14"/>
                  </a:cubicBezTo>
                  <a:cubicBezTo>
                    <a:pt x="24" y="14"/>
                    <a:pt x="24" y="15"/>
                    <a:pt x="24" y="15"/>
                  </a:cubicBezTo>
                  <a:cubicBezTo>
                    <a:pt x="23" y="15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1" y="16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8"/>
                    <a:pt x="18" y="18"/>
                    <a:pt x="18" y="18"/>
                  </a:cubicBezTo>
                  <a:cubicBezTo>
                    <a:pt x="18" y="18"/>
                    <a:pt x="17" y="18"/>
                    <a:pt x="17" y="18"/>
                  </a:cubicBezTo>
                  <a:cubicBezTo>
                    <a:pt x="17" y="19"/>
                    <a:pt x="17" y="19"/>
                    <a:pt x="16" y="19"/>
                  </a:cubicBezTo>
                  <a:cubicBezTo>
                    <a:pt x="16" y="19"/>
                    <a:pt x="16" y="20"/>
                    <a:pt x="15" y="21"/>
                  </a:cubicBezTo>
                  <a:cubicBezTo>
                    <a:pt x="15" y="21"/>
                    <a:pt x="14" y="21"/>
                    <a:pt x="14" y="22"/>
                  </a:cubicBezTo>
                  <a:cubicBezTo>
                    <a:pt x="14" y="22"/>
                    <a:pt x="13" y="22"/>
                    <a:pt x="13" y="23"/>
                  </a:cubicBezTo>
                  <a:cubicBezTo>
                    <a:pt x="13" y="23"/>
                    <a:pt x="13" y="23"/>
                    <a:pt x="12" y="23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6" y="24"/>
                    <a:pt x="5" y="25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2" y="26"/>
                    <a:pt x="2" y="27"/>
                  </a:cubicBezTo>
                  <a:cubicBezTo>
                    <a:pt x="2" y="27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29"/>
                    <a:pt x="1" y="29"/>
                    <a:pt x="2" y="29"/>
                  </a:cubicBezTo>
                  <a:cubicBezTo>
                    <a:pt x="2" y="29"/>
                    <a:pt x="3" y="30"/>
                    <a:pt x="2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0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4" y="35"/>
                    <a:pt x="4" y="34"/>
                    <a:pt x="5" y="34"/>
                  </a:cubicBezTo>
                  <a:cubicBezTo>
                    <a:pt x="5" y="33"/>
                    <a:pt x="6" y="33"/>
                    <a:pt x="7" y="32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0" y="32"/>
                    <a:pt x="11" y="33"/>
                  </a:cubicBezTo>
                  <a:cubicBezTo>
                    <a:pt x="12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2"/>
                    <a:pt x="17" y="32"/>
                    <a:pt x="17" y="31"/>
                  </a:cubicBezTo>
                  <a:cubicBezTo>
                    <a:pt x="18" y="30"/>
                    <a:pt x="19" y="28"/>
                    <a:pt x="21" y="29"/>
                  </a:cubicBezTo>
                  <a:cubicBezTo>
                    <a:pt x="22" y="30"/>
                    <a:pt x="22" y="31"/>
                    <a:pt x="22" y="32"/>
                  </a:cubicBezTo>
                  <a:cubicBezTo>
                    <a:pt x="22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4"/>
                    <a:pt x="23" y="34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5" y="35"/>
                    <a:pt x="25" y="35"/>
                    <a:pt x="26" y="35"/>
                  </a:cubicBezTo>
                  <a:cubicBezTo>
                    <a:pt x="27" y="35"/>
                    <a:pt x="28" y="34"/>
                    <a:pt x="29" y="34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0" y="32"/>
                    <a:pt x="30" y="3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66" name="Freeform 475"/>
            <p:cNvSpPr>
              <a:spLocks/>
            </p:cNvSpPr>
            <p:nvPr/>
          </p:nvSpPr>
          <p:spPr bwMode="gray">
            <a:xfrm>
              <a:off x="5564446" y="2073254"/>
              <a:ext cx="6310" cy="1484"/>
            </a:xfrm>
            <a:custGeom>
              <a:avLst/>
              <a:gdLst>
                <a:gd name="T0" fmla="*/ 10 w 12"/>
                <a:gd name="T1" fmla="*/ 1 h 3"/>
                <a:gd name="T2" fmla="*/ 2 w 12"/>
                <a:gd name="T3" fmla="*/ 0 h 3"/>
                <a:gd name="T4" fmla="*/ 0 w 12"/>
                <a:gd name="T5" fmla="*/ 1 h 3"/>
                <a:gd name="T6" fmla="*/ 0 w 12"/>
                <a:gd name="T7" fmla="*/ 1 h 3"/>
                <a:gd name="T8" fmla="*/ 0 w 12"/>
                <a:gd name="T9" fmla="*/ 2 h 3"/>
                <a:gd name="T10" fmla="*/ 3 w 12"/>
                <a:gd name="T11" fmla="*/ 2 h 3"/>
                <a:gd name="T12" fmla="*/ 5 w 12"/>
                <a:gd name="T13" fmla="*/ 3 h 3"/>
                <a:gd name="T14" fmla="*/ 9 w 12"/>
                <a:gd name="T15" fmla="*/ 3 h 3"/>
                <a:gd name="T16" fmla="*/ 12 w 12"/>
                <a:gd name="T17" fmla="*/ 2 h 3"/>
                <a:gd name="T18" fmla="*/ 10 w 12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">
                  <a:moveTo>
                    <a:pt x="10" y="1"/>
                  </a:moveTo>
                  <a:cubicBezTo>
                    <a:pt x="7" y="0"/>
                    <a:pt x="5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6" y="3"/>
                    <a:pt x="8" y="3"/>
                    <a:pt x="9" y="3"/>
                  </a:cubicBezTo>
                  <a:cubicBezTo>
                    <a:pt x="10" y="3"/>
                    <a:pt x="12" y="3"/>
                    <a:pt x="12" y="2"/>
                  </a:cubicBezTo>
                  <a:cubicBezTo>
                    <a:pt x="12" y="1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67" name="Freeform 476"/>
            <p:cNvSpPr>
              <a:spLocks/>
            </p:cNvSpPr>
            <p:nvPr/>
          </p:nvSpPr>
          <p:spPr bwMode="gray">
            <a:xfrm>
              <a:off x="5547745" y="2074367"/>
              <a:ext cx="66807" cy="26723"/>
            </a:xfrm>
            <a:custGeom>
              <a:avLst/>
              <a:gdLst>
                <a:gd name="T0" fmla="*/ 81 w 118"/>
                <a:gd name="T1" fmla="*/ 36 h 47"/>
                <a:gd name="T2" fmla="*/ 93 w 118"/>
                <a:gd name="T3" fmla="*/ 36 h 47"/>
                <a:gd name="T4" fmla="*/ 99 w 118"/>
                <a:gd name="T5" fmla="*/ 38 h 47"/>
                <a:gd name="T6" fmla="*/ 111 w 118"/>
                <a:gd name="T7" fmla="*/ 34 h 47"/>
                <a:gd name="T8" fmla="*/ 116 w 118"/>
                <a:gd name="T9" fmla="*/ 25 h 47"/>
                <a:gd name="T10" fmla="*/ 108 w 118"/>
                <a:gd name="T11" fmla="*/ 16 h 47"/>
                <a:gd name="T12" fmla="*/ 105 w 118"/>
                <a:gd name="T13" fmla="*/ 20 h 47"/>
                <a:gd name="T14" fmla="*/ 101 w 118"/>
                <a:gd name="T15" fmla="*/ 20 h 47"/>
                <a:gd name="T16" fmla="*/ 95 w 118"/>
                <a:gd name="T17" fmla="*/ 19 h 47"/>
                <a:gd name="T18" fmla="*/ 93 w 118"/>
                <a:gd name="T19" fmla="*/ 19 h 47"/>
                <a:gd name="T20" fmla="*/ 95 w 118"/>
                <a:gd name="T21" fmla="*/ 16 h 47"/>
                <a:gd name="T22" fmla="*/ 88 w 118"/>
                <a:gd name="T23" fmla="*/ 15 h 47"/>
                <a:gd name="T24" fmla="*/ 88 w 118"/>
                <a:gd name="T25" fmla="*/ 8 h 47"/>
                <a:gd name="T26" fmla="*/ 87 w 118"/>
                <a:gd name="T27" fmla="*/ 1 h 47"/>
                <a:gd name="T28" fmla="*/ 77 w 118"/>
                <a:gd name="T29" fmla="*/ 3 h 47"/>
                <a:gd name="T30" fmla="*/ 71 w 118"/>
                <a:gd name="T31" fmla="*/ 8 h 47"/>
                <a:gd name="T32" fmla="*/ 79 w 118"/>
                <a:gd name="T33" fmla="*/ 14 h 47"/>
                <a:gd name="T34" fmla="*/ 81 w 118"/>
                <a:gd name="T35" fmla="*/ 21 h 47"/>
                <a:gd name="T36" fmla="*/ 76 w 118"/>
                <a:gd name="T37" fmla="*/ 26 h 47"/>
                <a:gd name="T38" fmla="*/ 61 w 118"/>
                <a:gd name="T39" fmla="*/ 25 h 47"/>
                <a:gd name="T40" fmla="*/ 55 w 118"/>
                <a:gd name="T41" fmla="*/ 21 h 47"/>
                <a:gd name="T42" fmla="*/ 54 w 118"/>
                <a:gd name="T43" fmla="*/ 17 h 47"/>
                <a:gd name="T44" fmla="*/ 46 w 118"/>
                <a:gd name="T45" fmla="*/ 13 h 47"/>
                <a:gd name="T46" fmla="*/ 37 w 118"/>
                <a:gd name="T47" fmla="*/ 12 h 47"/>
                <a:gd name="T48" fmla="*/ 33 w 118"/>
                <a:gd name="T49" fmla="*/ 7 h 47"/>
                <a:gd name="T50" fmla="*/ 17 w 118"/>
                <a:gd name="T51" fmla="*/ 11 h 47"/>
                <a:gd name="T52" fmla="*/ 26 w 118"/>
                <a:gd name="T53" fmla="*/ 12 h 47"/>
                <a:gd name="T54" fmla="*/ 10 w 118"/>
                <a:gd name="T55" fmla="*/ 15 h 47"/>
                <a:gd name="T56" fmla="*/ 21 w 118"/>
                <a:gd name="T57" fmla="*/ 18 h 47"/>
                <a:gd name="T58" fmla="*/ 22 w 118"/>
                <a:gd name="T59" fmla="*/ 19 h 47"/>
                <a:gd name="T60" fmla="*/ 10 w 118"/>
                <a:gd name="T61" fmla="*/ 21 h 47"/>
                <a:gd name="T62" fmla="*/ 5 w 118"/>
                <a:gd name="T63" fmla="*/ 25 h 47"/>
                <a:gd name="T64" fmla="*/ 14 w 118"/>
                <a:gd name="T65" fmla="*/ 25 h 47"/>
                <a:gd name="T66" fmla="*/ 21 w 118"/>
                <a:gd name="T67" fmla="*/ 23 h 47"/>
                <a:gd name="T68" fmla="*/ 22 w 118"/>
                <a:gd name="T69" fmla="*/ 24 h 47"/>
                <a:gd name="T70" fmla="*/ 19 w 118"/>
                <a:gd name="T71" fmla="*/ 26 h 47"/>
                <a:gd name="T72" fmla="*/ 12 w 118"/>
                <a:gd name="T73" fmla="*/ 27 h 47"/>
                <a:gd name="T74" fmla="*/ 3 w 118"/>
                <a:gd name="T75" fmla="*/ 27 h 47"/>
                <a:gd name="T76" fmla="*/ 2 w 118"/>
                <a:gd name="T77" fmla="*/ 32 h 47"/>
                <a:gd name="T78" fmla="*/ 14 w 118"/>
                <a:gd name="T79" fmla="*/ 35 h 47"/>
                <a:gd name="T80" fmla="*/ 17 w 118"/>
                <a:gd name="T81" fmla="*/ 36 h 47"/>
                <a:gd name="T82" fmla="*/ 19 w 118"/>
                <a:gd name="T83" fmla="*/ 33 h 47"/>
                <a:gd name="T84" fmla="*/ 22 w 118"/>
                <a:gd name="T85" fmla="*/ 35 h 47"/>
                <a:gd name="T86" fmla="*/ 25 w 118"/>
                <a:gd name="T87" fmla="*/ 36 h 47"/>
                <a:gd name="T88" fmla="*/ 28 w 118"/>
                <a:gd name="T89" fmla="*/ 35 h 47"/>
                <a:gd name="T90" fmla="*/ 32 w 118"/>
                <a:gd name="T91" fmla="*/ 32 h 47"/>
                <a:gd name="T92" fmla="*/ 32 w 118"/>
                <a:gd name="T93" fmla="*/ 30 h 47"/>
                <a:gd name="T94" fmla="*/ 36 w 118"/>
                <a:gd name="T95" fmla="*/ 28 h 47"/>
                <a:gd name="T96" fmla="*/ 36 w 118"/>
                <a:gd name="T97" fmla="*/ 32 h 47"/>
                <a:gd name="T98" fmla="*/ 45 w 118"/>
                <a:gd name="T99" fmla="*/ 34 h 47"/>
                <a:gd name="T100" fmla="*/ 53 w 118"/>
                <a:gd name="T101" fmla="*/ 32 h 47"/>
                <a:gd name="T102" fmla="*/ 62 w 118"/>
                <a:gd name="T103" fmla="*/ 32 h 47"/>
                <a:gd name="T104" fmla="*/ 53 w 118"/>
                <a:gd name="T105" fmla="*/ 35 h 47"/>
                <a:gd name="T106" fmla="*/ 36 w 118"/>
                <a:gd name="T107" fmla="*/ 40 h 47"/>
                <a:gd name="T108" fmla="*/ 40 w 118"/>
                <a:gd name="T109" fmla="*/ 47 h 47"/>
                <a:gd name="T110" fmla="*/ 53 w 118"/>
                <a:gd name="T111" fmla="*/ 46 h 47"/>
                <a:gd name="T112" fmla="*/ 64 w 118"/>
                <a:gd name="T113" fmla="*/ 43 h 47"/>
                <a:gd name="T114" fmla="*/ 67 w 118"/>
                <a:gd name="T115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47">
                  <a:moveTo>
                    <a:pt x="74" y="39"/>
                  </a:moveTo>
                  <a:cubicBezTo>
                    <a:pt x="76" y="39"/>
                    <a:pt x="77" y="38"/>
                    <a:pt x="78" y="38"/>
                  </a:cubicBezTo>
                  <a:cubicBezTo>
                    <a:pt x="80" y="38"/>
                    <a:pt x="80" y="37"/>
                    <a:pt x="81" y="36"/>
                  </a:cubicBezTo>
                  <a:cubicBezTo>
                    <a:pt x="83" y="35"/>
                    <a:pt x="85" y="35"/>
                    <a:pt x="87" y="36"/>
                  </a:cubicBezTo>
                  <a:cubicBezTo>
                    <a:pt x="88" y="37"/>
                    <a:pt x="89" y="38"/>
                    <a:pt x="91" y="38"/>
                  </a:cubicBezTo>
                  <a:cubicBezTo>
                    <a:pt x="92" y="37"/>
                    <a:pt x="93" y="37"/>
                    <a:pt x="93" y="36"/>
                  </a:cubicBezTo>
                  <a:cubicBezTo>
                    <a:pt x="93" y="36"/>
                    <a:pt x="94" y="36"/>
                    <a:pt x="94" y="36"/>
                  </a:cubicBezTo>
                  <a:cubicBezTo>
                    <a:pt x="94" y="36"/>
                    <a:pt x="95" y="36"/>
                    <a:pt x="95" y="37"/>
                  </a:cubicBezTo>
                  <a:cubicBezTo>
                    <a:pt x="96" y="37"/>
                    <a:pt x="98" y="38"/>
                    <a:pt x="99" y="38"/>
                  </a:cubicBezTo>
                  <a:cubicBezTo>
                    <a:pt x="101" y="38"/>
                    <a:pt x="102" y="38"/>
                    <a:pt x="104" y="37"/>
                  </a:cubicBezTo>
                  <a:cubicBezTo>
                    <a:pt x="105" y="36"/>
                    <a:pt x="106" y="36"/>
                    <a:pt x="107" y="35"/>
                  </a:cubicBezTo>
                  <a:cubicBezTo>
                    <a:pt x="108" y="35"/>
                    <a:pt x="110" y="35"/>
                    <a:pt x="111" y="34"/>
                  </a:cubicBezTo>
                  <a:cubicBezTo>
                    <a:pt x="112" y="33"/>
                    <a:pt x="112" y="32"/>
                    <a:pt x="113" y="31"/>
                  </a:cubicBezTo>
                  <a:cubicBezTo>
                    <a:pt x="113" y="30"/>
                    <a:pt x="114" y="30"/>
                    <a:pt x="115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7" y="24"/>
                    <a:pt x="117" y="23"/>
                    <a:pt x="118" y="21"/>
                  </a:cubicBezTo>
                  <a:cubicBezTo>
                    <a:pt x="118" y="20"/>
                    <a:pt x="116" y="18"/>
                    <a:pt x="115" y="18"/>
                  </a:cubicBezTo>
                  <a:cubicBezTo>
                    <a:pt x="113" y="17"/>
                    <a:pt x="110" y="16"/>
                    <a:pt x="108" y="16"/>
                  </a:cubicBezTo>
                  <a:cubicBezTo>
                    <a:pt x="107" y="16"/>
                    <a:pt x="106" y="16"/>
                    <a:pt x="105" y="16"/>
                  </a:cubicBezTo>
                  <a:cubicBezTo>
                    <a:pt x="105" y="17"/>
                    <a:pt x="104" y="17"/>
                    <a:pt x="104" y="18"/>
                  </a:cubicBezTo>
                  <a:cubicBezTo>
                    <a:pt x="104" y="19"/>
                    <a:pt x="106" y="18"/>
                    <a:pt x="105" y="20"/>
                  </a:cubicBezTo>
                  <a:cubicBezTo>
                    <a:pt x="105" y="20"/>
                    <a:pt x="104" y="21"/>
                    <a:pt x="103" y="21"/>
                  </a:cubicBezTo>
                  <a:cubicBezTo>
                    <a:pt x="103" y="22"/>
                    <a:pt x="103" y="22"/>
                    <a:pt x="102" y="23"/>
                  </a:cubicBezTo>
                  <a:cubicBezTo>
                    <a:pt x="101" y="22"/>
                    <a:pt x="101" y="20"/>
                    <a:pt x="101" y="20"/>
                  </a:cubicBezTo>
                  <a:cubicBezTo>
                    <a:pt x="100" y="19"/>
                    <a:pt x="99" y="18"/>
                    <a:pt x="98" y="18"/>
                  </a:cubicBezTo>
                  <a:cubicBezTo>
                    <a:pt x="97" y="18"/>
                    <a:pt x="97" y="19"/>
                    <a:pt x="96" y="19"/>
                  </a:cubicBezTo>
                  <a:cubicBezTo>
                    <a:pt x="96" y="19"/>
                    <a:pt x="95" y="19"/>
                    <a:pt x="95" y="19"/>
                  </a:cubicBezTo>
                  <a:cubicBezTo>
                    <a:pt x="95" y="19"/>
                    <a:pt x="94" y="19"/>
                    <a:pt x="94" y="20"/>
                  </a:cubicBezTo>
                  <a:cubicBezTo>
                    <a:pt x="94" y="20"/>
                    <a:pt x="94" y="20"/>
                    <a:pt x="93" y="20"/>
                  </a:cubicBezTo>
                  <a:cubicBezTo>
                    <a:pt x="93" y="20"/>
                    <a:pt x="93" y="19"/>
                    <a:pt x="93" y="19"/>
                  </a:cubicBezTo>
                  <a:cubicBezTo>
                    <a:pt x="93" y="18"/>
                    <a:pt x="94" y="18"/>
                    <a:pt x="94" y="18"/>
                  </a:cubicBezTo>
                  <a:cubicBezTo>
                    <a:pt x="94" y="18"/>
                    <a:pt x="95" y="18"/>
                    <a:pt x="95" y="18"/>
                  </a:cubicBezTo>
                  <a:cubicBezTo>
                    <a:pt x="95" y="17"/>
                    <a:pt x="95" y="17"/>
                    <a:pt x="95" y="16"/>
                  </a:cubicBezTo>
                  <a:cubicBezTo>
                    <a:pt x="95" y="16"/>
                    <a:pt x="94" y="16"/>
                    <a:pt x="94" y="16"/>
                  </a:cubicBezTo>
                  <a:cubicBezTo>
                    <a:pt x="94" y="16"/>
                    <a:pt x="93" y="16"/>
                    <a:pt x="92" y="15"/>
                  </a:cubicBezTo>
                  <a:cubicBezTo>
                    <a:pt x="91" y="15"/>
                    <a:pt x="89" y="15"/>
                    <a:pt x="88" y="15"/>
                  </a:cubicBezTo>
                  <a:cubicBezTo>
                    <a:pt x="88" y="14"/>
                    <a:pt x="89" y="14"/>
                    <a:pt x="90" y="13"/>
                  </a:cubicBezTo>
                  <a:cubicBezTo>
                    <a:pt x="91" y="12"/>
                    <a:pt x="92" y="12"/>
                    <a:pt x="91" y="11"/>
                  </a:cubicBezTo>
                  <a:cubicBezTo>
                    <a:pt x="91" y="9"/>
                    <a:pt x="88" y="9"/>
                    <a:pt x="88" y="8"/>
                  </a:cubicBezTo>
                  <a:cubicBezTo>
                    <a:pt x="87" y="7"/>
                    <a:pt x="87" y="6"/>
                    <a:pt x="87" y="6"/>
                  </a:cubicBezTo>
                  <a:cubicBezTo>
                    <a:pt x="87" y="5"/>
                    <a:pt x="87" y="4"/>
                    <a:pt x="87" y="3"/>
                  </a:cubicBezTo>
                  <a:cubicBezTo>
                    <a:pt x="87" y="3"/>
                    <a:pt x="87" y="2"/>
                    <a:pt x="87" y="1"/>
                  </a:cubicBezTo>
                  <a:cubicBezTo>
                    <a:pt x="86" y="0"/>
                    <a:pt x="85" y="0"/>
                    <a:pt x="84" y="0"/>
                  </a:cubicBezTo>
                  <a:cubicBezTo>
                    <a:pt x="83" y="0"/>
                    <a:pt x="81" y="1"/>
                    <a:pt x="80" y="2"/>
                  </a:cubicBezTo>
                  <a:cubicBezTo>
                    <a:pt x="79" y="2"/>
                    <a:pt x="78" y="3"/>
                    <a:pt x="77" y="3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5" y="6"/>
                    <a:pt x="75" y="6"/>
                    <a:pt x="75" y="7"/>
                  </a:cubicBezTo>
                  <a:cubicBezTo>
                    <a:pt x="74" y="7"/>
                    <a:pt x="72" y="7"/>
                    <a:pt x="71" y="8"/>
                  </a:cubicBezTo>
                  <a:cubicBezTo>
                    <a:pt x="70" y="10"/>
                    <a:pt x="73" y="11"/>
                    <a:pt x="74" y="11"/>
                  </a:cubicBezTo>
                  <a:cubicBezTo>
                    <a:pt x="75" y="11"/>
                    <a:pt x="76" y="11"/>
                    <a:pt x="77" y="12"/>
                  </a:cubicBezTo>
                  <a:cubicBezTo>
                    <a:pt x="78" y="12"/>
                    <a:pt x="79" y="13"/>
                    <a:pt x="79" y="14"/>
                  </a:cubicBezTo>
                  <a:cubicBezTo>
                    <a:pt x="81" y="16"/>
                    <a:pt x="77" y="18"/>
                    <a:pt x="75" y="19"/>
                  </a:cubicBezTo>
                  <a:cubicBezTo>
                    <a:pt x="76" y="20"/>
                    <a:pt x="77" y="20"/>
                    <a:pt x="78" y="20"/>
                  </a:cubicBezTo>
                  <a:cubicBezTo>
                    <a:pt x="79" y="20"/>
                    <a:pt x="80" y="21"/>
                    <a:pt x="81" y="21"/>
                  </a:cubicBezTo>
                  <a:cubicBezTo>
                    <a:pt x="83" y="22"/>
                    <a:pt x="84" y="23"/>
                    <a:pt x="84" y="24"/>
                  </a:cubicBezTo>
                  <a:cubicBezTo>
                    <a:pt x="84" y="26"/>
                    <a:pt x="82" y="26"/>
                    <a:pt x="81" y="26"/>
                  </a:cubicBezTo>
                  <a:cubicBezTo>
                    <a:pt x="79" y="26"/>
                    <a:pt x="78" y="26"/>
                    <a:pt x="76" y="26"/>
                  </a:cubicBezTo>
                  <a:cubicBezTo>
                    <a:pt x="74" y="25"/>
                    <a:pt x="72" y="26"/>
                    <a:pt x="69" y="26"/>
                  </a:cubicBezTo>
                  <a:cubicBezTo>
                    <a:pt x="68" y="26"/>
                    <a:pt x="66" y="26"/>
                    <a:pt x="64" y="26"/>
                  </a:cubicBezTo>
                  <a:cubicBezTo>
                    <a:pt x="63" y="26"/>
                    <a:pt x="62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60" y="23"/>
                    <a:pt x="60" y="22"/>
                  </a:cubicBezTo>
                  <a:cubicBezTo>
                    <a:pt x="60" y="20"/>
                    <a:pt x="57" y="20"/>
                    <a:pt x="55" y="21"/>
                  </a:cubicBezTo>
                  <a:cubicBezTo>
                    <a:pt x="55" y="21"/>
                    <a:pt x="54" y="21"/>
                    <a:pt x="53" y="21"/>
                  </a:cubicBezTo>
                  <a:cubicBezTo>
                    <a:pt x="53" y="20"/>
                    <a:pt x="54" y="19"/>
                    <a:pt x="54" y="19"/>
                  </a:cubicBezTo>
                  <a:cubicBezTo>
                    <a:pt x="54" y="18"/>
                    <a:pt x="54" y="17"/>
                    <a:pt x="54" y="17"/>
                  </a:cubicBezTo>
                  <a:cubicBezTo>
                    <a:pt x="52" y="16"/>
                    <a:pt x="50" y="16"/>
                    <a:pt x="49" y="15"/>
                  </a:cubicBezTo>
                  <a:cubicBezTo>
                    <a:pt x="48" y="15"/>
                    <a:pt x="46" y="15"/>
                    <a:pt x="46" y="14"/>
                  </a:cubicBezTo>
                  <a:cubicBezTo>
                    <a:pt x="46" y="14"/>
                    <a:pt x="46" y="13"/>
                    <a:pt x="46" y="13"/>
                  </a:cubicBezTo>
                  <a:cubicBezTo>
                    <a:pt x="44" y="12"/>
                    <a:pt x="42" y="12"/>
                    <a:pt x="40" y="12"/>
                  </a:cubicBezTo>
                  <a:cubicBezTo>
                    <a:pt x="39" y="12"/>
                    <a:pt x="39" y="12"/>
                    <a:pt x="38" y="12"/>
                  </a:cubicBezTo>
                  <a:cubicBezTo>
                    <a:pt x="38" y="12"/>
                    <a:pt x="37" y="11"/>
                    <a:pt x="37" y="12"/>
                  </a:cubicBezTo>
                  <a:cubicBezTo>
                    <a:pt x="36" y="12"/>
                    <a:pt x="36" y="12"/>
                    <a:pt x="35" y="11"/>
                  </a:cubicBezTo>
                  <a:cubicBezTo>
                    <a:pt x="35" y="11"/>
                    <a:pt x="35" y="10"/>
                    <a:pt x="35" y="9"/>
                  </a:cubicBezTo>
                  <a:cubicBezTo>
                    <a:pt x="34" y="9"/>
                    <a:pt x="34" y="7"/>
                    <a:pt x="33" y="7"/>
                  </a:cubicBezTo>
                  <a:cubicBezTo>
                    <a:pt x="31" y="6"/>
                    <a:pt x="29" y="7"/>
                    <a:pt x="28" y="7"/>
                  </a:cubicBezTo>
                  <a:cubicBezTo>
                    <a:pt x="25" y="6"/>
                    <a:pt x="22" y="6"/>
                    <a:pt x="20" y="8"/>
                  </a:cubicBezTo>
                  <a:cubicBezTo>
                    <a:pt x="19" y="8"/>
                    <a:pt x="17" y="10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20" y="11"/>
                    <a:pt x="21" y="11"/>
                    <a:pt x="22" y="12"/>
                  </a:cubicBezTo>
                  <a:cubicBezTo>
                    <a:pt x="23" y="12"/>
                    <a:pt x="25" y="12"/>
                    <a:pt x="26" y="12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9" y="13"/>
                    <a:pt x="17" y="13"/>
                    <a:pt x="15" y="13"/>
                  </a:cubicBezTo>
                  <a:cubicBezTo>
                    <a:pt x="13" y="13"/>
                    <a:pt x="9" y="13"/>
                    <a:pt x="10" y="15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11" y="19"/>
                    <a:pt x="13" y="18"/>
                    <a:pt x="14" y="18"/>
                  </a:cubicBezTo>
                  <a:cubicBezTo>
                    <a:pt x="16" y="18"/>
                    <a:pt x="19" y="18"/>
                    <a:pt x="21" y="18"/>
                  </a:cubicBezTo>
                  <a:cubicBezTo>
                    <a:pt x="22" y="18"/>
                    <a:pt x="22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5" y="19"/>
                    <a:pt x="22" y="19"/>
                    <a:pt x="22" y="19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18" y="19"/>
                    <a:pt x="17" y="20"/>
                    <a:pt x="16" y="20"/>
                  </a:cubicBezTo>
                  <a:cubicBezTo>
                    <a:pt x="14" y="21"/>
                    <a:pt x="12" y="21"/>
                    <a:pt x="10" y="21"/>
                  </a:cubicBezTo>
                  <a:cubicBezTo>
                    <a:pt x="9" y="21"/>
                    <a:pt x="8" y="21"/>
                    <a:pt x="7" y="21"/>
                  </a:cubicBezTo>
                  <a:cubicBezTo>
                    <a:pt x="6" y="21"/>
                    <a:pt x="5" y="22"/>
                    <a:pt x="5" y="23"/>
                  </a:cubicBezTo>
                  <a:cubicBezTo>
                    <a:pt x="5" y="23"/>
                    <a:pt x="5" y="24"/>
                    <a:pt x="5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7" y="24"/>
                    <a:pt x="18" y="23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2" y="24"/>
                    <a:pt x="21" y="24"/>
                    <a:pt x="20" y="25"/>
                  </a:cubicBezTo>
                  <a:cubicBezTo>
                    <a:pt x="20" y="25"/>
                    <a:pt x="20" y="25"/>
                    <a:pt x="19" y="25"/>
                  </a:cubicBezTo>
                  <a:cubicBezTo>
                    <a:pt x="19" y="25"/>
                    <a:pt x="19" y="25"/>
                    <a:pt x="19" y="26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5" y="26"/>
                    <a:pt x="13" y="26"/>
                    <a:pt x="12" y="27"/>
                  </a:cubicBezTo>
                  <a:cubicBezTo>
                    <a:pt x="10" y="27"/>
                    <a:pt x="9" y="27"/>
                    <a:pt x="7" y="27"/>
                  </a:cubicBezTo>
                  <a:cubicBezTo>
                    <a:pt x="6" y="27"/>
                    <a:pt x="5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2" y="28"/>
                    <a:pt x="2" y="28"/>
                    <a:pt x="2" y="29"/>
                  </a:cubicBezTo>
                  <a:cubicBezTo>
                    <a:pt x="1" y="30"/>
                    <a:pt x="0" y="30"/>
                    <a:pt x="1" y="31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7" y="33"/>
                    <a:pt x="10" y="32"/>
                    <a:pt x="14" y="34"/>
                  </a:cubicBezTo>
                  <a:cubicBezTo>
                    <a:pt x="14" y="34"/>
                    <a:pt x="14" y="35"/>
                    <a:pt x="14" y="35"/>
                  </a:cubicBezTo>
                  <a:cubicBezTo>
                    <a:pt x="15" y="35"/>
                    <a:pt x="15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8" y="36"/>
                    <a:pt x="18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4"/>
                    <a:pt x="22" y="34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7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9" y="35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1"/>
                    <a:pt x="30" y="31"/>
                    <a:pt x="30" y="30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8"/>
                    <a:pt x="37" y="28"/>
                    <a:pt x="37" y="28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8" y="29"/>
                    <a:pt x="36" y="30"/>
                    <a:pt x="36" y="32"/>
                  </a:cubicBezTo>
                  <a:cubicBezTo>
                    <a:pt x="36" y="33"/>
                    <a:pt x="38" y="34"/>
                    <a:pt x="39" y="34"/>
                  </a:cubicBezTo>
                  <a:cubicBezTo>
                    <a:pt x="40" y="34"/>
                    <a:pt x="42" y="34"/>
                    <a:pt x="43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3"/>
                    <a:pt x="46" y="32"/>
                    <a:pt x="47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1" y="32"/>
                    <a:pt x="52" y="32"/>
                    <a:pt x="53" y="32"/>
                  </a:cubicBezTo>
                  <a:cubicBezTo>
                    <a:pt x="55" y="32"/>
                    <a:pt x="56" y="32"/>
                    <a:pt x="58" y="32"/>
                  </a:cubicBezTo>
                  <a:cubicBezTo>
                    <a:pt x="59" y="32"/>
                    <a:pt x="60" y="32"/>
                    <a:pt x="61" y="32"/>
                  </a:cubicBezTo>
                  <a:cubicBezTo>
                    <a:pt x="62" y="32"/>
                    <a:pt x="63" y="31"/>
                    <a:pt x="62" y="32"/>
                  </a:cubicBezTo>
                  <a:cubicBezTo>
                    <a:pt x="62" y="33"/>
                    <a:pt x="60" y="33"/>
                    <a:pt x="59" y="34"/>
                  </a:cubicBezTo>
                  <a:cubicBezTo>
                    <a:pt x="59" y="34"/>
                    <a:pt x="58" y="35"/>
                    <a:pt x="57" y="35"/>
                  </a:cubicBezTo>
                  <a:cubicBezTo>
                    <a:pt x="56" y="35"/>
                    <a:pt x="54" y="35"/>
                    <a:pt x="53" y="35"/>
                  </a:cubicBezTo>
                  <a:cubicBezTo>
                    <a:pt x="51" y="36"/>
                    <a:pt x="49" y="35"/>
                    <a:pt x="47" y="36"/>
                  </a:cubicBezTo>
                  <a:cubicBezTo>
                    <a:pt x="46" y="36"/>
                    <a:pt x="44" y="38"/>
                    <a:pt x="42" y="38"/>
                  </a:cubicBezTo>
                  <a:cubicBezTo>
                    <a:pt x="40" y="39"/>
                    <a:pt x="38" y="39"/>
                    <a:pt x="36" y="40"/>
                  </a:cubicBezTo>
                  <a:cubicBezTo>
                    <a:pt x="34" y="40"/>
                    <a:pt x="31" y="40"/>
                    <a:pt x="31" y="42"/>
                  </a:cubicBezTo>
                  <a:cubicBezTo>
                    <a:pt x="31" y="43"/>
                    <a:pt x="33" y="44"/>
                    <a:pt x="34" y="45"/>
                  </a:cubicBezTo>
                  <a:cubicBezTo>
                    <a:pt x="36" y="46"/>
                    <a:pt x="37" y="47"/>
                    <a:pt x="40" y="47"/>
                  </a:cubicBezTo>
                  <a:cubicBezTo>
                    <a:pt x="42" y="47"/>
                    <a:pt x="44" y="47"/>
                    <a:pt x="47" y="47"/>
                  </a:cubicBezTo>
                  <a:cubicBezTo>
                    <a:pt x="48" y="47"/>
                    <a:pt x="49" y="47"/>
                    <a:pt x="51" y="47"/>
                  </a:cubicBezTo>
                  <a:cubicBezTo>
                    <a:pt x="52" y="47"/>
                    <a:pt x="53" y="47"/>
                    <a:pt x="53" y="46"/>
                  </a:cubicBezTo>
                  <a:cubicBezTo>
                    <a:pt x="56" y="46"/>
                    <a:pt x="58" y="46"/>
                    <a:pt x="60" y="45"/>
                  </a:cubicBezTo>
                  <a:cubicBezTo>
                    <a:pt x="60" y="44"/>
                    <a:pt x="61" y="44"/>
                    <a:pt x="62" y="44"/>
                  </a:cubicBezTo>
                  <a:cubicBezTo>
                    <a:pt x="63" y="43"/>
                    <a:pt x="64" y="43"/>
                    <a:pt x="64" y="43"/>
                  </a:cubicBezTo>
                  <a:cubicBezTo>
                    <a:pt x="65" y="42"/>
                    <a:pt x="65" y="41"/>
                    <a:pt x="65" y="41"/>
                  </a:cubicBezTo>
                  <a:cubicBezTo>
                    <a:pt x="65" y="41"/>
                    <a:pt x="66" y="41"/>
                    <a:pt x="66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0"/>
                    <a:pt x="69" y="39"/>
                    <a:pt x="70" y="39"/>
                  </a:cubicBezTo>
                  <a:cubicBezTo>
                    <a:pt x="72" y="39"/>
                    <a:pt x="73" y="40"/>
                    <a:pt x="74" y="39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68" name="Freeform 477"/>
            <p:cNvSpPr>
              <a:spLocks/>
            </p:cNvSpPr>
            <p:nvPr/>
          </p:nvSpPr>
          <p:spPr bwMode="gray">
            <a:xfrm>
              <a:off x="5562591" y="2059521"/>
              <a:ext cx="7423" cy="4454"/>
            </a:xfrm>
            <a:custGeom>
              <a:avLst/>
              <a:gdLst>
                <a:gd name="T0" fmla="*/ 6 w 13"/>
                <a:gd name="T1" fmla="*/ 0 h 8"/>
                <a:gd name="T2" fmla="*/ 7 w 13"/>
                <a:gd name="T3" fmla="*/ 2 h 8"/>
                <a:gd name="T4" fmla="*/ 10 w 13"/>
                <a:gd name="T5" fmla="*/ 3 h 8"/>
                <a:gd name="T6" fmla="*/ 12 w 13"/>
                <a:gd name="T7" fmla="*/ 5 h 8"/>
                <a:gd name="T8" fmla="*/ 11 w 13"/>
                <a:gd name="T9" fmla="*/ 7 h 8"/>
                <a:gd name="T10" fmla="*/ 8 w 13"/>
                <a:gd name="T11" fmla="*/ 8 h 8"/>
                <a:gd name="T12" fmla="*/ 3 w 13"/>
                <a:gd name="T13" fmla="*/ 6 h 8"/>
                <a:gd name="T14" fmla="*/ 0 w 13"/>
                <a:gd name="T15" fmla="*/ 4 h 8"/>
                <a:gd name="T16" fmla="*/ 0 w 13"/>
                <a:gd name="T17" fmla="*/ 2 h 8"/>
                <a:gd name="T18" fmla="*/ 2 w 13"/>
                <a:gd name="T19" fmla="*/ 1 h 8"/>
                <a:gd name="T20" fmla="*/ 3 w 13"/>
                <a:gd name="T21" fmla="*/ 0 h 8"/>
                <a:gd name="T22" fmla="*/ 6 w 13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8">
                  <a:moveTo>
                    <a:pt x="6" y="0"/>
                  </a:moveTo>
                  <a:cubicBezTo>
                    <a:pt x="5" y="1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6" y="8"/>
                    <a:pt x="4" y="7"/>
                    <a:pt x="3" y="6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69" name="Freeform 478"/>
            <p:cNvSpPr>
              <a:spLocks/>
            </p:cNvSpPr>
            <p:nvPr/>
          </p:nvSpPr>
          <p:spPr bwMode="gray">
            <a:xfrm>
              <a:off x="5571869" y="2059150"/>
              <a:ext cx="19671" cy="9279"/>
            </a:xfrm>
            <a:custGeom>
              <a:avLst/>
              <a:gdLst>
                <a:gd name="T0" fmla="*/ 6 w 35"/>
                <a:gd name="T1" fmla="*/ 3 h 16"/>
                <a:gd name="T2" fmla="*/ 2 w 35"/>
                <a:gd name="T3" fmla="*/ 4 h 16"/>
                <a:gd name="T4" fmla="*/ 1 w 35"/>
                <a:gd name="T5" fmla="*/ 4 h 16"/>
                <a:gd name="T6" fmla="*/ 0 w 35"/>
                <a:gd name="T7" fmla="*/ 6 h 16"/>
                <a:gd name="T8" fmla="*/ 1 w 35"/>
                <a:gd name="T9" fmla="*/ 9 h 16"/>
                <a:gd name="T10" fmla="*/ 1 w 35"/>
                <a:gd name="T11" fmla="*/ 12 h 16"/>
                <a:gd name="T12" fmla="*/ 4 w 35"/>
                <a:gd name="T13" fmla="*/ 14 h 16"/>
                <a:gd name="T14" fmla="*/ 7 w 35"/>
                <a:gd name="T15" fmla="*/ 14 h 16"/>
                <a:gd name="T16" fmla="*/ 14 w 35"/>
                <a:gd name="T17" fmla="*/ 16 h 16"/>
                <a:gd name="T18" fmla="*/ 21 w 35"/>
                <a:gd name="T19" fmla="*/ 14 h 16"/>
                <a:gd name="T20" fmla="*/ 26 w 35"/>
                <a:gd name="T21" fmla="*/ 14 h 16"/>
                <a:gd name="T22" fmla="*/ 29 w 35"/>
                <a:gd name="T23" fmla="*/ 14 h 16"/>
                <a:gd name="T24" fmla="*/ 31 w 35"/>
                <a:gd name="T25" fmla="*/ 12 h 16"/>
                <a:gd name="T26" fmla="*/ 31 w 35"/>
                <a:gd name="T27" fmla="*/ 10 h 16"/>
                <a:gd name="T28" fmla="*/ 29 w 35"/>
                <a:gd name="T29" fmla="*/ 8 h 16"/>
                <a:gd name="T30" fmla="*/ 26 w 35"/>
                <a:gd name="T31" fmla="*/ 8 h 16"/>
                <a:gd name="T32" fmla="*/ 24 w 35"/>
                <a:gd name="T33" fmla="*/ 7 h 16"/>
                <a:gd name="T34" fmla="*/ 27 w 35"/>
                <a:gd name="T35" fmla="*/ 6 h 16"/>
                <a:gd name="T36" fmla="*/ 33 w 35"/>
                <a:gd name="T37" fmla="*/ 4 h 16"/>
                <a:gd name="T38" fmla="*/ 34 w 35"/>
                <a:gd name="T39" fmla="*/ 2 h 16"/>
                <a:gd name="T40" fmla="*/ 30 w 35"/>
                <a:gd name="T41" fmla="*/ 0 h 16"/>
                <a:gd name="T42" fmla="*/ 17 w 35"/>
                <a:gd name="T43" fmla="*/ 1 h 16"/>
                <a:gd name="T44" fmla="*/ 6 w 35"/>
                <a:gd name="T4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16">
                  <a:moveTo>
                    <a:pt x="6" y="3"/>
                  </a:moveTo>
                  <a:cubicBezTo>
                    <a:pt x="5" y="3"/>
                    <a:pt x="3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2" y="13"/>
                    <a:pt x="3" y="13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9" y="16"/>
                    <a:pt x="11" y="16"/>
                    <a:pt x="14" y="16"/>
                  </a:cubicBezTo>
                  <a:cubicBezTo>
                    <a:pt x="16" y="15"/>
                    <a:pt x="19" y="14"/>
                    <a:pt x="21" y="14"/>
                  </a:cubicBezTo>
                  <a:cubicBezTo>
                    <a:pt x="23" y="14"/>
                    <a:pt x="24" y="14"/>
                    <a:pt x="26" y="14"/>
                  </a:cubicBezTo>
                  <a:cubicBezTo>
                    <a:pt x="27" y="14"/>
                    <a:pt x="28" y="14"/>
                    <a:pt x="29" y="14"/>
                  </a:cubicBezTo>
                  <a:cubicBezTo>
                    <a:pt x="30" y="13"/>
                    <a:pt x="31" y="13"/>
                    <a:pt x="31" y="12"/>
                  </a:cubicBezTo>
                  <a:cubicBezTo>
                    <a:pt x="31" y="11"/>
                    <a:pt x="31" y="10"/>
                    <a:pt x="31" y="10"/>
                  </a:cubicBezTo>
                  <a:cubicBezTo>
                    <a:pt x="31" y="9"/>
                    <a:pt x="30" y="8"/>
                    <a:pt x="29" y="8"/>
                  </a:cubicBezTo>
                  <a:cubicBezTo>
                    <a:pt x="28" y="8"/>
                    <a:pt x="27" y="8"/>
                    <a:pt x="26" y="8"/>
                  </a:cubicBezTo>
                  <a:cubicBezTo>
                    <a:pt x="26" y="8"/>
                    <a:pt x="24" y="8"/>
                    <a:pt x="24" y="7"/>
                  </a:cubicBezTo>
                  <a:cubicBezTo>
                    <a:pt x="24" y="6"/>
                    <a:pt x="26" y="6"/>
                    <a:pt x="27" y="6"/>
                  </a:cubicBezTo>
                  <a:cubicBezTo>
                    <a:pt x="29" y="5"/>
                    <a:pt x="31" y="5"/>
                    <a:pt x="33" y="4"/>
                  </a:cubicBezTo>
                  <a:cubicBezTo>
                    <a:pt x="33" y="4"/>
                    <a:pt x="35" y="3"/>
                    <a:pt x="34" y="2"/>
                  </a:cubicBezTo>
                  <a:cubicBezTo>
                    <a:pt x="33" y="1"/>
                    <a:pt x="31" y="1"/>
                    <a:pt x="30" y="0"/>
                  </a:cubicBez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10" y="2"/>
                    <a:pt x="6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70" name="Freeform 479"/>
            <p:cNvSpPr>
              <a:spLocks/>
            </p:cNvSpPr>
            <p:nvPr/>
          </p:nvSpPr>
          <p:spPr bwMode="gray">
            <a:xfrm>
              <a:off x="5610840" y="2063233"/>
              <a:ext cx="9279" cy="7794"/>
            </a:xfrm>
            <a:custGeom>
              <a:avLst/>
              <a:gdLst>
                <a:gd name="T0" fmla="*/ 4 w 16"/>
                <a:gd name="T1" fmla="*/ 1 h 14"/>
                <a:gd name="T2" fmla="*/ 2 w 16"/>
                <a:gd name="T3" fmla="*/ 0 h 14"/>
                <a:gd name="T4" fmla="*/ 0 w 16"/>
                <a:gd name="T5" fmla="*/ 1 h 14"/>
                <a:gd name="T6" fmla="*/ 1 w 16"/>
                <a:gd name="T7" fmla="*/ 3 h 14"/>
                <a:gd name="T8" fmla="*/ 4 w 16"/>
                <a:gd name="T9" fmla="*/ 9 h 14"/>
                <a:gd name="T10" fmla="*/ 7 w 16"/>
                <a:gd name="T11" fmla="*/ 11 h 14"/>
                <a:gd name="T12" fmla="*/ 12 w 16"/>
                <a:gd name="T13" fmla="*/ 13 h 14"/>
                <a:gd name="T14" fmla="*/ 16 w 16"/>
                <a:gd name="T15" fmla="*/ 12 h 14"/>
                <a:gd name="T16" fmla="*/ 14 w 16"/>
                <a:gd name="T17" fmla="*/ 8 h 14"/>
                <a:gd name="T18" fmla="*/ 8 w 16"/>
                <a:gd name="T19" fmla="*/ 3 h 14"/>
                <a:gd name="T20" fmla="*/ 4 w 16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">
                  <a:moveTo>
                    <a:pt x="4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5"/>
                    <a:pt x="2" y="7"/>
                    <a:pt x="4" y="9"/>
                  </a:cubicBezTo>
                  <a:cubicBezTo>
                    <a:pt x="4" y="10"/>
                    <a:pt x="6" y="11"/>
                    <a:pt x="7" y="11"/>
                  </a:cubicBezTo>
                  <a:cubicBezTo>
                    <a:pt x="9" y="12"/>
                    <a:pt x="10" y="13"/>
                    <a:pt x="12" y="13"/>
                  </a:cubicBezTo>
                  <a:cubicBezTo>
                    <a:pt x="13" y="14"/>
                    <a:pt x="15" y="13"/>
                    <a:pt x="16" y="12"/>
                  </a:cubicBezTo>
                  <a:cubicBezTo>
                    <a:pt x="16" y="10"/>
                    <a:pt x="15" y="9"/>
                    <a:pt x="14" y="8"/>
                  </a:cubicBezTo>
                  <a:cubicBezTo>
                    <a:pt x="11" y="7"/>
                    <a:pt x="10" y="5"/>
                    <a:pt x="8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71" name="Freeform 480"/>
            <p:cNvSpPr>
              <a:spLocks/>
            </p:cNvSpPr>
            <p:nvPr/>
          </p:nvSpPr>
          <p:spPr bwMode="gray">
            <a:xfrm>
              <a:off x="5571869" y="2051727"/>
              <a:ext cx="21156" cy="5567"/>
            </a:xfrm>
            <a:custGeom>
              <a:avLst/>
              <a:gdLst>
                <a:gd name="T0" fmla="*/ 9 w 38"/>
                <a:gd name="T1" fmla="*/ 4 h 10"/>
                <a:gd name="T2" fmla="*/ 3 w 38"/>
                <a:gd name="T3" fmla="*/ 6 h 10"/>
                <a:gd name="T4" fmla="*/ 1 w 38"/>
                <a:gd name="T5" fmla="*/ 7 h 10"/>
                <a:gd name="T6" fmla="*/ 1 w 38"/>
                <a:gd name="T7" fmla="*/ 9 h 10"/>
                <a:gd name="T8" fmla="*/ 2 w 38"/>
                <a:gd name="T9" fmla="*/ 9 h 10"/>
                <a:gd name="T10" fmla="*/ 4 w 38"/>
                <a:gd name="T11" fmla="*/ 9 h 10"/>
                <a:gd name="T12" fmla="*/ 9 w 38"/>
                <a:gd name="T13" fmla="*/ 8 h 10"/>
                <a:gd name="T14" fmla="*/ 12 w 38"/>
                <a:gd name="T15" fmla="*/ 8 h 10"/>
                <a:gd name="T16" fmla="*/ 14 w 38"/>
                <a:gd name="T17" fmla="*/ 9 h 10"/>
                <a:gd name="T18" fmla="*/ 21 w 38"/>
                <a:gd name="T19" fmla="*/ 9 h 10"/>
                <a:gd name="T20" fmla="*/ 25 w 38"/>
                <a:gd name="T21" fmla="*/ 9 h 10"/>
                <a:gd name="T22" fmla="*/ 28 w 38"/>
                <a:gd name="T23" fmla="*/ 9 h 10"/>
                <a:gd name="T24" fmla="*/ 37 w 38"/>
                <a:gd name="T25" fmla="*/ 8 h 10"/>
                <a:gd name="T26" fmla="*/ 38 w 38"/>
                <a:gd name="T27" fmla="*/ 6 h 10"/>
                <a:gd name="T28" fmla="*/ 35 w 38"/>
                <a:gd name="T29" fmla="*/ 4 h 10"/>
                <a:gd name="T30" fmla="*/ 28 w 38"/>
                <a:gd name="T31" fmla="*/ 0 h 10"/>
                <a:gd name="T32" fmla="*/ 18 w 38"/>
                <a:gd name="T33" fmla="*/ 2 h 10"/>
                <a:gd name="T34" fmla="*/ 14 w 38"/>
                <a:gd name="T35" fmla="*/ 4 h 10"/>
                <a:gd name="T36" fmla="*/ 9 w 38"/>
                <a:gd name="T3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10">
                  <a:moveTo>
                    <a:pt x="9" y="4"/>
                  </a:moveTo>
                  <a:cubicBezTo>
                    <a:pt x="7" y="5"/>
                    <a:pt x="5" y="5"/>
                    <a:pt x="3" y="6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6" y="9"/>
                    <a:pt x="7" y="8"/>
                    <a:pt x="9" y="8"/>
                  </a:cubicBezTo>
                  <a:cubicBezTo>
                    <a:pt x="10" y="8"/>
                    <a:pt x="11" y="7"/>
                    <a:pt x="12" y="8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6" y="10"/>
                    <a:pt x="19" y="9"/>
                    <a:pt x="21" y="9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6" y="9"/>
                    <a:pt x="27" y="9"/>
                    <a:pt x="28" y="9"/>
                  </a:cubicBezTo>
                  <a:cubicBezTo>
                    <a:pt x="31" y="10"/>
                    <a:pt x="34" y="9"/>
                    <a:pt x="37" y="8"/>
                  </a:cubicBezTo>
                  <a:cubicBezTo>
                    <a:pt x="37" y="8"/>
                    <a:pt x="38" y="7"/>
                    <a:pt x="38" y="6"/>
                  </a:cubicBezTo>
                  <a:cubicBezTo>
                    <a:pt x="37" y="5"/>
                    <a:pt x="36" y="4"/>
                    <a:pt x="35" y="4"/>
                  </a:cubicBezTo>
                  <a:cubicBezTo>
                    <a:pt x="33" y="2"/>
                    <a:pt x="31" y="0"/>
                    <a:pt x="28" y="0"/>
                  </a:cubicBezTo>
                  <a:cubicBezTo>
                    <a:pt x="25" y="0"/>
                    <a:pt x="21" y="1"/>
                    <a:pt x="18" y="2"/>
                  </a:cubicBezTo>
                  <a:cubicBezTo>
                    <a:pt x="17" y="3"/>
                    <a:pt x="15" y="3"/>
                    <a:pt x="14" y="4"/>
                  </a:cubicBezTo>
                  <a:cubicBezTo>
                    <a:pt x="12" y="4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72" name="Freeform 481"/>
            <p:cNvSpPr>
              <a:spLocks/>
            </p:cNvSpPr>
            <p:nvPr/>
          </p:nvSpPr>
          <p:spPr bwMode="gray">
            <a:xfrm>
              <a:off x="5612696" y="2043933"/>
              <a:ext cx="36744" cy="19300"/>
            </a:xfrm>
            <a:custGeom>
              <a:avLst/>
              <a:gdLst>
                <a:gd name="T0" fmla="*/ 12 w 65"/>
                <a:gd name="T1" fmla="*/ 18 h 34"/>
                <a:gd name="T2" fmla="*/ 20 w 65"/>
                <a:gd name="T3" fmla="*/ 19 h 34"/>
                <a:gd name="T4" fmla="*/ 20 w 65"/>
                <a:gd name="T5" fmla="*/ 15 h 34"/>
                <a:gd name="T6" fmla="*/ 18 w 65"/>
                <a:gd name="T7" fmla="*/ 14 h 34"/>
                <a:gd name="T8" fmla="*/ 16 w 65"/>
                <a:gd name="T9" fmla="*/ 11 h 34"/>
                <a:gd name="T10" fmla="*/ 10 w 65"/>
                <a:gd name="T11" fmla="*/ 11 h 34"/>
                <a:gd name="T12" fmla="*/ 8 w 65"/>
                <a:gd name="T13" fmla="*/ 10 h 34"/>
                <a:gd name="T14" fmla="*/ 3 w 65"/>
                <a:gd name="T15" fmla="*/ 8 h 34"/>
                <a:gd name="T16" fmla="*/ 0 w 65"/>
                <a:gd name="T17" fmla="*/ 5 h 34"/>
                <a:gd name="T18" fmla="*/ 3 w 65"/>
                <a:gd name="T19" fmla="*/ 2 h 34"/>
                <a:gd name="T20" fmla="*/ 20 w 65"/>
                <a:gd name="T21" fmla="*/ 1 h 34"/>
                <a:gd name="T22" fmla="*/ 24 w 65"/>
                <a:gd name="T23" fmla="*/ 3 h 34"/>
                <a:gd name="T24" fmla="*/ 28 w 65"/>
                <a:gd name="T25" fmla="*/ 4 h 34"/>
                <a:gd name="T26" fmla="*/ 28 w 65"/>
                <a:gd name="T27" fmla="*/ 10 h 34"/>
                <a:gd name="T28" fmla="*/ 30 w 65"/>
                <a:gd name="T29" fmla="*/ 11 h 34"/>
                <a:gd name="T30" fmla="*/ 32 w 65"/>
                <a:gd name="T31" fmla="*/ 10 h 34"/>
                <a:gd name="T32" fmla="*/ 38 w 65"/>
                <a:gd name="T33" fmla="*/ 7 h 34"/>
                <a:gd name="T34" fmla="*/ 42 w 65"/>
                <a:gd name="T35" fmla="*/ 9 h 34"/>
                <a:gd name="T36" fmla="*/ 43 w 65"/>
                <a:gd name="T37" fmla="*/ 10 h 34"/>
                <a:gd name="T38" fmla="*/ 44 w 65"/>
                <a:gd name="T39" fmla="*/ 12 h 34"/>
                <a:gd name="T40" fmla="*/ 47 w 65"/>
                <a:gd name="T41" fmla="*/ 13 h 34"/>
                <a:gd name="T42" fmla="*/ 50 w 65"/>
                <a:gd name="T43" fmla="*/ 13 h 34"/>
                <a:gd name="T44" fmla="*/ 55 w 65"/>
                <a:gd name="T45" fmla="*/ 16 h 34"/>
                <a:gd name="T46" fmla="*/ 58 w 65"/>
                <a:gd name="T47" fmla="*/ 20 h 34"/>
                <a:gd name="T48" fmla="*/ 63 w 65"/>
                <a:gd name="T49" fmla="*/ 27 h 34"/>
                <a:gd name="T50" fmla="*/ 61 w 65"/>
                <a:gd name="T51" fmla="*/ 33 h 34"/>
                <a:gd name="T52" fmla="*/ 50 w 65"/>
                <a:gd name="T53" fmla="*/ 33 h 34"/>
                <a:gd name="T54" fmla="*/ 46 w 65"/>
                <a:gd name="T55" fmla="*/ 29 h 34"/>
                <a:gd name="T56" fmla="*/ 45 w 65"/>
                <a:gd name="T57" fmla="*/ 27 h 34"/>
                <a:gd name="T58" fmla="*/ 43 w 65"/>
                <a:gd name="T59" fmla="*/ 26 h 34"/>
                <a:gd name="T60" fmla="*/ 35 w 65"/>
                <a:gd name="T61" fmla="*/ 24 h 34"/>
                <a:gd name="T62" fmla="*/ 29 w 65"/>
                <a:gd name="T63" fmla="*/ 25 h 34"/>
                <a:gd name="T64" fmla="*/ 25 w 65"/>
                <a:gd name="T65" fmla="*/ 22 h 34"/>
                <a:gd name="T66" fmla="*/ 16 w 65"/>
                <a:gd name="T67" fmla="*/ 24 h 34"/>
                <a:gd name="T68" fmla="*/ 7 w 65"/>
                <a:gd name="T6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34">
                  <a:moveTo>
                    <a:pt x="7" y="18"/>
                  </a:moveTo>
                  <a:cubicBezTo>
                    <a:pt x="9" y="18"/>
                    <a:pt x="11" y="18"/>
                    <a:pt x="12" y="18"/>
                  </a:cubicBezTo>
                  <a:cubicBezTo>
                    <a:pt x="13" y="18"/>
                    <a:pt x="14" y="18"/>
                    <a:pt x="16" y="19"/>
                  </a:cubicBezTo>
                  <a:cubicBezTo>
                    <a:pt x="17" y="19"/>
                    <a:pt x="19" y="19"/>
                    <a:pt x="20" y="19"/>
                  </a:cubicBezTo>
                  <a:cubicBezTo>
                    <a:pt x="22" y="18"/>
                    <a:pt x="18" y="17"/>
                    <a:pt x="18" y="17"/>
                  </a:cubicBezTo>
                  <a:cubicBezTo>
                    <a:pt x="17" y="16"/>
                    <a:pt x="19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8" y="14"/>
                    <a:pt x="18" y="14"/>
                  </a:cubicBezTo>
                  <a:cubicBezTo>
                    <a:pt x="17" y="14"/>
                    <a:pt x="16" y="14"/>
                    <a:pt x="16" y="13"/>
                  </a:cubicBezTo>
                  <a:cubicBezTo>
                    <a:pt x="16" y="12"/>
                    <a:pt x="17" y="12"/>
                    <a:pt x="16" y="11"/>
                  </a:cubicBezTo>
                  <a:cubicBezTo>
                    <a:pt x="16" y="10"/>
                    <a:pt x="14" y="10"/>
                    <a:pt x="14" y="10"/>
                  </a:cubicBezTo>
                  <a:cubicBezTo>
                    <a:pt x="12" y="10"/>
                    <a:pt x="11" y="10"/>
                    <a:pt x="10" y="11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5" y="12"/>
                    <a:pt x="8" y="10"/>
                    <a:pt x="8" y="10"/>
                  </a:cubicBezTo>
                  <a:cubicBezTo>
                    <a:pt x="9" y="9"/>
                    <a:pt x="7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0" y="8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11" y="2"/>
                    <a:pt x="16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26" y="4"/>
                    <a:pt x="27" y="4"/>
                    <a:pt x="28" y="4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9" y="11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0"/>
                    <a:pt x="32" y="10"/>
                    <a:pt x="32" y="10"/>
                  </a:cubicBezTo>
                  <a:cubicBezTo>
                    <a:pt x="33" y="9"/>
                    <a:pt x="34" y="9"/>
                    <a:pt x="34" y="8"/>
                  </a:cubicBezTo>
                  <a:cubicBezTo>
                    <a:pt x="35" y="8"/>
                    <a:pt x="36" y="7"/>
                    <a:pt x="38" y="7"/>
                  </a:cubicBezTo>
                  <a:cubicBezTo>
                    <a:pt x="38" y="7"/>
                    <a:pt x="39" y="8"/>
                    <a:pt x="40" y="8"/>
                  </a:cubicBezTo>
                  <a:cubicBezTo>
                    <a:pt x="41" y="8"/>
                    <a:pt x="42" y="9"/>
                    <a:pt x="42" y="9"/>
                  </a:cubicBezTo>
                  <a:cubicBezTo>
                    <a:pt x="42" y="9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2"/>
                    <a:pt x="44" y="12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6" y="13"/>
                    <a:pt x="47" y="13"/>
                    <a:pt x="47" y="13"/>
                  </a:cubicBezTo>
                  <a:cubicBezTo>
                    <a:pt x="48" y="13"/>
                    <a:pt x="49" y="13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2"/>
                    <a:pt x="52" y="13"/>
                    <a:pt x="53" y="13"/>
                  </a:cubicBezTo>
                  <a:cubicBezTo>
                    <a:pt x="54" y="14"/>
                    <a:pt x="54" y="15"/>
                    <a:pt x="55" y="16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9" y="18"/>
                    <a:pt x="58" y="20"/>
                    <a:pt x="58" y="20"/>
                  </a:cubicBezTo>
                  <a:cubicBezTo>
                    <a:pt x="57" y="22"/>
                    <a:pt x="57" y="23"/>
                    <a:pt x="59" y="24"/>
                  </a:cubicBezTo>
                  <a:cubicBezTo>
                    <a:pt x="60" y="25"/>
                    <a:pt x="62" y="26"/>
                    <a:pt x="63" y="27"/>
                  </a:cubicBezTo>
                  <a:cubicBezTo>
                    <a:pt x="64" y="28"/>
                    <a:pt x="65" y="30"/>
                    <a:pt x="64" y="31"/>
                  </a:cubicBezTo>
                  <a:cubicBezTo>
                    <a:pt x="64" y="33"/>
                    <a:pt x="62" y="33"/>
                    <a:pt x="61" y="33"/>
                  </a:cubicBezTo>
                  <a:cubicBezTo>
                    <a:pt x="59" y="34"/>
                    <a:pt x="57" y="33"/>
                    <a:pt x="55" y="33"/>
                  </a:cubicBezTo>
                  <a:cubicBezTo>
                    <a:pt x="53" y="33"/>
                    <a:pt x="52" y="33"/>
                    <a:pt x="50" y="33"/>
                  </a:cubicBezTo>
                  <a:cubicBezTo>
                    <a:pt x="49" y="33"/>
                    <a:pt x="49" y="32"/>
                    <a:pt x="48" y="32"/>
                  </a:cubicBezTo>
                  <a:cubicBezTo>
                    <a:pt x="47" y="31"/>
                    <a:pt x="47" y="30"/>
                    <a:pt x="46" y="29"/>
                  </a:cubicBezTo>
                  <a:cubicBezTo>
                    <a:pt x="46" y="29"/>
                    <a:pt x="46" y="28"/>
                    <a:pt x="46" y="28"/>
                  </a:cubicBezTo>
                  <a:cubicBezTo>
                    <a:pt x="46" y="28"/>
                    <a:pt x="46" y="27"/>
                    <a:pt x="45" y="27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6"/>
                    <a:pt x="43" y="26"/>
                    <a:pt x="43" y="26"/>
                  </a:cubicBezTo>
                  <a:cubicBezTo>
                    <a:pt x="42" y="26"/>
                    <a:pt x="42" y="25"/>
                    <a:pt x="41" y="25"/>
                  </a:cubicBezTo>
                  <a:cubicBezTo>
                    <a:pt x="39" y="24"/>
                    <a:pt x="37" y="24"/>
                    <a:pt x="35" y="24"/>
                  </a:cubicBezTo>
                  <a:cubicBezTo>
                    <a:pt x="34" y="24"/>
                    <a:pt x="32" y="24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8" y="24"/>
                    <a:pt x="28" y="23"/>
                    <a:pt x="28" y="23"/>
                  </a:cubicBezTo>
                  <a:cubicBezTo>
                    <a:pt x="27" y="22"/>
                    <a:pt x="26" y="21"/>
                    <a:pt x="25" y="22"/>
                  </a:cubicBezTo>
                  <a:cubicBezTo>
                    <a:pt x="23" y="22"/>
                    <a:pt x="22" y="23"/>
                    <a:pt x="20" y="24"/>
                  </a:cubicBezTo>
                  <a:cubicBezTo>
                    <a:pt x="19" y="24"/>
                    <a:pt x="17" y="24"/>
                    <a:pt x="16" y="24"/>
                  </a:cubicBezTo>
                  <a:cubicBezTo>
                    <a:pt x="14" y="24"/>
                    <a:pt x="12" y="25"/>
                    <a:pt x="11" y="24"/>
                  </a:cubicBezTo>
                  <a:cubicBezTo>
                    <a:pt x="9" y="24"/>
                    <a:pt x="8" y="22"/>
                    <a:pt x="7" y="21"/>
                  </a:cubicBezTo>
                  <a:cubicBezTo>
                    <a:pt x="7" y="20"/>
                    <a:pt x="7" y="19"/>
                    <a:pt x="7" y="18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73" name="Freeform 482"/>
            <p:cNvSpPr>
              <a:spLocks/>
            </p:cNvSpPr>
            <p:nvPr/>
          </p:nvSpPr>
          <p:spPr bwMode="gray">
            <a:xfrm>
              <a:off x="5629769" y="2061748"/>
              <a:ext cx="8537" cy="2227"/>
            </a:xfrm>
            <a:custGeom>
              <a:avLst/>
              <a:gdLst>
                <a:gd name="T0" fmla="*/ 10 w 15"/>
                <a:gd name="T1" fmla="*/ 0 h 4"/>
                <a:gd name="T2" fmla="*/ 4 w 15"/>
                <a:gd name="T3" fmla="*/ 0 h 4"/>
                <a:gd name="T4" fmla="*/ 1 w 15"/>
                <a:gd name="T5" fmla="*/ 1 h 4"/>
                <a:gd name="T6" fmla="*/ 4 w 15"/>
                <a:gd name="T7" fmla="*/ 3 h 4"/>
                <a:gd name="T8" fmla="*/ 9 w 15"/>
                <a:gd name="T9" fmla="*/ 4 h 4"/>
                <a:gd name="T10" fmla="*/ 14 w 15"/>
                <a:gd name="T11" fmla="*/ 3 h 4"/>
                <a:gd name="T12" fmla="*/ 15 w 15"/>
                <a:gd name="T13" fmla="*/ 3 h 4"/>
                <a:gd name="T14" fmla="*/ 14 w 15"/>
                <a:gd name="T15" fmla="*/ 1 h 4"/>
                <a:gd name="T16" fmla="*/ 10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0" y="0"/>
                  </a:moveTo>
                  <a:cubicBezTo>
                    <a:pt x="8" y="0"/>
                    <a:pt x="6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3" y="3"/>
                    <a:pt x="4" y="3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1" y="4"/>
                    <a:pt x="12" y="4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2"/>
                    <a:pt x="14" y="1"/>
                    <a:pt x="14" y="1"/>
                  </a:cubicBezTo>
                  <a:cubicBezTo>
                    <a:pt x="13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74" name="Freeform 483"/>
            <p:cNvSpPr>
              <a:spLocks/>
            </p:cNvSpPr>
            <p:nvPr/>
          </p:nvSpPr>
          <p:spPr bwMode="gray">
            <a:xfrm>
              <a:off x="5635707" y="2074739"/>
              <a:ext cx="7052" cy="2227"/>
            </a:xfrm>
            <a:custGeom>
              <a:avLst/>
              <a:gdLst>
                <a:gd name="T0" fmla="*/ 10 w 12"/>
                <a:gd name="T1" fmla="*/ 0 h 4"/>
                <a:gd name="T2" fmla="*/ 7 w 12"/>
                <a:gd name="T3" fmla="*/ 0 h 4"/>
                <a:gd name="T4" fmla="*/ 4 w 12"/>
                <a:gd name="T5" fmla="*/ 1 h 4"/>
                <a:gd name="T6" fmla="*/ 1 w 12"/>
                <a:gd name="T7" fmla="*/ 2 h 4"/>
                <a:gd name="T8" fmla="*/ 1 w 12"/>
                <a:gd name="T9" fmla="*/ 4 h 4"/>
                <a:gd name="T10" fmla="*/ 5 w 12"/>
                <a:gd name="T11" fmla="*/ 3 h 4"/>
                <a:gd name="T12" fmla="*/ 6 w 12"/>
                <a:gd name="T13" fmla="*/ 3 h 4"/>
                <a:gd name="T14" fmla="*/ 7 w 12"/>
                <a:gd name="T15" fmla="*/ 2 h 4"/>
                <a:gd name="T16" fmla="*/ 8 w 12"/>
                <a:gd name="T17" fmla="*/ 2 h 4"/>
                <a:gd name="T18" fmla="*/ 12 w 12"/>
                <a:gd name="T19" fmla="*/ 1 h 4"/>
                <a:gd name="T20" fmla="*/ 10 w 12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2"/>
                    <a:pt x="11" y="1"/>
                    <a:pt x="12" y="1"/>
                  </a:cubicBezTo>
                  <a:cubicBezTo>
                    <a:pt x="11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75" name="Freeform 484"/>
            <p:cNvSpPr>
              <a:spLocks/>
            </p:cNvSpPr>
            <p:nvPr/>
          </p:nvSpPr>
          <p:spPr bwMode="gray">
            <a:xfrm>
              <a:off x="5652780" y="2050614"/>
              <a:ext cx="18186" cy="12619"/>
            </a:xfrm>
            <a:custGeom>
              <a:avLst/>
              <a:gdLst>
                <a:gd name="T0" fmla="*/ 9 w 32"/>
                <a:gd name="T1" fmla="*/ 13 h 22"/>
                <a:gd name="T2" fmla="*/ 13 w 32"/>
                <a:gd name="T3" fmla="*/ 14 h 22"/>
                <a:gd name="T4" fmla="*/ 13 w 32"/>
                <a:gd name="T5" fmla="*/ 15 h 22"/>
                <a:gd name="T6" fmla="*/ 10 w 32"/>
                <a:gd name="T7" fmla="*/ 16 h 22"/>
                <a:gd name="T8" fmla="*/ 8 w 32"/>
                <a:gd name="T9" fmla="*/ 16 h 22"/>
                <a:gd name="T10" fmla="*/ 9 w 32"/>
                <a:gd name="T11" fmla="*/ 17 h 22"/>
                <a:gd name="T12" fmla="*/ 11 w 32"/>
                <a:gd name="T13" fmla="*/ 18 h 22"/>
                <a:gd name="T14" fmla="*/ 12 w 32"/>
                <a:gd name="T15" fmla="*/ 20 h 22"/>
                <a:gd name="T16" fmla="*/ 14 w 32"/>
                <a:gd name="T17" fmla="*/ 21 h 22"/>
                <a:gd name="T18" fmla="*/ 17 w 32"/>
                <a:gd name="T19" fmla="*/ 20 h 22"/>
                <a:gd name="T20" fmla="*/ 21 w 32"/>
                <a:gd name="T21" fmla="*/ 20 h 22"/>
                <a:gd name="T22" fmla="*/ 25 w 32"/>
                <a:gd name="T23" fmla="*/ 20 h 22"/>
                <a:gd name="T24" fmla="*/ 28 w 32"/>
                <a:gd name="T25" fmla="*/ 18 h 22"/>
                <a:gd name="T26" fmla="*/ 31 w 32"/>
                <a:gd name="T27" fmla="*/ 18 h 22"/>
                <a:gd name="T28" fmla="*/ 32 w 32"/>
                <a:gd name="T29" fmla="*/ 15 h 22"/>
                <a:gd name="T30" fmla="*/ 31 w 32"/>
                <a:gd name="T31" fmla="*/ 12 h 22"/>
                <a:gd name="T32" fmla="*/ 31 w 32"/>
                <a:gd name="T33" fmla="*/ 8 h 22"/>
                <a:gd name="T34" fmla="*/ 26 w 32"/>
                <a:gd name="T35" fmla="*/ 8 h 22"/>
                <a:gd name="T36" fmla="*/ 21 w 32"/>
                <a:gd name="T37" fmla="*/ 6 h 22"/>
                <a:gd name="T38" fmla="*/ 20 w 32"/>
                <a:gd name="T39" fmla="*/ 5 h 22"/>
                <a:gd name="T40" fmla="*/ 17 w 32"/>
                <a:gd name="T41" fmla="*/ 5 h 22"/>
                <a:gd name="T42" fmla="*/ 15 w 32"/>
                <a:gd name="T43" fmla="*/ 4 h 22"/>
                <a:gd name="T44" fmla="*/ 13 w 32"/>
                <a:gd name="T45" fmla="*/ 3 h 22"/>
                <a:gd name="T46" fmla="*/ 7 w 32"/>
                <a:gd name="T47" fmla="*/ 0 h 22"/>
                <a:gd name="T48" fmla="*/ 2 w 32"/>
                <a:gd name="T49" fmla="*/ 1 h 22"/>
                <a:gd name="T50" fmla="*/ 0 w 32"/>
                <a:gd name="T51" fmla="*/ 2 h 22"/>
                <a:gd name="T52" fmla="*/ 2 w 32"/>
                <a:gd name="T53" fmla="*/ 3 h 22"/>
                <a:gd name="T54" fmla="*/ 2 w 32"/>
                <a:gd name="T55" fmla="*/ 5 h 22"/>
                <a:gd name="T56" fmla="*/ 1 w 32"/>
                <a:gd name="T57" fmla="*/ 7 h 22"/>
                <a:gd name="T58" fmla="*/ 2 w 32"/>
                <a:gd name="T59" fmla="*/ 9 h 22"/>
                <a:gd name="T60" fmla="*/ 4 w 32"/>
                <a:gd name="T61" fmla="*/ 11 h 22"/>
                <a:gd name="T62" fmla="*/ 6 w 32"/>
                <a:gd name="T63" fmla="*/ 12 h 22"/>
                <a:gd name="T64" fmla="*/ 9 w 32"/>
                <a:gd name="T6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22">
                  <a:moveTo>
                    <a:pt x="9" y="13"/>
                  </a:moveTo>
                  <a:cubicBezTo>
                    <a:pt x="10" y="13"/>
                    <a:pt x="12" y="13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1" y="16"/>
                    <a:pt x="10" y="16"/>
                  </a:cubicBezTo>
                  <a:cubicBezTo>
                    <a:pt x="10" y="16"/>
                    <a:pt x="8" y="15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8"/>
                    <a:pt x="11" y="18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2" y="20"/>
                    <a:pt x="13" y="21"/>
                    <a:pt x="14" y="21"/>
                  </a:cubicBezTo>
                  <a:cubicBezTo>
                    <a:pt x="16" y="22"/>
                    <a:pt x="16" y="20"/>
                    <a:pt x="17" y="20"/>
                  </a:cubicBezTo>
                  <a:cubicBezTo>
                    <a:pt x="18" y="20"/>
                    <a:pt x="20" y="20"/>
                    <a:pt x="21" y="20"/>
                  </a:cubicBezTo>
                  <a:cubicBezTo>
                    <a:pt x="22" y="20"/>
                    <a:pt x="23" y="20"/>
                    <a:pt x="25" y="20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29" y="18"/>
                    <a:pt x="30" y="18"/>
                    <a:pt x="31" y="18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1" y="14"/>
                    <a:pt x="31" y="13"/>
                    <a:pt x="31" y="12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9" y="7"/>
                    <a:pt x="27" y="7"/>
                    <a:pt x="26" y="8"/>
                  </a:cubicBezTo>
                  <a:cubicBezTo>
                    <a:pt x="24" y="8"/>
                    <a:pt x="22" y="8"/>
                    <a:pt x="21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19" y="5"/>
                    <a:pt x="18" y="5"/>
                    <a:pt x="17" y="5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2" y="1"/>
                    <a:pt x="9" y="1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4"/>
                    <a:pt x="3" y="4"/>
                    <a:pt x="2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1" y="8"/>
                    <a:pt x="2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7" y="12"/>
                    <a:pt x="8" y="12"/>
                    <a:pt x="9" y="1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76" name="Freeform 485"/>
            <p:cNvSpPr>
              <a:spLocks/>
            </p:cNvSpPr>
            <p:nvPr/>
          </p:nvSpPr>
          <p:spPr bwMode="gray">
            <a:xfrm>
              <a:off x="5642388" y="2034283"/>
              <a:ext cx="8537" cy="5567"/>
            </a:xfrm>
            <a:custGeom>
              <a:avLst/>
              <a:gdLst>
                <a:gd name="T0" fmla="*/ 5 w 16"/>
                <a:gd name="T1" fmla="*/ 7 h 10"/>
                <a:gd name="T2" fmla="*/ 8 w 16"/>
                <a:gd name="T3" fmla="*/ 7 h 10"/>
                <a:gd name="T4" fmla="*/ 10 w 16"/>
                <a:gd name="T5" fmla="*/ 8 h 10"/>
                <a:gd name="T6" fmla="*/ 11 w 16"/>
                <a:gd name="T7" fmla="*/ 9 h 10"/>
                <a:gd name="T8" fmla="*/ 13 w 16"/>
                <a:gd name="T9" fmla="*/ 10 h 10"/>
                <a:gd name="T10" fmla="*/ 16 w 16"/>
                <a:gd name="T11" fmla="*/ 8 h 10"/>
                <a:gd name="T12" fmla="*/ 15 w 16"/>
                <a:gd name="T13" fmla="*/ 6 h 10"/>
                <a:gd name="T14" fmla="*/ 15 w 16"/>
                <a:gd name="T15" fmla="*/ 4 h 10"/>
                <a:gd name="T16" fmla="*/ 13 w 16"/>
                <a:gd name="T17" fmla="*/ 2 h 10"/>
                <a:gd name="T18" fmla="*/ 9 w 16"/>
                <a:gd name="T19" fmla="*/ 1 h 10"/>
                <a:gd name="T20" fmla="*/ 5 w 16"/>
                <a:gd name="T21" fmla="*/ 1 h 10"/>
                <a:gd name="T22" fmla="*/ 1 w 16"/>
                <a:gd name="T23" fmla="*/ 6 h 10"/>
                <a:gd name="T24" fmla="*/ 5 w 16"/>
                <a:gd name="T2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0">
                  <a:moveTo>
                    <a:pt x="5" y="7"/>
                  </a:move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8"/>
                    <a:pt x="10" y="9"/>
                    <a:pt x="11" y="9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5" y="10"/>
                    <a:pt x="16" y="10"/>
                    <a:pt x="16" y="8"/>
                  </a:cubicBezTo>
                  <a:cubicBezTo>
                    <a:pt x="16" y="7"/>
                    <a:pt x="16" y="7"/>
                    <a:pt x="15" y="6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3"/>
                    <a:pt x="15" y="2"/>
                    <a:pt x="13" y="2"/>
                  </a:cubicBezTo>
                  <a:cubicBezTo>
                    <a:pt x="12" y="1"/>
                    <a:pt x="11" y="2"/>
                    <a:pt x="9" y="1"/>
                  </a:cubicBezTo>
                  <a:cubicBezTo>
                    <a:pt x="8" y="1"/>
                    <a:pt x="7" y="0"/>
                    <a:pt x="5" y="1"/>
                  </a:cubicBezTo>
                  <a:cubicBezTo>
                    <a:pt x="4" y="1"/>
                    <a:pt x="0" y="4"/>
                    <a:pt x="1" y="6"/>
                  </a:cubicBezTo>
                  <a:cubicBezTo>
                    <a:pt x="2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77" name="Freeform 486"/>
            <p:cNvSpPr>
              <a:spLocks/>
            </p:cNvSpPr>
            <p:nvPr/>
          </p:nvSpPr>
          <p:spPr bwMode="gray">
            <a:xfrm>
              <a:off x="5662430" y="2019066"/>
              <a:ext cx="63095" cy="39713"/>
            </a:xfrm>
            <a:custGeom>
              <a:avLst/>
              <a:gdLst>
                <a:gd name="T0" fmla="*/ 80 w 112"/>
                <a:gd name="T1" fmla="*/ 62 h 70"/>
                <a:gd name="T2" fmla="*/ 82 w 112"/>
                <a:gd name="T3" fmla="*/ 57 h 70"/>
                <a:gd name="T4" fmla="*/ 86 w 112"/>
                <a:gd name="T5" fmla="*/ 59 h 70"/>
                <a:gd name="T6" fmla="*/ 100 w 112"/>
                <a:gd name="T7" fmla="*/ 50 h 70"/>
                <a:gd name="T8" fmla="*/ 107 w 112"/>
                <a:gd name="T9" fmla="*/ 42 h 70"/>
                <a:gd name="T10" fmla="*/ 99 w 112"/>
                <a:gd name="T11" fmla="*/ 39 h 70"/>
                <a:gd name="T12" fmla="*/ 92 w 112"/>
                <a:gd name="T13" fmla="*/ 34 h 70"/>
                <a:gd name="T14" fmla="*/ 85 w 112"/>
                <a:gd name="T15" fmla="*/ 29 h 70"/>
                <a:gd name="T16" fmla="*/ 81 w 112"/>
                <a:gd name="T17" fmla="*/ 21 h 70"/>
                <a:gd name="T18" fmla="*/ 78 w 112"/>
                <a:gd name="T19" fmla="*/ 28 h 70"/>
                <a:gd name="T20" fmla="*/ 71 w 112"/>
                <a:gd name="T21" fmla="*/ 21 h 70"/>
                <a:gd name="T22" fmla="*/ 61 w 112"/>
                <a:gd name="T23" fmla="*/ 18 h 70"/>
                <a:gd name="T24" fmla="*/ 51 w 112"/>
                <a:gd name="T25" fmla="*/ 12 h 70"/>
                <a:gd name="T26" fmla="*/ 42 w 112"/>
                <a:gd name="T27" fmla="*/ 2 h 70"/>
                <a:gd name="T28" fmla="*/ 21 w 112"/>
                <a:gd name="T29" fmla="*/ 2 h 70"/>
                <a:gd name="T30" fmla="*/ 30 w 112"/>
                <a:gd name="T31" fmla="*/ 3 h 70"/>
                <a:gd name="T32" fmla="*/ 30 w 112"/>
                <a:gd name="T33" fmla="*/ 6 h 70"/>
                <a:gd name="T34" fmla="*/ 25 w 112"/>
                <a:gd name="T35" fmla="*/ 7 h 70"/>
                <a:gd name="T36" fmla="*/ 14 w 112"/>
                <a:gd name="T37" fmla="*/ 12 h 70"/>
                <a:gd name="T38" fmla="*/ 21 w 112"/>
                <a:gd name="T39" fmla="*/ 16 h 70"/>
                <a:gd name="T40" fmla="*/ 18 w 112"/>
                <a:gd name="T41" fmla="*/ 17 h 70"/>
                <a:gd name="T42" fmla="*/ 7 w 112"/>
                <a:gd name="T43" fmla="*/ 16 h 70"/>
                <a:gd name="T44" fmla="*/ 7 w 112"/>
                <a:gd name="T45" fmla="*/ 18 h 70"/>
                <a:gd name="T46" fmla="*/ 5 w 112"/>
                <a:gd name="T47" fmla="*/ 23 h 70"/>
                <a:gd name="T48" fmla="*/ 6 w 112"/>
                <a:gd name="T49" fmla="*/ 26 h 70"/>
                <a:gd name="T50" fmla="*/ 12 w 112"/>
                <a:gd name="T51" fmla="*/ 27 h 70"/>
                <a:gd name="T52" fmla="*/ 20 w 112"/>
                <a:gd name="T53" fmla="*/ 26 h 70"/>
                <a:gd name="T54" fmla="*/ 19 w 112"/>
                <a:gd name="T55" fmla="*/ 30 h 70"/>
                <a:gd name="T56" fmla="*/ 1 w 112"/>
                <a:gd name="T57" fmla="*/ 28 h 70"/>
                <a:gd name="T58" fmla="*/ 2 w 112"/>
                <a:gd name="T59" fmla="*/ 34 h 70"/>
                <a:gd name="T60" fmla="*/ 7 w 112"/>
                <a:gd name="T61" fmla="*/ 37 h 70"/>
                <a:gd name="T62" fmla="*/ 21 w 112"/>
                <a:gd name="T63" fmla="*/ 36 h 70"/>
                <a:gd name="T64" fmla="*/ 10 w 112"/>
                <a:gd name="T65" fmla="*/ 41 h 70"/>
                <a:gd name="T66" fmla="*/ 13 w 112"/>
                <a:gd name="T67" fmla="*/ 45 h 70"/>
                <a:gd name="T68" fmla="*/ 20 w 112"/>
                <a:gd name="T69" fmla="*/ 46 h 70"/>
                <a:gd name="T70" fmla="*/ 24 w 112"/>
                <a:gd name="T71" fmla="*/ 47 h 70"/>
                <a:gd name="T72" fmla="*/ 32 w 112"/>
                <a:gd name="T73" fmla="*/ 45 h 70"/>
                <a:gd name="T74" fmla="*/ 42 w 112"/>
                <a:gd name="T75" fmla="*/ 45 h 70"/>
                <a:gd name="T76" fmla="*/ 48 w 112"/>
                <a:gd name="T77" fmla="*/ 45 h 70"/>
                <a:gd name="T78" fmla="*/ 47 w 112"/>
                <a:gd name="T79" fmla="*/ 47 h 70"/>
                <a:gd name="T80" fmla="*/ 41 w 112"/>
                <a:gd name="T81" fmla="*/ 48 h 70"/>
                <a:gd name="T82" fmla="*/ 31 w 112"/>
                <a:gd name="T83" fmla="*/ 50 h 70"/>
                <a:gd name="T84" fmla="*/ 24 w 112"/>
                <a:gd name="T85" fmla="*/ 55 h 70"/>
                <a:gd name="T86" fmla="*/ 31 w 112"/>
                <a:gd name="T87" fmla="*/ 57 h 70"/>
                <a:gd name="T88" fmla="*/ 42 w 112"/>
                <a:gd name="T89" fmla="*/ 62 h 70"/>
                <a:gd name="T90" fmla="*/ 38 w 112"/>
                <a:gd name="T91" fmla="*/ 64 h 70"/>
                <a:gd name="T92" fmla="*/ 46 w 112"/>
                <a:gd name="T93" fmla="*/ 70 h 70"/>
                <a:gd name="T94" fmla="*/ 60 w 112"/>
                <a:gd name="T95" fmla="*/ 69 h 70"/>
                <a:gd name="T96" fmla="*/ 66 w 112"/>
                <a:gd name="T97" fmla="*/ 70 h 70"/>
                <a:gd name="T98" fmla="*/ 64 w 112"/>
                <a:gd name="T99" fmla="*/ 64 h 70"/>
                <a:gd name="T100" fmla="*/ 71 w 112"/>
                <a:gd name="T101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70">
                  <a:moveTo>
                    <a:pt x="77" y="64"/>
                  </a:moveTo>
                  <a:cubicBezTo>
                    <a:pt x="77" y="63"/>
                    <a:pt x="77" y="63"/>
                    <a:pt x="77" y="62"/>
                  </a:cubicBezTo>
                  <a:cubicBezTo>
                    <a:pt x="76" y="62"/>
                    <a:pt x="77" y="62"/>
                    <a:pt x="77" y="62"/>
                  </a:cubicBezTo>
                  <a:cubicBezTo>
                    <a:pt x="78" y="62"/>
                    <a:pt x="78" y="62"/>
                    <a:pt x="79" y="62"/>
                  </a:cubicBezTo>
                  <a:cubicBezTo>
                    <a:pt x="79" y="62"/>
                    <a:pt x="79" y="62"/>
                    <a:pt x="80" y="62"/>
                  </a:cubicBezTo>
                  <a:cubicBezTo>
                    <a:pt x="80" y="63"/>
                    <a:pt x="81" y="63"/>
                    <a:pt x="81" y="63"/>
                  </a:cubicBezTo>
                  <a:cubicBezTo>
                    <a:pt x="82" y="63"/>
                    <a:pt x="83" y="63"/>
                    <a:pt x="83" y="62"/>
                  </a:cubicBezTo>
                  <a:cubicBezTo>
                    <a:pt x="83" y="62"/>
                    <a:pt x="83" y="61"/>
                    <a:pt x="83" y="61"/>
                  </a:cubicBezTo>
                  <a:cubicBezTo>
                    <a:pt x="83" y="60"/>
                    <a:pt x="83" y="59"/>
                    <a:pt x="82" y="58"/>
                  </a:cubicBezTo>
                  <a:cubicBezTo>
                    <a:pt x="82" y="58"/>
                    <a:pt x="82" y="58"/>
                    <a:pt x="82" y="57"/>
                  </a:cubicBezTo>
                  <a:cubicBezTo>
                    <a:pt x="81" y="56"/>
                    <a:pt x="82" y="55"/>
                    <a:pt x="82" y="55"/>
                  </a:cubicBezTo>
                  <a:cubicBezTo>
                    <a:pt x="82" y="53"/>
                    <a:pt x="83" y="52"/>
                    <a:pt x="84" y="51"/>
                  </a:cubicBezTo>
                  <a:cubicBezTo>
                    <a:pt x="84" y="53"/>
                    <a:pt x="84" y="54"/>
                    <a:pt x="84" y="55"/>
                  </a:cubicBezTo>
                  <a:cubicBezTo>
                    <a:pt x="84" y="56"/>
                    <a:pt x="84" y="57"/>
                    <a:pt x="84" y="58"/>
                  </a:cubicBezTo>
                  <a:cubicBezTo>
                    <a:pt x="85" y="59"/>
                    <a:pt x="85" y="59"/>
                    <a:pt x="86" y="59"/>
                  </a:cubicBezTo>
                  <a:cubicBezTo>
                    <a:pt x="87" y="58"/>
                    <a:pt x="88" y="58"/>
                    <a:pt x="89" y="57"/>
                  </a:cubicBezTo>
                  <a:cubicBezTo>
                    <a:pt x="91" y="57"/>
                    <a:pt x="91" y="56"/>
                    <a:pt x="91" y="55"/>
                  </a:cubicBezTo>
                  <a:cubicBezTo>
                    <a:pt x="92" y="54"/>
                    <a:pt x="93" y="53"/>
                    <a:pt x="94" y="53"/>
                  </a:cubicBezTo>
                  <a:cubicBezTo>
                    <a:pt x="95" y="53"/>
                    <a:pt x="96" y="53"/>
                    <a:pt x="97" y="53"/>
                  </a:cubicBezTo>
                  <a:cubicBezTo>
                    <a:pt x="98" y="52"/>
                    <a:pt x="99" y="51"/>
                    <a:pt x="100" y="50"/>
                  </a:cubicBezTo>
                  <a:cubicBezTo>
                    <a:pt x="101" y="50"/>
                    <a:pt x="102" y="50"/>
                    <a:pt x="103" y="50"/>
                  </a:cubicBezTo>
                  <a:cubicBezTo>
                    <a:pt x="104" y="49"/>
                    <a:pt x="105" y="49"/>
                    <a:pt x="107" y="48"/>
                  </a:cubicBezTo>
                  <a:cubicBezTo>
                    <a:pt x="108" y="48"/>
                    <a:pt x="112" y="48"/>
                    <a:pt x="111" y="46"/>
                  </a:cubicBezTo>
                  <a:cubicBezTo>
                    <a:pt x="111" y="45"/>
                    <a:pt x="110" y="44"/>
                    <a:pt x="109" y="44"/>
                  </a:cubicBezTo>
                  <a:cubicBezTo>
                    <a:pt x="108" y="44"/>
                    <a:pt x="108" y="43"/>
                    <a:pt x="107" y="42"/>
                  </a:cubicBezTo>
                  <a:cubicBezTo>
                    <a:pt x="107" y="42"/>
                    <a:pt x="107" y="40"/>
                    <a:pt x="106" y="40"/>
                  </a:cubicBezTo>
                  <a:cubicBezTo>
                    <a:pt x="106" y="40"/>
                    <a:pt x="105" y="41"/>
                    <a:pt x="105" y="41"/>
                  </a:cubicBezTo>
                  <a:cubicBezTo>
                    <a:pt x="105" y="41"/>
                    <a:pt x="104" y="42"/>
                    <a:pt x="104" y="42"/>
                  </a:cubicBezTo>
                  <a:cubicBezTo>
                    <a:pt x="102" y="42"/>
                    <a:pt x="101" y="41"/>
                    <a:pt x="100" y="40"/>
                  </a:cubicBezTo>
                  <a:cubicBezTo>
                    <a:pt x="100" y="40"/>
                    <a:pt x="100" y="39"/>
                    <a:pt x="99" y="39"/>
                  </a:cubicBezTo>
                  <a:cubicBezTo>
                    <a:pt x="99" y="39"/>
                    <a:pt x="98" y="39"/>
                    <a:pt x="98" y="39"/>
                  </a:cubicBezTo>
                  <a:cubicBezTo>
                    <a:pt x="96" y="39"/>
                    <a:pt x="94" y="40"/>
                    <a:pt x="93" y="40"/>
                  </a:cubicBezTo>
                  <a:cubicBezTo>
                    <a:pt x="92" y="41"/>
                    <a:pt x="91" y="41"/>
                    <a:pt x="90" y="41"/>
                  </a:cubicBezTo>
                  <a:cubicBezTo>
                    <a:pt x="90" y="39"/>
                    <a:pt x="91" y="37"/>
                    <a:pt x="92" y="36"/>
                  </a:cubicBezTo>
                  <a:cubicBezTo>
                    <a:pt x="92" y="36"/>
                    <a:pt x="92" y="35"/>
                    <a:pt x="92" y="34"/>
                  </a:cubicBezTo>
                  <a:cubicBezTo>
                    <a:pt x="91" y="34"/>
                    <a:pt x="90" y="35"/>
                    <a:pt x="90" y="34"/>
                  </a:cubicBezTo>
                  <a:cubicBezTo>
                    <a:pt x="90" y="33"/>
                    <a:pt x="91" y="32"/>
                    <a:pt x="91" y="32"/>
                  </a:cubicBezTo>
                  <a:cubicBezTo>
                    <a:pt x="91" y="31"/>
                    <a:pt x="90" y="30"/>
                    <a:pt x="89" y="30"/>
                  </a:cubicBezTo>
                  <a:cubicBezTo>
                    <a:pt x="88" y="29"/>
                    <a:pt x="88" y="29"/>
                    <a:pt x="87" y="29"/>
                  </a:cubicBezTo>
                  <a:cubicBezTo>
                    <a:pt x="86" y="29"/>
                    <a:pt x="86" y="29"/>
                    <a:pt x="85" y="29"/>
                  </a:cubicBezTo>
                  <a:cubicBezTo>
                    <a:pt x="85" y="28"/>
                    <a:pt x="86" y="28"/>
                    <a:pt x="86" y="27"/>
                  </a:cubicBezTo>
                  <a:cubicBezTo>
                    <a:pt x="87" y="26"/>
                    <a:pt x="86" y="25"/>
                    <a:pt x="86" y="24"/>
                  </a:cubicBezTo>
                  <a:cubicBezTo>
                    <a:pt x="86" y="23"/>
                    <a:pt x="87" y="22"/>
                    <a:pt x="86" y="22"/>
                  </a:cubicBezTo>
                  <a:cubicBezTo>
                    <a:pt x="85" y="21"/>
                    <a:pt x="85" y="21"/>
                    <a:pt x="84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0" y="21"/>
                    <a:pt x="79" y="20"/>
                    <a:pt x="78" y="21"/>
                  </a:cubicBezTo>
                  <a:cubicBezTo>
                    <a:pt x="77" y="21"/>
                    <a:pt x="77" y="22"/>
                    <a:pt x="76" y="23"/>
                  </a:cubicBezTo>
                  <a:cubicBezTo>
                    <a:pt x="76" y="24"/>
                    <a:pt x="77" y="25"/>
                    <a:pt x="77" y="26"/>
                  </a:cubicBezTo>
                  <a:cubicBezTo>
                    <a:pt x="78" y="27"/>
                    <a:pt x="79" y="27"/>
                    <a:pt x="80" y="28"/>
                  </a:cubicBezTo>
                  <a:cubicBezTo>
                    <a:pt x="79" y="28"/>
                    <a:pt x="79" y="28"/>
                    <a:pt x="78" y="28"/>
                  </a:cubicBezTo>
                  <a:cubicBezTo>
                    <a:pt x="78" y="27"/>
                    <a:pt x="77" y="27"/>
                    <a:pt x="76" y="27"/>
                  </a:cubicBezTo>
                  <a:cubicBezTo>
                    <a:pt x="75" y="27"/>
                    <a:pt x="75" y="26"/>
                    <a:pt x="74" y="26"/>
                  </a:cubicBezTo>
                  <a:cubicBezTo>
                    <a:pt x="73" y="26"/>
                    <a:pt x="72" y="26"/>
                    <a:pt x="72" y="25"/>
                  </a:cubicBezTo>
                  <a:cubicBezTo>
                    <a:pt x="71" y="24"/>
                    <a:pt x="72" y="24"/>
                    <a:pt x="72" y="23"/>
                  </a:cubicBezTo>
                  <a:cubicBezTo>
                    <a:pt x="72" y="22"/>
                    <a:pt x="71" y="22"/>
                    <a:pt x="71" y="21"/>
                  </a:cubicBezTo>
                  <a:cubicBezTo>
                    <a:pt x="71" y="21"/>
                    <a:pt x="70" y="20"/>
                    <a:pt x="70" y="20"/>
                  </a:cubicBezTo>
                  <a:cubicBezTo>
                    <a:pt x="70" y="19"/>
                    <a:pt x="69" y="19"/>
                    <a:pt x="68" y="18"/>
                  </a:cubicBezTo>
                  <a:cubicBezTo>
                    <a:pt x="68" y="18"/>
                    <a:pt x="67" y="18"/>
                    <a:pt x="66" y="18"/>
                  </a:cubicBezTo>
                  <a:cubicBezTo>
                    <a:pt x="65" y="18"/>
                    <a:pt x="64" y="18"/>
                    <a:pt x="63" y="18"/>
                  </a:cubicBezTo>
                  <a:cubicBezTo>
                    <a:pt x="62" y="18"/>
                    <a:pt x="61" y="18"/>
                    <a:pt x="61" y="18"/>
                  </a:cubicBezTo>
                  <a:cubicBezTo>
                    <a:pt x="60" y="18"/>
                    <a:pt x="59" y="19"/>
                    <a:pt x="58" y="18"/>
                  </a:cubicBezTo>
                  <a:cubicBezTo>
                    <a:pt x="58" y="17"/>
                    <a:pt x="57" y="16"/>
                    <a:pt x="56" y="15"/>
                  </a:cubicBezTo>
                  <a:cubicBezTo>
                    <a:pt x="55" y="15"/>
                    <a:pt x="54" y="14"/>
                    <a:pt x="53" y="14"/>
                  </a:cubicBezTo>
                  <a:cubicBezTo>
                    <a:pt x="53" y="14"/>
                    <a:pt x="52" y="14"/>
                    <a:pt x="52" y="13"/>
                  </a:cubicBezTo>
                  <a:cubicBezTo>
                    <a:pt x="52" y="13"/>
                    <a:pt x="52" y="13"/>
                    <a:pt x="51" y="12"/>
                  </a:cubicBezTo>
                  <a:cubicBezTo>
                    <a:pt x="50" y="11"/>
                    <a:pt x="50" y="10"/>
                    <a:pt x="48" y="9"/>
                  </a:cubicBezTo>
                  <a:cubicBezTo>
                    <a:pt x="48" y="9"/>
                    <a:pt x="47" y="8"/>
                    <a:pt x="47" y="8"/>
                  </a:cubicBezTo>
                  <a:cubicBezTo>
                    <a:pt x="46" y="8"/>
                    <a:pt x="46" y="7"/>
                    <a:pt x="45" y="6"/>
                  </a:cubicBezTo>
                  <a:cubicBezTo>
                    <a:pt x="44" y="6"/>
                    <a:pt x="44" y="5"/>
                    <a:pt x="43" y="4"/>
                  </a:cubicBezTo>
                  <a:cubicBezTo>
                    <a:pt x="43" y="3"/>
                    <a:pt x="42" y="3"/>
                    <a:pt x="42" y="2"/>
                  </a:cubicBezTo>
                  <a:cubicBezTo>
                    <a:pt x="40" y="2"/>
                    <a:pt x="39" y="2"/>
                    <a:pt x="37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3" y="1"/>
                    <a:pt x="22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8" y="3"/>
                    <a:pt x="29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3" y="3"/>
                    <a:pt x="33" y="3"/>
                  </a:cubicBezTo>
                  <a:cubicBezTo>
                    <a:pt x="33" y="4"/>
                    <a:pt x="33" y="5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7" y="6"/>
                    <a:pt x="26" y="6"/>
                    <a:pt x="24" y="6"/>
                  </a:cubicBezTo>
                  <a:cubicBezTo>
                    <a:pt x="24" y="6"/>
                    <a:pt x="23" y="5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8"/>
                    <a:pt x="23" y="8"/>
                    <a:pt x="22" y="8"/>
                  </a:cubicBezTo>
                  <a:cubicBezTo>
                    <a:pt x="21" y="8"/>
                    <a:pt x="20" y="8"/>
                    <a:pt x="19" y="8"/>
                  </a:cubicBezTo>
                  <a:cubicBezTo>
                    <a:pt x="18" y="8"/>
                    <a:pt x="18" y="7"/>
                    <a:pt x="17" y="8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4" y="10"/>
                    <a:pt x="13" y="11"/>
                    <a:pt x="14" y="12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20" y="15"/>
                    <a:pt x="22" y="15"/>
                    <a:pt x="24" y="15"/>
                  </a:cubicBezTo>
                  <a:cubicBezTo>
                    <a:pt x="23" y="15"/>
                    <a:pt x="22" y="15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1" y="17"/>
                    <a:pt x="22" y="17"/>
                    <a:pt x="22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3" y="17"/>
                    <a:pt x="22" y="17"/>
                    <a:pt x="21" y="17"/>
                  </a:cubicBezTo>
                  <a:cubicBezTo>
                    <a:pt x="20" y="17"/>
                    <a:pt x="19" y="17"/>
                    <a:pt x="18" y="17"/>
                  </a:cubicBezTo>
                  <a:cubicBezTo>
                    <a:pt x="17" y="17"/>
                    <a:pt x="16" y="18"/>
                    <a:pt x="15" y="17"/>
                  </a:cubicBezTo>
                  <a:cubicBezTo>
                    <a:pt x="15" y="17"/>
                    <a:pt x="15" y="17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8" y="16"/>
                    <a:pt x="7" y="15"/>
                    <a:pt x="7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5" y="20"/>
                    <a:pt x="6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2"/>
                    <a:pt x="6" y="22"/>
                    <a:pt x="5" y="23"/>
                  </a:cubicBezTo>
                  <a:cubicBezTo>
                    <a:pt x="4" y="23"/>
                    <a:pt x="3" y="23"/>
                    <a:pt x="2" y="24"/>
                  </a:cubicBezTo>
                  <a:cubicBezTo>
                    <a:pt x="2" y="24"/>
                    <a:pt x="1" y="25"/>
                    <a:pt x="0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2" y="26"/>
                    <a:pt x="3" y="26"/>
                    <a:pt x="4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6"/>
                    <a:pt x="6" y="26"/>
                    <a:pt x="7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10" y="25"/>
                    <a:pt x="11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6"/>
                    <a:pt x="19" y="26"/>
                    <a:pt x="20" y="26"/>
                  </a:cubicBezTo>
                  <a:cubicBezTo>
                    <a:pt x="20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0"/>
                    <a:pt x="18" y="30"/>
                    <a:pt x="17" y="30"/>
                  </a:cubicBezTo>
                  <a:cubicBezTo>
                    <a:pt x="14" y="30"/>
                    <a:pt x="12" y="30"/>
                    <a:pt x="10" y="30"/>
                  </a:cubicBezTo>
                  <a:cubicBezTo>
                    <a:pt x="9" y="30"/>
                    <a:pt x="7" y="30"/>
                    <a:pt x="6" y="29"/>
                  </a:cubicBezTo>
                  <a:cubicBezTo>
                    <a:pt x="5" y="29"/>
                    <a:pt x="4" y="29"/>
                    <a:pt x="3" y="29"/>
                  </a:cubicBezTo>
                  <a:cubicBezTo>
                    <a:pt x="2" y="29"/>
                    <a:pt x="1" y="28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31"/>
                    <a:pt x="1" y="31"/>
                  </a:cubicBezTo>
                  <a:cubicBezTo>
                    <a:pt x="1" y="31"/>
                    <a:pt x="2" y="31"/>
                    <a:pt x="2" y="32"/>
                  </a:cubicBezTo>
                  <a:cubicBezTo>
                    <a:pt x="2" y="32"/>
                    <a:pt x="2" y="33"/>
                    <a:pt x="2" y="34"/>
                  </a:cubicBezTo>
                  <a:cubicBezTo>
                    <a:pt x="3" y="34"/>
                    <a:pt x="3" y="34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7" y="37"/>
                    <a:pt x="7" y="37"/>
                  </a:cubicBezTo>
                  <a:cubicBezTo>
                    <a:pt x="7" y="37"/>
                    <a:pt x="8" y="38"/>
                    <a:pt x="9" y="38"/>
                  </a:cubicBezTo>
                  <a:cubicBezTo>
                    <a:pt x="10" y="39"/>
                    <a:pt x="12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7" y="38"/>
                    <a:pt x="19" y="38"/>
                    <a:pt x="19" y="37"/>
                  </a:cubicBezTo>
                  <a:cubicBezTo>
                    <a:pt x="19" y="37"/>
                    <a:pt x="21" y="36"/>
                    <a:pt x="21" y="36"/>
                  </a:cubicBezTo>
                  <a:cubicBezTo>
                    <a:pt x="22" y="36"/>
                    <a:pt x="22" y="37"/>
                    <a:pt x="22" y="38"/>
                  </a:cubicBezTo>
                  <a:cubicBezTo>
                    <a:pt x="22" y="39"/>
                    <a:pt x="19" y="40"/>
                    <a:pt x="18" y="40"/>
                  </a:cubicBezTo>
                  <a:cubicBezTo>
                    <a:pt x="17" y="40"/>
                    <a:pt x="16" y="40"/>
                    <a:pt x="15" y="41"/>
                  </a:cubicBezTo>
                  <a:cubicBezTo>
                    <a:pt x="14" y="41"/>
                    <a:pt x="13" y="41"/>
                    <a:pt x="12" y="41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10" y="42"/>
                    <a:pt x="9" y="42"/>
                    <a:pt x="9" y="42"/>
                  </a:cubicBezTo>
                  <a:cubicBezTo>
                    <a:pt x="9" y="42"/>
                    <a:pt x="9" y="42"/>
                    <a:pt x="10" y="43"/>
                  </a:cubicBezTo>
                  <a:cubicBezTo>
                    <a:pt x="10" y="43"/>
                    <a:pt x="10" y="43"/>
                    <a:pt x="11" y="43"/>
                  </a:cubicBezTo>
                  <a:cubicBezTo>
                    <a:pt x="11" y="44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4" y="46"/>
                  </a:cubicBezTo>
                  <a:cubicBezTo>
                    <a:pt x="14" y="46"/>
                    <a:pt x="15" y="47"/>
                    <a:pt x="16" y="47"/>
                  </a:cubicBezTo>
                  <a:cubicBezTo>
                    <a:pt x="16" y="47"/>
                    <a:pt x="17" y="47"/>
                    <a:pt x="17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19" y="46"/>
                    <a:pt x="20" y="46"/>
                  </a:cubicBezTo>
                  <a:cubicBezTo>
                    <a:pt x="20" y="46"/>
                    <a:pt x="20" y="45"/>
                    <a:pt x="21" y="45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3" y="44"/>
                    <a:pt x="23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8" y="46"/>
                  </a:cubicBezTo>
                  <a:cubicBezTo>
                    <a:pt x="28" y="45"/>
                    <a:pt x="29" y="44"/>
                    <a:pt x="30" y="44"/>
                  </a:cubicBezTo>
                  <a:cubicBezTo>
                    <a:pt x="31" y="44"/>
                    <a:pt x="31" y="45"/>
                    <a:pt x="32" y="45"/>
                  </a:cubicBezTo>
                  <a:cubicBezTo>
                    <a:pt x="32" y="45"/>
                    <a:pt x="33" y="44"/>
                    <a:pt x="33" y="44"/>
                  </a:cubicBezTo>
                  <a:cubicBezTo>
                    <a:pt x="34" y="43"/>
                    <a:pt x="34" y="43"/>
                    <a:pt x="35" y="43"/>
                  </a:cubicBezTo>
                  <a:cubicBezTo>
                    <a:pt x="36" y="43"/>
                    <a:pt x="36" y="44"/>
                    <a:pt x="37" y="44"/>
                  </a:cubicBezTo>
                  <a:cubicBezTo>
                    <a:pt x="38" y="44"/>
                    <a:pt x="41" y="43"/>
                    <a:pt x="40" y="44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5"/>
                    <a:pt x="44" y="45"/>
                    <a:pt x="44" y="45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48" y="45"/>
                    <a:pt x="49" y="45"/>
                    <a:pt x="50" y="45"/>
                  </a:cubicBezTo>
                  <a:cubicBezTo>
                    <a:pt x="50" y="45"/>
                    <a:pt x="51" y="45"/>
                    <a:pt x="51" y="45"/>
                  </a:cubicBezTo>
                  <a:cubicBezTo>
                    <a:pt x="50" y="46"/>
                    <a:pt x="49" y="45"/>
                    <a:pt x="48" y="45"/>
                  </a:cubicBezTo>
                  <a:cubicBezTo>
                    <a:pt x="47" y="45"/>
                    <a:pt x="46" y="45"/>
                    <a:pt x="45" y="45"/>
                  </a:cubicBezTo>
                  <a:cubicBezTo>
                    <a:pt x="44" y="45"/>
                    <a:pt x="43" y="45"/>
                    <a:pt x="42" y="46"/>
                  </a:cubicBezTo>
                  <a:cubicBezTo>
                    <a:pt x="42" y="46"/>
                    <a:pt x="41" y="46"/>
                    <a:pt x="41" y="47"/>
                  </a:cubicBezTo>
                  <a:cubicBezTo>
                    <a:pt x="41" y="47"/>
                    <a:pt x="42" y="47"/>
                    <a:pt x="43" y="47"/>
                  </a:cubicBezTo>
                  <a:cubicBezTo>
                    <a:pt x="44" y="47"/>
                    <a:pt x="45" y="47"/>
                    <a:pt x="47" y="47"/>
                  </a:cubicBezTo>
                  <a:cubicBezTo>
                    <a:pt x="48" y="47"/>
                    <a:pt x="49" y="48"/>
                    <a:pt x="50" y="48"/>
                  </a:cubicBezTo>
                  <a:cubicBezTo>
                    <a:pt x="52" y="48"/>
                    <a:pt x="53" y="48"/>
                    <a:pt x="54" y="48"/>
                  </a:cubicBezTo>
                  <a:cubicBezTo>
                    <a:pt x="54" y="49"/>
                    <a:pt x="52" y="48"/>
                    <a:pt x="52" y="48"/>
                  </a:cubicBezTo>
                  <a:cubicBezTo>
                    <a:pt x="50" y="48"/>
                    <a:pt x="49" y="48"/>
                    <a:pt x="47" y="48"/>
                  </a:cubicBezTo>
                  <a:cubicBezTo>
                    <a:pt x="45" y="48"/>
                    <a:pt x="43" y="48"/>
                    <a:pt x="41" y="48"/>
                  </a:cubicBezTo>
                  <a:cubicBezTo>
                    <a:pt x="40" y="48"/>
                    <a:pt x="38" y="48"/>
                    <a:pt x="36" y="48"/>
                  </a:cubicBezTo>
                  <a:cubicBezTo>
                    <a:pt x="35" y="48"/>
                    <a:pt x="34" y="48"/>
                    <a:pt x="33" y="48"/>
                  </a:cubicBezTo>
                  <a:cubicBezTo>
                    <a:pt x="33" y="48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0" y="50"/>
                    <a:pt x="30" y="51"/>
                  </a:cubicBezTo>
                  <a:cubicBezTo>
                    <a:pt x="30" y="51"/>
                    <a:pt x="30" y="51"/>
                    <a:pt x="29" y="51"/>
                  </a:cubicBezTo>
                  <a:cubicBezTo>
                    <a:pt x="29" y="51"/>
                    <a:pt x="28" y="51"/>
                    <a:pt x="28" y="51"/>
                  </a:cubicBezTo>
                  <a:cubicBezTo>
                    <a:pt x="26" y="51"/>
                    <a:pt x="22" y="51"/>
                    <a:pt x="23" y="53"/>
                  </a:cubicBezTo>
                  <a:cubicBezTo>
                    <a:pt x="24" y="53"/>
                    <a:pt x="24" y="55"/>
                    <a:pt x="24" y="55"/>
                  </a:cubicBezTo>
                  <a:cubicBezTo>
                    <a:pt x="25" y="55"/>
                    <a:pt x="26" y="56"/>
                    <a:pt x="26" y="56"/>
                  </a:cubicBezTo>
                  <a:cubicBezTo>
                    <a:pt x="27" y="56"/>
                    <a:pt x="28" y="56"/>
                    <a:pt x="29" y="56"/>
                  </a:cubicBezTo>
                  <a:cubicBezTo>
                    <a:pt x="30" y="56"/>
                    <a:pt x="31" y="56"/>
                    <a:pt x="32" y="56"/>
                  </a:cubicBezTo>
                  <a:cubicBezTo>
                    <a:pt x="32" y="56"/>
                    <a:pt x="33" y="56"/>
                    <a:pt x="33" y="57"/>
                  </a:cubicBezTo>
                  <a:cubicBezTo>
                    <a:pt x="32" y="57"/>
                    <a:pt x="31" y="57"/>
                    <a:pt x="31" y="57"/>
                  </a:cubicBezTo>
                  <a:cubicBezTo>
                    <a:pt x="30" y="57"/>
                    <a:pt x="30" y="58"/>
                    <a:pt x="30" y="59"/>
                  </a:cubicBezTo>
                  <a:cubicBezTo>
                    <a:pt x="30" y="59"/>
                    <a:pt x="31" y="60"/>
                    <a:pt x="31" y="60"/>
                  </a:cubicBezTo>
                  <a:cubicBezTo>
                    <a:pt x="31" y="61"/>
                    <a:pt x="32" y="61"/>
                    <a:pt x="33" y="61"/>
                  </a:cubicBezTo>
                  <a:cubicBezTo>
                    <a:pt x="34" y="62"/>
                    <a:pt x="36" y="61"/>
                    <a:pt x="37" y="61"/>
                  </a:cubicBezTo>
                  <a:cubicBezTo>
                    <a:pt x="39" y="61"/>
                    <a:pt x="40" y="61"/>
                    <a:pt x="42" y="62"/>
                  </a:cubicBezTo>
                  <a:cubicBezTo>
                    <a:pt x="43" y="62"/>
                    <a:pt x="45" y="63"/>
                    <a:pt x="46" y="62"/>
                  </a:cubicBezTo>
                  <a:cubicBezTo>
                    <a:pt x="44" y="63"/>
                    <a:pt x="42" y="63"/>
                    <a:pt x="41" y="63"/>
                  </a:cubicBezTo>
                  <a:cubicBezTo>
                    <a:pt x="40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7" y="64"/>
                    <a:pt x="38" y="64"/>
                  </a:cubicBezTo>
                  <a:cubicBezTo>
                    <a:pt x="38" y="65"/>
                    <a:pt x="39" y="65"/>
                    <a:pt x="39" y="65"/>
                  </a:cubicBezTo>
                  <a:cubicBezTo>
                    <a:pt x="40" y="66"/>
                    <a:pt x="42" y="66"/>
                    <a:pt x="42" y="67"/>
                  </a:cubicBezTo>
                  <a:cubicBezTo>
                    <a:pt x="43" y="67"/>
                    <a:pt x="43" y="68"/>
                    <a:pt x="43" y="68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70"/>
                    <a:pt x="46" y="70"/>
                    <a:pt x="46" y="70"/>
                  </a:cubicBezTo>
                  <a:cubicBezTo>
                    <a:pt x="47" y="70"/>
                    <a:pt x="48" y="70"/>
                    <a:pt x="49" y="70"/>
                  </a:cubicBezTo>
                  <a:cubicBezTo>
                    <a:pt x="51" y="70"/>
                    <a:pt x="53" y="70"/>
                    <a:pt x="55" y="70"/>
                  </a:cubicBezTo>
                  <a:cubicBezTo>
                    <a:pt x="56" y="70"/>
                    <a:pt x="57" y="70"/>
                    <a:pt x="58" y="70"/>
                  </a:cubicBezTo>
                  <a:cubicBezTo>
                    <a:pt x="59" y="70"/>
                    <a:pt x="60" y="70"/>
                    <a:pt x="61" y="70"/>
                  </a:cubicBezTo>
                  <a:cubicBezTo>
                    <a:pt x="62" y="70"/>
                    <a:pt x="61" y="69"/>
                    <a:pt x="60" y="69"/>
                  </a:cubicBezTo>
                  <a:cubicBezTo>
                    <a:pt x="60" y="69"/>
                    <a:pt x="58" y="68"/>
                    <a:pt x="58" y="68"/>
                  </a:cubicBezTo>
                  <a:cubicBezTo>
                    <a:pt x="58" y="67"/>
                    <a:pt x="61" y="67"/>
                    <a:pt x="62" y="67"/>
                  </a:cubicBezTo>
                  <a:cubicBezTo>
                    <a:pt x="63" y="67"/>
                    <a:pt x="63" y="67"/>
                    <a:pt x="64" y="67"/>
                  </a:cubicBezTo>
                  <a:cubicBezTo>
                    <a:pt x="64" y="68"/>
                    <a:pt x="65" y="68"/>
                    <a:pt x="65" y="69"/>
                  </a:cubicBezTo>
                  <a:cubicBezTo>
                    <a:pt x="66" y="69"/>
                    <a:pt x="66" y="70"/>
                    <a:pt x="66" y="70"/>
                  </a:cubicBezTo>
                  <a:cubicBezTo>
                    <a:pt x="66" y="69"/>
                    <a:pt x="66" y="68"/>
                    <a:pt x="66" y="68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6"/>
                    <a:pt x="65" y="65"/>
                    <a:pt x="65" y="65"/>
                  </a:cubicBezTo>
                  <a:cubicBezTo>
                    <a:pt x="65" y="64"/>
                    <a:pt x="65" y="64"/>
                    <a:pt x="64" y="64"/>
                  </a:cubicBezTo>
                  <a:cubicBezTo>
                    <a:pt x="64" y="63"/>
                    <a:pt x="63" y="63"/>
                    <a:pt x="63" y="62"/>
                  </a:cubicBezTo>
                  <a:cubicBezTo>
                    <a:pt x="63" y="61"/>
                    <a:pt x="65" y="62"/>
                    <a:pt x="65" y="62"/>
                  </a:cubicBezTo>
                  <a:cubicBezTo>
                    <a:pt x="67" y="62"/>
                    <a:pt x="67" y="64"/>
                    <a:pt x="68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6"/>
                    <a:pt x="70" y="66"/>
                    <a:pt x="71" y="66"/>
                  </a:cubicBezTo>
                  <a:cubicBezTo>
                    <a:pt x="72" y="68"/>
                    <a:pt x="72" y="70"/>
                    <a:pt x="74" y="70"/>
                  </a:cubicBezTo>
                  <a:cubicBezTo>
                    <a:pt x="76" y="70"/>
                    <a:pt x="76" y="68"/>
                    <a:pt x="77" y="67"/>
                  </a:cubicBezTo>
                  <a:cubicBezTo>
                    <a:pt x="77" y="66"/>
                    <a:pt x="77" y="65"/>
                    <a:pt x="77" y="6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778" name="Freeform 487"/>
            <p:cNvSpPr>
              <a:spLocks/>
            </p:cNvSpPr>
            <p:nvPr/>
          </p:nvSpPr>
          <p:spPr bwMode="gray">
            <a:xfrm>
              <a:off x="5688410" y="1996426"/>
              <a:ext cx="167017" cy="85364"/>
            </a:xfrm>
            <a:custGeom>
              <a:avLst/>
              <a:gdLst>
                <a:gd name="T0" fmla="*/ 173 w 296"/>
                <a:gd name="T1" fmla="*/ 83 h 151"/>
                <a:gd name="T2" fmla="*/ 140 w 296"/>
                <a:gd name="T3" fmla="*/ 84 h 151"/>
                <a:gd name="T4" fmla="*/ 149 w 296"/>
                <a:gd name="T5" fmla="*/ 89 h 151"/>
                <a:gd name="T6" fmla="*/ 138 w 296"/>
                <a:gd name="T7" fmla="*/ 91 h 151"/>
                <a:gd name="T8" fmla="*/ 145 w 296"/>
                <a:gd name="T9" fmla="*/ 93 h 151"/>
                <a:gd name="T10" fmla="*/ 150 w 296"/>
                <a:gd name="T11" fmla="*/ 102 h 151"/>
                <a:gd name="T12" fmla="*/ 152 w 296"/>
                <a:gd name="T13" fmla="*/ 111 h 151"/>
                <a:gd name="T14" fmla="*/ 132 w 296"/>
                <a:gd name="T15" fmla="*/ 114 h 151"/>
                <a:gd name="T16" fmla="*/ 131 w 296"/>
                <a:gd name="T17" fmla="*/ 126 h 151"/>
                <a:gd name="T18" fmla="*/ 100 w 296"/>
                <a:gd name="T19" fmla="*/ 126 h 151"/>
                <a:gd name="T20" fmla="*/ 112 w 296"/>
                <a:gd name="T21" fmla="*/ 130 h 151"/>
                <a:gd name="T22" fmla="*/ 133 w 296"/>
                <a:gd name="T23" fmla="*/ 135 h 151"/>
                <a:gd name="T24" fmla="*/ 115 w 296"/>
                <a:gd name="T25" fmla="*/ 148 h 151"/>
                <a:gd name="T26" fmla="*/ 96 w 296"/>
                <a:gd name="T27" fmla="*/ 145 h 151"/>
                <a:gd name="T28" fmla="*/ 82 w 296"/>
                <a:gd name="T29" fmla="*/ 141 h 151"/>
                <a:gd name="T30" fmla="*/ 70 w 296"/>
                <a:gd name="T31" fmla="*/ 148 h 151"/>
                <a:gd name="T32" fmla="*/ 40 w 296"/>
                <a:gd name="T33" fmla="*/ 147 h 151"/>
                <a:gd name="T34" fmla="*/ 24 w 296"/>
                <a:gd name="T35" fmla="*/ 138 h 151"/>
                <a:gd name="T36" fmla="*/ 40 w 296"/>
                <a:gd name="T37" fmla="*/ 127 h 151"/>
                <a:gd name="T38" fmla="*/ 56 w 296"/>
                <a:gd name="T39" fmla="*/ 121 h 151"/>
                <a:gd name="T40" fmla="*/ 86 w 296"/>
                <a:gd name="T41" fmla="*/ 119 h 151"/>
                <a:gd name="T42" fmla="*/ 65 w 296"/>
                <a:gd name="T43" fmla="*/ 120 h 151"/>
                <a:gd name="T44" fmla="*/ 63 w 296"/>
                <a:gd name="T45" fmla="*/ 109 h 151"/>
                <a:gd name="T46" fmla="*/ 42 w 296"/>
                <a:gd name="T47" fmla="*/ 106 h 151"/>
                <a:gd name="T48" fmla="*/ 88 w 296"/>
                <a:gd name="T49" fmla="*/ 99 h 151"/>
                <a:gd name="T50" fmla="*/ 71 w 296"/>
                <a:gd name="T51" fmla="*/ 93 h 151"/>
                <a:gd name="T52" fmla="*/ 53 w 296"/>
                <a:gd name="T53" fmla="*/ 73 h 151"/>
                <a:gd name="T54" fmla="*/ 94 w 296"/>
                <a:gd name="T55" fmla="*/ 76 h 151"/>
                <a:gd name="T56" fmla="*/ 94 w 296"/>
                <a:gd name="T57" fmla="*/ 70 h 151"/>
                <a:gd name="T58" fmla="*/ 128 w 296"/>
                <a:gd name="T59" fmla="*/ 57 h 151"/>
                <a:gd name="T60" fmla="*/ 126 w 296"/>
                <a:gd name="T61" fmla="*/ 50 h 151"/>
                <a:gd name="T62" fmla="*/ 116 w 296"/>
                <a:gd name="T63" fmla="*/ 53 h 151"/>
                <a:gd name="T64" fmla="*/ 85 w 296"/>
                <a:gd name="T65" fmla="*/ 54 h 151"/>
                <a:gd name="T66" fmla="*/ 52 w 296"/>
                <a:gd name="T67" fmla="*/ 54 h 151"/>
                <a:gd name="T68" fmla="*/ 43 w 296"/>
                <a:gd name="T69" fmla="*/ 56 h 151"/>
                <a:gd name="T70" fmla="*/ 17 w 296"/>
                <a:gd name="T71" fmla="*/ 48 h 151"/>
                <a:gd name="T72" fmla="*/ 20 w 296"/>
                <a:gd name="T73" fmla="*/ 35 h 151"/>
                <a:gd name="T74" fmla="*/ 25 w 296"/>
                <a:gd name="T75" fmla="*/ 26 h 151"/>
                <a:gd name="T76" fmla="*/ 63 w 296"/>
                <a:gd name="T77" fmla="*/ 26 h 151"/>
                <a:gd name="T78" fmla="*/ 77 w 296"/>
                <a:gd name="T79" fmla="*/ 17 h 151"/>
                <a:gd name="T80" fmla="*/ 118 w 296"/>
                <a:gd name="T81" fmla="*/ 28 h 151"/>
                <a:gd name="T82" fmla="*/ 106 w 296"/>
                <a:gd name="T83" fmla="*/ 10 h 151"/>
                <a:gd name="T84" fmla="*/ 126 w 296"/>
                <a:gd name="T85" fmla="*/ 2 h 151"/>
                <a:gd name="T86" fmla="*/ 142 w 296"/>
                <a:gd name="T87" fmla="*/ 3 h 151"/>
                <a:gd name="T88" fmla="*/ 173 w 296"/>
                <a:gd name="T89" fmla="*/ 6 h 151"/>
                <a:gd name="T90" fmla="*/ 194 w 296"/>
                <a:gd name="T91" fmla="*/ 3 h 151"/>
                <a:gd name="T92" fmla="*/ 220 w 296"/>
                <a:gd name="T93" fmla="*/ 2 h 151"/>
                <a:gd name="T94" fmla="*/ 235 w 296"/>
                <a:gd name="T95" fmla="*/ 7 h 151"/>
                <a:gd name="T96" fmla="*/ 257 w 296"/>
                <a:gd name="T97" fmla="*/ 6 h 151"/>
                <a:gd name="T98" fmla="*/ 279 w 296"/>
                <a:gd name="T99" fmla="*/ 14 h 151"/>
                <a:gd name="T100" fmla="*/ 278 w 296"/>
                <a:gd name="T101" fmla="*/ 27 h 151"/>
                <a:gd name="T102" fmla="*/ 246 w 296"/>
                <a:gd name="T103" fmla="*/ 33 h 151"/>
                <a:gd name="T104" fmla="*/ 225 w 296"/>
                <a:gd name="T105" fmla="*/ 36 h 151"/>
                <a:gd name="T106" fmla="*/ 223 w 296"/>
                <a:gd name="T107" fmla="*/ 42 h 151"/>
                <a:gd name="T108" fmla="*/ 249 w 296"/>
                <a:gd name="T109" fmla="*/ 44 h 151"/>
                <a:gd name="T110" fmla="*/ 220 w 296"/>
                <a:gd name="T111" fmla="*/ 58 h 151"/>
                <a:gd name="T112" fmla="*/ 206 w 296"/>
                <a:gd name="T113" fmla="*/ 64 h 151"/>
                <a:gd name="T114" fmla="*/ 193 w 296"/>
                <a:gd name="T115" fmla="*/ 67 h 151"/>
                <a:gd name="T116" fmla="*/ 204 w 296"/>
                <a:gd name="T117" fmla="*/ 71 h 151"/>
                <a:gd name="T118" fmla="*/ 175 w 296"/>
                <a:gd name="T119" fmla="*/ 7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6" h="151">
                  <a:moveTo>
                    <a:pt x="172" y="74"/>
                  </a:moveTo>
                  <a:cubicBezTo>
                    <a:pt x="170" y="74"/>
                    <a:pt x="168" y="73"/>
                    <a:pt x="167" y="73"/>
                  </a:cubicBezTo>
                  <a:cubicBezTo>
                    <a:pt x="166" y="73"/>
                    <a:pt x="166" y="73"/>
                    <a:pt x="166" y="74"/>
                  </a:cubicBezTo>
                  <a:cubicBezTo>
                    <a:pt x="166" y="74"/>
                    <a:pt x="167" y="75"/>
                    <a:pt x="168" y="75"/>
                  </a:cubicBezTo>
                  <a:cubicBezTo>
                    <a:pt x="170" y="76"/>
                    <a:pt x="173" y="76"/>
                    <a:pt x="175" y="76"/>
                  </a:cubicBezTo>
                  <a:cubicBezTo>
                    <a:pt x="176" y="76"/>
                    <a:pt x="176" y="76"/>
                    <a:pt x="177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8" y="76"/>
                    <a:pt x="178" y="77"/>
                    <a:pt x="178" y="77"/>
                  </a:cubicBezTo>
                  <a:cubicBezTo>
                    <a:pt x="179" y="77"/>
                    <a:pt x="179" y="78"/>
                    <a:pt x="179" y="78"/>
                  </a:cubicBezTo>
                  <a:cubicBezTo>
                    <a:pt x="179" y="78"/>
                    <a:pt x="180" y="79"/>
                    <a:pt x="180" y="80"/>
                  </a:cubicBezTo>
                  <a:cubicBezTo>
                    <a:pt x="180" y="80"/>
                    <a:pt x="179" y="81"/>
                    <a:pt x="178" y="81"/>
                  </a:cubicBezTo>
                  <a:cubicBezTo>
                    <a:pt x="177" y="82"/>
                    <a:pt x="176" y="81"/>
                    <a:pt x="175" y="81"/>
                  </a:cubicBezTo>
                  <a:cubicBezTo>
                    <a:pt x="174" y="81"/>
                    <a:pt x="174" y="82"/>
                    <a:pt x="173" y="83"/>
                  </a:cubicBezTo>
                  <a:cubicBezTo>
                    <a:pt x="172" y="83"/>
                    <a:pt x="171" y="83"/>
                    <a:pt x="171" y="83"/>
                  </a:cubicBezTo>
                  <a:cubicBezTo>
                    <a:pt x="169" y="83"/>
                    <a:pt x="167" y="83"/>
                    <a:pt x="165" y="83"/>
                  </a:cubicBezTo>
                  <a:cubicBezTo>
                    <a:pt x="164" y="83"/>
                    <a:pt x="163" y="84"/>
                    <a:pt x="162" y="84"/>
                  </a:cubicBezTo>
                  <a:cubicBezTo>
                    <a:pt x="160" y="84"/>
                    <a:pt x="159" y="84"/>
                    <a:pt x="157" y="83"/>
                  </a:cubicBezTo>
                  <a:cubicBezTo>
                    <a:pt x="156" y="83"/>
                    <a:pt x="155" y="83"/>
                    <a:pt x="154" y="83"/>
                  </a:cubicBezTo>
                  <a:cubicBezTo>
                    <a:pt x="153" y="83"/>
                    <a:pt x="153" y="82"/>
                    <a:pt x="152" y="82"/>
                  </a:cubicBezTo>
                  <a:cubicBezTo>
                    <a:pt x="150" y="80"/>
                    <a:pt x="147" y="80"/>
                    <a:pt x="144" y="80"/>
                  </a:cubicBezTo>
                  <a:cubicBezTo>
                    <a:pt x="145" y="81"/>
                    <a:pt x="146" y="81"/>
                    <a:pt x="148" y="82"/>
                  </a:cubicBezTo>
                  <a:cubicBezTo>
                    <a:pt x="148" y="82"/>
                    <a:pt x="150" y="83"/>
                    <a:pt x="150" y="84"/>
                  </a:cubicBezTo>
                  <a:cubicBezTo>
                    <a:pt x="150" y="85"/>
                    <a:pt x="147" y="84"/>
                    <a:pt x="146" y="84"/>
                  </a:cubicBezTo>
                  <a:cubicBezTo>
                    <a:pt x="145" y="84"/>
                    <a:pt x="144" y="84"/>
                    <a:pt x="143" y="84"/>
                  </a:cubicBezTo>
                  <a:cubicBezTo>
                    <a:pt x="142" y="83"/>
                    <a:pt x="141" y="83"/>
                    <a:pt x="141" y="83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39" y="84"/>
                    <a:pt x="139" y="84"/>
                    <a:pt x="138" y="84"/>
                  </a:cubicBezTo>
                  <a:cubicBezTo>
                    <a:pt x="137" y="84"/>
                    <a:pt x="138" y="85"/>
                    <a:pt x="139" y="85"/>
                  </a:cubicBezTo>
                  <a:cubicBezTo>
                    <a:pt x="140" y="86"/>
                    <a:pt x="141" y="86"/>
                    <a:pt x="142" y="86"/>
                  </a:cubicBezTo>
                  <a:cubicBezTo>
                    <a:pt x="144" y="86"/>
                    <a:pt x="145" y="87"/>
                    <a:pt x="147" y="87"/>
                  </a:cubicBezTo>
                  <a:cubicBezTo>
                    <a:pt x="148" y="87"/>
                    <a:pt x="150" y="86"/>
                    <a:pt x="151" y="86"/>
                  </a:cubicBezTo>
                  <a:cubicBezTo>
                    <a:pt x="153" y="86"/>
                    <a:pt x="156" y="87"/>
                    <a:pt x="158" y="87"/>
                  </a:cubicBezTo>
                  <a:cubicBezTo>
                    <a:pt x="159" y="87"/>
                    <a:pt x="160" y="86"/>
                    <a:pt x="161" y="87"/>
                  </a:cubicBezTo>
                  <a:cubicBezTo>
                    <a:pt x="162" y="87"/>
                    <a:pt x="164" y="87"/>
                    <a:pt x="165" y="87"/>
                  </a:cubicBezTo>
                  <a:cubicBezTo>
                    <a:pt x="165" y="88"/>
                    <a:pt x="166" y="89"/>
                    <a:pt x="166" y="90"/>
                  </a:cubicBezTo>
                  <a:cubicBezTo>
                    <a:pt x="166" y="91"/>
                    <a:pt x="165" y="91"/>
                    <a:pt x="164" y="91"/>
                  </a:cubicBezTo>
                  <a:cubicBezTo>
                    <a:pt x="163" y="92"/>
                    <a:pt x="161" y="92"/>
                    <a:pt x="159" y="91"/>
                  </a:cubicBezTo>
                  <a:cubicBezTo>
                    <a:pt x="157" y="91"/>
                    <a:pt x="155" y="91"/>
                    <a:pt x="153" y="90"/>
                  </a:cubicBezTo>
                  <a:cubicBezTo>
                    <a:pt x="152" y="89"/>
                    <a:pt x="150" y="89"/>
                    <a:pt x="149" y="89"/>
                  </a:cubicBezTo>
                  <a:cubicBezTo>
                    <a:pt x="147" y="89"/>
                    <a:pt x="145" y="88"/>
                    <a:pt x="143" y="89"/>
                  </a:cubicBezTo>
                  <a:cubicBezTo>
                    <a:pt x="142" y="89"/>
                    <a:pt x="140" y="89"/>
                    <a:pt x="139" y="89"/>
                  </a:cubicBezTo>
                  <a:cubicBezTo>
                    <a:pt x="140" y="89"/>
                    <a:pt x="141" y="88"/>
                    <a:pt x="142" y="89"/>
                  </a:cubicBezTo>
                  <a:cubicBezTo>
                    <a:pt x="142" y="89"/>
                    <a:pt x="142" y="89"/>
                    <a:pt x="143" y="89"/>
                  </a:cubicBezTo>
                  <a:cubicBezTo>
                    <a:pt x="143" y="89"/>
                    <a:pt x="144" y="89"/>
                    <a:pt x="145" y="89"/>
                  </a:cubicBezTo>
                  <a:cubicBezTo>
                    <a:pt x="145" y="89"/>
                    <a:pt x="145" y="89"/>
                    <a:pt x="145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7" y="89"/>
                    <a:pt x="147" y="89"/>
                    <a:pt x="148" y="89"/>
                  </a:cubicBezTo>
                  <a:cubicBezTo>
                    <a:pt x="148" y="89"/>
                    <a:pt x="149" y="89"/>
                    <a:pt x="149" y="89"/>
                  </a:cubicBezTo>
                  <a:cubicBezTo>
                    <a:pt x="149" y="90"/>
                    <a:pt x="148" y="90"/>
                    <a:pt x="148" y="90"/>
                  </a:cubicBezTo>
                  <a:cubicBezTo>
                    <a:pt x="147" y="91"/>
                    <a:pt x="146" y="91"/>
                    <a:pt x="145" y="91"/>
                  </a:cubicBezTo>
                  <a:cubicBezTo>
                    <a:pt x="143" y="91"/>
                    <a:pt x="142" y="91"/>
                    <a:pt x="140" y="91"/>
                  </a:cubicBezTo>
                  <a:cubicBezTo>
                    <a:pt x="140" y="91"/>
                    <a:pt x="139" y="91"/>
                    <a:pt x="138" y="91"/>
                  </a:cubicBezTo>
                  <a:cubicBezTo>
                    <a:pt x="138" y="91"/>
                    <a:pt x="137" y="91"/>
                    <a:pt x="136" y="91"/>
                  </a:cubicBezTo>
                  <a:cubicBezTo>
                    <a:pt x="133" y="91"/>
                    <a:pt x="129" y="91"/>
                    <a:pt x="126" y="91"/>
                  </a:cubicBezTo>
                  <a:cubicBezTo>
                    <a:pt x="128" y="91"/>
                    <a:pt x="129" y="92"/>
                    <a:pt x="131" y="92"/>
                  </a:cubicBezTo>
                  <a:cubicBezTo>
                    <a:pt x="131" y="92"/>
                    <a:pt x="132" y="92"/>
                    <a:pt x="132" y="92"/>
                  </a:cubicBezTo>
                  <a:cubicBezTo>
                    <a:pt x="132" y="92"/>
                    <a:pt x="133" y="92"/>
                    <a:pt x="133" y="92"/>
                  </a:cubicBezTo>
                  <a:cubicBezTo>
                    <a:pt x="133" y="93"/>
                    <a:pt x="133" y="94"/>
                    <a:pt x="133" y="94"/>
                  </a:cubicBezTo>
                  <a:cubicBezTo>
                    <a:pt x="133" y="95"/>
                    <a:pt x="133" y="95"/>
                    <a:pt x="132" y="95"/>
                  </a:cubicBezTo>
                  <a:cubicBezTo>
                    <a:pt x="132" y="96"/>
                    <a:pt x="132" y="96"/>
                    <a:pt x="131" y="97"/>
                  </a:cubicBezTo>
                  <a:cubicBezTo>
                    <a:pt x="133" y="97"/>
                    <a:pt x="134" y="96"/>
                    <a:pt x="135" y="96"/>
                  </a:cubicBezTo>
                  <a:cubicBezTo>
                    <a:pt x="135" y="95"/>
                    <a:pt x="136" y="95"/>
                    <a:pt x="137" y="95"/>
                  </a:cubicBezTo>
                  <a:cubicBezTo>
                    <a:pt x="138" y="94"/>
                    <a:pt x="138" y="94"/>
                    <a:pt x="139" y="94"/>
                  </a:cubicBezTo>
                  <a:cubicBezTo>
                    <a:pt x="140" y="94"/>
                    <a:pt x="142" y="93"/>
                    <a:pt x="143" y="93"/>
                  </a:cubicBezTo>
                  <a:cubicBezTo>
                    <a:pt x="144" y="93"/>
                    <a:pt x="145" y="93"/>
                    <a:pt x="145" y="93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8" y="92"/>
                    <a:pt x="149" y="92"/>
                    <a:pt x="151" y="92"/>
                  </a:cubicBezTo>
                  <a:cubicBezTo>
                    <a:pt x="151" y="93"/>
                    <a:pt x="152" y="93"/>
                    <a:pt x="152" y="93"/>
                  </a:cubicBezTo>
                  <a:cubicBezTo>
                    <a:pt x="152" y="94"/>
                    <a:pt x="152" y="94"/>
                    <a:pt x="152" y="95"/>
                  </a:cubicBezTo>
                  <a:cubicBezTo>
                    <a:pt x="154" y="95"/>
                    <a:pt x="156" y="95"/>
                    <a:pt x="158" y="95"/>
                  </a:cubicBezTo>
                  <a:cubicBezTo>
                    <a:pt x="159" y="95"/>
                    <a:pt x="160" y="95"/>
                    <a:pt x="161" y="95"/>
                  </a:cubicBezTo>
                  <a:cubicBezTo>
                    <a:pt x="162" y="96"/>
                    <a:pt x="163" y="96"/>
                    <a:pt x="163" y="97"/>
                  </a:cubicBezTo>
                  <a:cubicBezTo>
                    <a:pt x="163" y="97"/>
                    <a:pt x="163" y="98"/>
                    <a:pt x="163" y="98"/>
                  </a:cubicBezTo>
                  <a:cubicBezTo>
                    <a:pt x="163" y="99"/>
                    <a:pt x="163" y="99"/>
                    <a:pt x="163" y="100"/>
                  </a:cubicBezTo>
                  <a:cubicBezTo>
                    <a:pt x="163" y="102"/>
                    <a:pt x="160" y="102"/>
                    <a:pt x="158" y="102"/>
                  </a:cubicBezTo>
                  <a:cubicBezTo>
                    <a:pt x="158" y="102"/>
                    <a:pt x="157" y="102"/>
                    <a:pt x="156" y="102"/>
                  </a:cubicBezTo>
                  <a:cubicBezTo>
                    <a:pt x="155" y="102"/>
                    <a:pt x="154" y="102"/>
                    <a:pt x="153" y="102"/>
                  </a:cubicBezTo>
                  <a:cubicBezTo>
                    <a:pt x="152" y="102"/>
                    <a:pt x="151" y="102"/>
                    <a:pt x="150" y="102"/>
                  </a:cubicBezTo>
                  <a:cubicBezTo>
                    <a:pt x="150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3" y="103"/>
                  </a:cubicBezTo>
                  <a:cubicBezTo>
                    <a:pt x="153" y="104"/>
                    <a:pt x="154" y="104"/>
                    <a:pt x="155" y="104"/>
                  </a:cubicBezTo>
                  <a:cubicBezTo>
                    <a:pt x="155" y="105"/>
                    <a:pt x="156" y="105"/>
                    <a:pt x="157" y="105"/>
                  </a:cubicBezTo>
                  <a:cubicBezTo>
                    <a:pt x="158" y="105"/>
                    <a:pt x="159" y="106"/>
                    <a:pt x="160" y="106"/>
                  </a:cubicBezTo>
                  <a:cubicBezTo>
                    <a:pt x="160" y="107"/>
                    <a:pt x="159" y="108"/>
                    <a:pt x="159" y="108"/>
                  </a:cubicBezTo>
                  <a:cubicBezTo>
                    <a:pt x="158" y="109"/>
                    <a:pt x="157" y="109"/>
                    <a:pt x="156" y="109"/>
                  </a:cubicBezTo>
                  <a:cubicBezTo>
                    <a:pt x="155" y="109"/>
                    <a:pt x="153" y="109"/>
                    <a:pt x="152" y="109"/>
                  </a:cubicBezTo>
                  <a:cubicBezTo>
                    <a:pt x="151" y="109"/>
                    <a:pt x="150" y="109"/>
                    <a:pt x="149" y="109"/>
                  </a:cubicBezTo>
                  <a:cubicBezTo>
                    <a:pt x="149" y="109"/>
                    <a:pt x="148" y="109"/>
                    <a:pt x="148" y="109"/>
                  </a:cubicBezTo>
                  <a:cubicBezTo>
                    <a:pt x="148" y="110"/>
                    <a:pt x="149" y="110"/>
                    <a:pt x="149" y="110"/>
                  </a:cubicBezTo>
                  <a:cubicBezTo>
                    <a:pt x="149" y="110"/>
                    <a:pt x="150" y="110"/>
                    <a:pt x="150" y="111"/>
                  </a:cubicBezTo>
                  <a:cubicBezTo>
                    <a:pt x="150" y="111"/>
                    <a:pt x="151" y="111"/>
                    <a:pt x="152" y="111"/>
                  </a:cubicBezTo>
                  <a:cubicBezTo>
                    <a:pt x="153" y="111"/>
                    <a:pt x="153" y="111"/>
                    <a:pt x="154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3"/>
                    <a:pt x="155" y="114"/>
                  </a:cubicBezTo>
                  <a:cubicBezTo>
                    <a:pt x="155" y="114"/>
                    <a:pt x="154" y="114"/>
                    <a:pt x="154" y="114"/>
                  </a:cubicBezTo>
                  <a:cubicBezTo>
                    <a:pt x="154" y="114"/>
                    <a:pt x="153" y="114"/>
                    <a:pt x="153" y="114"/>
                  </a:cubicBezTo>
                  <a:cubicBezTo>
                    <a:pt x="152" y="114"/>
                    <a:pt x="151" y="114"/>
                    <a:pt x="150" y="114"/>
                  </a:cubicBezTo>
                  <a:cubicBezTo>
                    <a:pt x="150" y="114"/>
                    <a:pt x="149" y="114"/>
                    <a:pt x="148" y="114"/>
                  </a:cubicBezTo>
                  <a:cubicBezTo>
                    <a:pt x="147" y="114"/>
                    <a:pt x="147" y="115"/>
                    <a:pt x="146" y="115"/>
                  </a:cubicBezTo>
                  <a:cubicBezTo>
                    <a:pt x="145" y="115"/>
                    <a:pt x="145" y="115"/>
                    <a:pt x="144" y="115"/>
                  </a:cubicBezTo>
                  <a:cubicBezTo>
                    <a:pt x="142" y="115"/>
                    <a:pt x="141" y="115"/>
                    <a:pt x="139" y="115"/>
                  </a:cubicBezTo>
                  <a:cubicBezTo>
                    <a:pt x="138" y="115"/>
                    <a:pt x="137" y="115"/>
                    <a:pt x="136" y="115"/>
                  </a:cubicBezTo>
                  <a:cubicBezTo>
                    <a:pt x="135" y="115"/>
                    <a:pt x="134" y="115"/>
                    <a:pt x="134" y="114"/>
                  </a:cubicBezTo>
                  <a:cubicBezTo>
                    <a:pt x="133" y="114"/>
                    <a:pt x="133" y="114"/>
                    <a:pt x="132" y="114"/>
                  </a:cubicBezTo>
                  <a:cubicBezTo>
                    <a:pt x="131" y="114"/>
                    <a:pt x="131" y="114"/>
                    <a:pt x="130" y="115"/>
                  </a:cubicBezTo>
                  <a:cubicBezTo>
                    <a:pt x="129" y="115"/>
                    <a:pt x="131" y="117"/>
                    <a:pt x="132" y="117"/>
                  </a:cubicBezTo>
                  <a:cubicBezTo>
                    <a:pt x="132" y="117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4" y="119"/>
                  </a:cubicBezTo>
                  <a:cubicBezTo>
                    <a:pt x="134" y="119"/>
                    <a:pt x="134" y="120"/>
                    <a:pt x="134" y="120"/>
                  </a:cubicBezTo>
                  <a:cubicBezTo>
                    <a:pt x="134" y="120"/>
                    <a:pt x="134" y="121"/>
                    <a:pt x="134" y="121"/>
                  </a:cubicBezTo>
                  <a:cubicBezTo>
                    <a:pt x="134" y="122"/>
                    <a:pt x="134" y="122"/>
                    <a:pt x="133" y="122"/>
                  </a:cubicBezTo>
                  <a:cubicBezTo>
                    <a:pt x="133" y="122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1" y="126"/>
                  </a:cubicBezTo>
                  <a:cubicBezTo>
                    <a:pt x="131" y="126"/>
                    <a:pt x="130" y="126"/>
                    <a:pt x="130" y="126"/>
                  </a:cubicBezTo>
                  <a:cubicBezTo>
                    <a:pt x="129" y="127"/>
                    <a:pt x="129" y="127"/>
                    <a:pt x="128" y="127"/>
                  </a:cubicBezTo>
                  <a:cubicBezTo>
                    <a:pt x="128" y="127"/>
                    <a:pt x="127" y="127"/>
                    <a:pt x="127" y="127"/>
                  </a:cubicBezTo>
                  <a:cubicBezTo>
                    <a:pt x="126" y="128"/>
                    <a:pt x="124" y="128"/>
                    <a:pt x="123" y="128"/>
                  </a:cubicBezTo>
                  <a:cubicBezTo>
                    <a:pt x="122" y="128"/>
                    <a:pt x="121" y="128"/>
                    <a:pt x="120" y="128"/>
                  </a:cubicBezTo>
                  <a:cubicBezTo>
                    <a:pt x="119" y="128"/>
                    <a:pt x="119" y="128"/>
                    <a:pt x="118" y="128"/>
                  </a:cubicBezTo>
                  <a:cubicBezTo>
                    <a:pt x="117" y="127"/>
                    <a:pt x="116" y="127"/>
                    <a:pt x="115" y="127"/>
                  </a:cubicBezTo>
                  <a:cubicBezTo>
                    <a:pt x="115" y="127"/>
                    <a:pt x="114" y="127"/>
                    <a:pt x="114" y="128"/>
                  </a:cubicBezTo>
                  <a:cubicBezTo>
                    <a:pt x="112" y="128"/>
                    <a:pt x="111" y="128"/>
                    <a:pt x="109" y="128"/>
                  </a:cubicBezTo>
                  <a:cubicBezTo>
                    <a:pt x="108" y="128"/>
                    <a:pt x="107" y="129"/>
                    <a:pt x="106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8"/>
                    <a:pt x="104" y="128"/>
                    <a:pt x="103" y="127"/>
                  </a:cubicBezTo>
                  <a:cubicBezTo>
                    <a:pt x="102" y="127"/>
                    <a:pt x="101" y="126"/>
                    <a:pt x="100" y="126"/>
                  </a:cubicBezTo>
                  <a:cubicBezTo>
                    <a:pt x="100" y="125"/>
                    <a:pt x="98" y="122"/>
                    <a:pt x="98" y="124"/>
                  </a:cubicBezTo>
                  <a:cubicBezTo>
                    <a:pt x="98" y="125"/>
                    <a:pt x="98" y="126"/>
                    <a:pt x="98" y="126"/>
                  </a:cubicBezTo>
                  <a:cubicBezTo>
                    <a:pt x="98" y="127"/>
                    <a:pt x="99" y="127"/>
                    <a:pt x="99" y="128"/>
                  </a:cubicBezTo>
                  <a:cubicBezTo>
                    <a:pt x="99" y="128"/>
                    <a:pt x="97" y="129"/>
                    <a:pt x="96" y="129"/>
                  </a:cubicBezTo>
                  <a:cubicBezTo>
                    <a:pt x="96" y="129"/>
                    <a:pt x="95" y="129"/>
                    <a:pt x="95" y="129"/>
                  </a:cubicBezTo>
                  <a:cubicBezTo>
                    <a:pt x="95" y="129"/>
                    <a:pt x="96" y="129"/>
                    <a:pt x="96" y="129"/>
                  </a:cubicBezTo>
                  <a:cubicBezTo>
                    <a:pt x="97" y="130"/>
                    <a:pt x="98" y="130"/>
                    <a:pt x="98" y="131"/>
                  </a:cubicBezTo>
                  <a:cubicBezTo>
                    <a:pt x="98" y="131"/>
                    <a:pt x="99" y="131"/>
                    <a:pt x="100" y="131"/>
                  </a:cubicBezTo>
                  <a:cubicBezTo>
                    <a:pt x="100" y="130"/>
                    <a:pt x="101" y="130"/>
                    <a:pt x="101" y="130"/>
                  </a:cubicBezTo>
                  <a:cubicBezTo>
                    <a:pt x="103" y="130"/>
                    <a:pt x="104" y="130"/>
                    <a:pt x="105" y="130"/>
                  </a:cubicBezTo>
                  <a:cubicBezTo>
                    <a:pt x="105" y="130"/>
                    <a:pt x="105" y="130"/>
                    <a:pt x="106" y="130"/>
                  </a:cubicBezTo>
                  <a:cubicBezTo>
                    <a:pt x="107" y="130"/>
                    <a:pt x="109" y="130"/>
                    <a:pt x="110" y="130"/>
                  </a:cubicBezTo>
                  <a:cubicBezTo>
                    <a:pt x="110" y="130"/>
                    <a:pt x="112" y="130"/>
                    <a:pt x="112" y="130"/>
                  </a:cubicBezTo>
                  <a:cubicBezTo>
                    <a:pt x="112" y="130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2"/>
                  </a:cubicBezTo>
                  <a:cubicBezTo>
                    <a:pt x="113" y="132"/>
                    <a:pt x="114" y="131"/>
                    <a:pt x="116" y="131"/>
                  </a:cubicBezTo>
                  <a:cubicBezTo>
                    <a:pt x="117" y="130"/>
                    <a:pt x="118" y="130"/>
                    <a:pt x="120" y="130"/>
                  </a:cubicBezTo>
                  <a:cubicBezTo>
                    <a:pt x="121" y="130"/>
                    <a:pt x="122" y="130"/>
                    <a:pt x="122" y="130"/>
                  </a:cubicBezTo>
                  <a:cubicBezTo>
                    <a:pt x="123" y="131"/>
                    <a:pt x="123" y="131"/>
                    <a:pt x="123" y="132"/>
                  </a:cubicBezTo>
                  <a:cubicBezTo>
                    <a:pt x="123" y="133"/>
                    <a:pt x="123" y="133"/>
                    <a:pt x="122" y="134"/>
                  </a:cubicBezTo>
                  <a:cubicBezTo>
                    <a:pt x="121" y="134"/>
                    <a:pt x="121" y="135"/>
                    <a:pt x="121" y="135"/>
                  </a:cubicBezTo>
                  <a:cubicBezTo>
                    <a:pt x="121" y="136"/>
                    <a:pt x="122" y="136"/>
                    <a:pt x="122" y="136"/>
                  </a:cubicBezTo>
                  <a:cubicBezTo>
                    <a:pt x="124" y="136"/>
                    <a:pt x="123" y="136"/>
                    <a:pt x="123" y="137"/>
                  </a:cubicBezTo>
                  <a:cubicBezTo>
                    <a:pt x="123" y="138"/>
                    <a:pt x="125" y="137"/>
                    <a:pt x="126" y="137"/>
                  </a:cubicBezTo>
                  <a:cubicBezTo>
                    <a:pt x="127" y="137"/>
                    <a:pt x="127" y="136"/>
                    <a:pt x="128" y="136"/>
                  </a:cubicBezTo>
                  <a:cubicBezTo>
                    <a:pt x="129" y="135"/>
                    <a:pt x="132" y="134"/>
                    <a:pt x="133" y="135"/>
                  </a:cubicBezTo>
                  <a:cubicBezTo>
                    <a:pt x="134" y="135"/>
                    <a:pt x="134" y="136"/>
                    <a:pt x="135" y="137"/>
                  </a:cubicBezTo>
                  <a:cubicBezTo>
                    <a:pt x="135" y="137"/>
                    <a:pt x="135" y="138"/>
                    <a:pt x="135" y="139"/>
                  </a:cubicBezTo>
                  <a:cubicBezTo>
                    <a:pt x="135" y="140"/>
                    <a:pt x="134" y="140"/>
                    <a:pt x="134" y="141"/>
                  </a:cubicBezTo>
                  <a:cubicBezTo>
                    <a:pt x="134" y="141"/>
                    <a:pt x="133" y="142"/>
                    <a:pt x="133" y="142"/>
                  </a:cubicBezTo>
                  <a:cubicBezTo>
                    <a:pt x="132" y="143"/>
                    <a:pt x="130" y="144"/>
                    <a:pt x="129" y="144"/>
                  </a:cubicBezTo>
                  <a:cubicBezTo>
                    <a:pt x="129" y="145"/>
                    <a:pt x="128" y="145"/>
                    <a:pt x="127" y="145"/>
                  </a:cubicBezTo>
                  <a:cubicBezTo>
                    <a:pt x="127" y="145"/>
                    <a:pt x="127" y="144"/>
                    <a:pt x="127" y="144"/>
                  </a:cubicBezTo>
                  <a:cubicBezTo>
                    <a:pt x="126" y="144"/>
                    <a:pt x="126" y="144"/>
                    <a:pt x="125" y="145"/>
                  </a:cubicBezTo>
                  <a:cubicBezTo>
                    <a:pt x="125" y="146"/>
                    <a:pt x="125" y="146"/>
                    <a:pt x="124" y="146"/>
                  </a:cubicBezTo>
                  <a:cubicBezTo>
                    <a:pt x="123" y="147"/>
                    <a:pt x="122" y="147"/>
                    <a:pt x="121" y="147"/>
                  </a:cubicBezTo>
                  <a:cubicBezTo>
                    <a:pt x="119" y="147"/>
                    <a:pt x="118" y="147"/>
                    <a:pt x="117" y="147"/>
                  </a:cubicBezTo>
                  <a:cubicBezTo>
                    <a:pt x="117" y="147"/>
                    <a:pt x="116" y="147"/>
                    <a:pt x="115" y="147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4" y="148"/>
                    <a:pt x="114" y="149"/>
                    <a:pt x="113" y="149"/>
                  </a:cubicBezTo>
                  <a:cubicBezTo>
                    <a:pt x="112" y="149"/>
                    <a:pt x="112" y="150"/>
                    <a:pt x="111" y="150"/>
                  </a:cubicBezTo>
                  <a:cubicBezTo>
                    <a:pt x="111" y="150"/>
                    <a:pt x="110" y="150"/>
                    <a:pt x="110" y="151"/>
                  </a:cubicBezTo>
                  <a:cubicBezTo>
                    <a:pt x="110" y="151"/>
                    <a:pt x="110" y="151"/>
                    <a:pt x="109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7" y="151"/>
                  </a:cubicBezTo>
                  <a:cubicBezTo>
                    <a:pt x="107" y="151"/>
                    <a:pt x="107" y="151"/>
                    <a:pt x="106" y="151"/>
                  </a:cubicBezTo>
                  <a:cubicBezTo>
                    <a:pt x="105" y="151"/>
                    <a:pt x="105" y="151"/>
                    <a:pt x="104" y="151"/>
                  </a:cubicBezTo>
                  <a:cubicBezTo>
                    <a:pt x="104" y="150"/>
                    <a:pt x="104" y="149"/>
                    <a:pt x="104" y="149"/>
                  </a:cubicBezTo>
                  <a:cubicBezTo>
                    <a:pt x="105" y="148"/>
                    <a:pt x="105" y="148"/>
                    <a:pt x="105" y="147"/>
                  </a:cubicBezTo>
                  <a:cubicBezTo>
                    <a:pt x="105" y="147"/>
                    <a:pt x="105" y="146"/>
                    <a:pt x="105" y="146"/>
                  </a:cubicBezTo>
                  <a:cubicBezTo>
                    <a:pt x="104" y="145"/>
                    <a:pt x="103" y="146"/>
                    <a:pt x="103" y="146"/>
                  </a:cubicBezTo>
                  <a:cubicBezTo>
                    <a:pt x="100" y="146"/>
                    <a:pt x="98" y="146"/>
                    <a:pt x="96" y="145"/>
                  </a:cubicBezTo>
                  <a:cubicBezTo>
                    <a:pt x="95" y="145"/>
                    <a:pt x="95" y="143"/>
                    <a:pt x="96" y="142"/>
                  </a:cubicBezTo>
                  <a:cubicBezTo>
                    <a:pt x="94" y="141"/>
                    <a:pt x="93" y="141"/>
                    <a:pt x="92" y="140"/>
                  </a:cubicBezTo>
                  <a:cubicBezTo>
                    <a:pt x="92" y="140"/>
                    <a:pt x="91" y="140"/>
                    <a:pt x="91" y="140"/>
                  </a:cubicBezTo>
                  <a:cubicBezTo>
                    <a:pt x="91" y="139"/>
                    <a:pt x="91" y="139"/>
                    <a:pt x="90" y="139"/>
                  </a:cubicBezTo>
                  <a:cubicBezTo>
                    <a:pt x="89" y="140"/>
                    <a:pt x="91" y="140"/>
                    <a:pt x="91" y="141"/>
                  </a:cubicBezTo>
                  <a:cubicBezTo>
                    <a:pt x="92" y="141"/>
                    <a:pt x="92" y="142"/>
                    <a:pt x="92" y="142"/>
                  </a:cubicBezTo>
                  <a:cubicBezTo>
                    <a:pt x="92" y="142"/>
                    <a:pt x="93" y="143"/>
                    <a:pt x="93" y="143"/>
                  </a:cubicBezTo>
                  <a:cubicBezTo>
                    <a:pt x="93" y="145"/>
                    <a:pt x="91" y="145"/>
                    <a:pt x="89" y="145"/>
                  </a:cubicBezTo>
                  <a:cubicBezTo>
                    <a:pt x="89" y="145"/>
                    <a:pt x="88" y="145"/>
                    <a:pt x="87" y="145"/>
                  </a:cubicBezTo>
                  <a:cubicBezTo>
                    <a:pt x="87" y="145"/>
                    <a:pt x="86" y="144"/>
                    <a:pt x="86" y="143"/>
                  </a:cubicBezTo>
                  <a:cubicBezTo>
                    <a:pt x="86" y="143"/>
                    <a:pt x="85" y="142"/>
                    <a:pt x="84" y="142"/>
                  </a:cubicBezTo>
                  <a:cubicBezTo>
                    <a:pt x="84" y="142"/>
                    <a:pt x="84" y="141"/>
                    <a:pt x="83" y="141"/>
                  </a:cubicBezTo>
                  <a:cubicBezTo>
                    <a:pt x="82" y="140"/>
                    <a:pt x="82" y="140"/>
                    <a:pt x="82" y="141"/>
                  </a:cubicBezTo>
                  <a:cubicBezTo>
                    <a:pt x="82" y="143"/>
                    <a:pt x="83" y="146"/>
                    <a:pt x="80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9" y="146"/>
                    <a:pt x="78" y="146"/>
                    <a:pt x="78" y="146"/>
                  </a:cubicBezTo>
                  <a:cubicBezTo>
                    <a:pt x="77" y="146"/>
                    <a:pt x="77" y="145"/>
                    <a:pt x="77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6" y="144"/>
                    <a:pt x="74" y="141"/>
                    <a:pt x="73" y="141"/>
                  </a:cubicBezTo>
                  <a:cubicBezTo>
                    <a:pt x="72" y="142"/>
                    <a:pt x="73" y="143"/>
                    <a:pt x="73" y="144"/>
                  </a:cubicBezTo>
                  <a:cubicBezTo>
                    <a:pt x="73" y="145"/>
                    <a:pt x="72" y="145"/>
                    <a:pt x="71" y="145"/>
                  </a:cubicBezTo>
                  <a:cubicBezTo>
                    <a:pt x="70" y="145"/>
                    <a:pt x="69" y="145"/>
                    <a:pt x="68" y="144"/>
                  </a:cubicBezTo>
                  <a:cubicBezTo>
                    <a:pt x="68" y="144"/>
                    <a:pt x="67" y="143"/>
                    <a:pt x="67" y="144"/>
                  </a:cubicBezTo>
                  <a:cubicBezTo>
                    <a:pt x="66" y="145"/>
                    <a:pt x="68" y="146"/>
                    <a:pt x="68" y="146"/>
                  </a:cubicBezTo>
                  <a:cubicBezTo>
                    <a:pt x="68" y="146"/>
                    <a:pt x="68" y="147"/>
                    <a:pt x="69" y="147"/>
                  </a:cubicBezTo>
                  <a:cubicBezTo>
                    <a:pt x="69" y="147"/>
                    <a:pt x="70" y="147"/>
                    <a:pt x="70" y="148"/>
                  </a:cubicBezTo>
                  <a:cubicBezTo>
                    <a:pt x="69" y="149"/>
                    <a:pt x="66" y="148"/>
                    <a:pt x="64" y="148"/>
                  </a:cubicBezTo>
                  <a:cubicBezTo>
                    <a:pt x="62" y="148"/>
                    <a:pt x="60" y="148"/>
                    <a:pt x="58" y="148"/>
                  </a:cubicBezTo>
                  <a:cubicBezTo>
                    <a:pt x="57" y="148"/>
                    <a:pt x="57" y="148"/>
                    <a:pt x="56" y="148"/>
                  </a:cubicBezTo>
                  <a:cubicBezTo>
                    <a:pt x="55" y="148"/>
                    <a:pt x="54" y="148"/>
                    <a:pt x="54" y="148"/>
                  </a:cubicBezTo>
                  <a:cubicBezTo>
                    <a:pt x="53" y="147"/>
                    <a:pt x="53" y="148"/>
                    <a:pt x="53" y="147"/>
                  </a:cubicBezTo>
                  <a:cubicBezTo>
                    <a:pt x="53" y="146"/>
                    <a:pt x="53" y="144"/>
                    <a:pt x="53" y="143"/>
                  </a:cubicBezTo>
                  <a:cubicBezTo>
                    <a:pt x="52" y="143"/>
                    <a:pt x="51" y="142"/>
                    <a:pt x="50" y="142"/>
                  </a:cubicBezTo>
                  <a:cubicBezTo>
                    <a:pt x="48" y="142"/>
                    <a:pt x="51" y="144"/>
                    <a:pt x="51" y="144"/>
                  </a:cubicBezTo>
                  <a:cubicBezTo>
                    <a:pt x="52" y="145"/>
                    <a:pt x="51" y="147"/>
                    <a:pt x="49" y="147"/>
                  </a:cubicBezTo>
                  <a:cubicBezTo>
                    <a:pt x="48" y="148"/>
                    <a:pt x="47" y="147"/>
                    <a:pt x="47" y="147"/>
                  </a:cubicBezTo>
                  <a:cubicBezTo>
                    <a:pt x="46" y="146"/>
                    <a:pt x="43" y="144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7"/>
                    <a:pt x="41" y="147"/>
                    <a:pt x="40" y="147"/>
                  </a:cubicBezTo>
                  <a:cubicBezTo>
                    <a:pt x="39" y="147"/>
                    <a:pt x="38" y="147"/>
                    <a:pt x="37" y="147"/>
                  </a:cubicBezTo>
                  <a:cubicBezTo>
                    <a:pt x="37" y="147"/>
                    <a:pt x="35" y="147"/>
                    <a:pt x="35" y="147"/>
                  </a:cubicBezTo>
                  <a:cubicBezTo>
                    <a:pt x="34" y="146"/>
                    <a:pt x="34" y="145"/>
                    <a:pt x="34" y="145"/>
                  </a:cubicBezTo>
                  <a:cubicBezTo>
                    <a:pt x="34" y="144"/>
                    <a:pt x="34" y="144"/>
                    <a:pt x="33" y="143"/>
                  </a:cubicBezTo>
                  <a:cubicBezTo>
                    <a:pt x="33" y="143"/>
                    <a:pt x="33" y="142"/>
                    <a:pt x="33" y="141"/>
                  </a:cubicBezTo>
                  <a:cubicBezTo>
                    <a:pt x="33" y="140"/>
                    <a:pt x="33" y="139"/>
                    <a:pt x="33" y="139"/>
                  </a:cubicBezTo>
                  <a:cubicBezTo>
                    <a:pt x="32" y="137"/>
                    <a:pt x="31" y="139"/>
                    <a:pt x="31" y="140"/>
                  </a:cubicBezTo>
                  <a:cubicBezTo>
                    <a:pt x="31" y="142"/>
                    <a:pt x="31" y="143"/>
                    <a:pt x="30" y="145"/>
                  </a:cubicBezTo>
                  <a:cubicBezTo>
                    <a:pt x="29" y="145"/>
                    <a:pt x="29" y="146"/>
                    <a:pt x="28" y="146"/>
                  </a:cubicBezTo>
                  <a:cubicBezTo>
                    <a:pt x="27" y="146"/>
                    <a:pt x="26" y="146"/>
                    <a:pt x="26" y="146"/>
                  </a:cubicBezTo>
                  <a:cubicBezTo>
                    <a:pt x="24" y="146"/>
                    <a:pt x="23" y="143"/>
                    <a:pt x="22" y="142"/>
                  </a:cubicBezTo>
                  <a:cubicBezTo>
                    <a:pt x="23" y="142"/>
                    <a:pt x="23" y="140"/>
                    <a:pt x="23" y="139"/>
                  </a:cubicBezTo>
                  <a:cubicBezTo>
                    <a:pt x="23" y="138"/>
                    <a:pt x="23" y="138"/>
                    <a:pt x="24" y="138"/>
                  </a:cubicBezTo>
                  <a:cubicBezTo>
                    <a:pt x="24" y="137"/>
                    <a:pt x="25" y="137"/>
                    <a:pt x="25" y="137"/>
                  </a:cubicBezTo>
                  <a:cubicBezTo>
                    <a:pt x="26" y="137"/>
                    <a:pt x="27" y="137"/>
                    <a:pt x="28" y="137"/>
                  </a:cubicBezTo>
                  <a:cubicBezTo>
                    <a:pt x="28" y="136"/>
                    <a:pt x="29" y="136"/>
                    <a:pt x="30" y="135"/>
                  </a:cubicBezTo>
                  <a:cubicBezTo>
                    <a:pt x="31" y="134"/>
                    <a:pt x="32" y="134"/>
                    <a:pt x="33" y="133"/>
                  </a:cubicBezTo>
                  <a:cubicBezTo>
                    <a:pt x="34" y="132"/>
                    <a:pt x="35" y="132"/>
                    <a:pt x="36" y="132"/>
                  </a:cubicBezTo>
                  <a:cubicBezTo>
                    <a:pt x="37" y="132"/>
                    <a:pt x="37" y="132"/>
                    <a:pt x="38" y="132"/>
                  </a:cubicBezTo>
                  <a:cubicBezTo>
                    <a:pt x="38" y="132"/>
                    <a:pt x="38" y="133"/>
                    <a:pt x="38" y="133"/>
                  </a:cubicBezTo>
                  <a:cubicBezTo>
                    <a:pt x="39" y="133"/>
                    <a:pt x="40" y="133"/>
                    <a:pt x="40" y="133"/>
                  </a:cubicBezTo>
                  <a:cubicBezTo>
                    <a:pt x="42" y="132"/>
                    <a:pt x="43" y="131"/>
                    <a:pt x="44" y="131"/>
                  </a:cubicBezTo>
                  <a:cubicBezTo>
                    <a:pt x="45" y="131"/>
                    <a:pt x="48" y="132"/>
                    <a:pt x="48" y="131"/>
                  </a:cubicBezTo>
                  <a:cubicBezTo>
                    <a:pt x="47" y="130"/>
                    <a:pt x="45" y="131"/>
                    <a:pt x="45" y="130"/>
                  </a:cubicBezTo>
                  <a:cubicBezTo>
                    <a:pt x="44" y="129"/>
                    <a:pt x="46" y="128"/>
                    <a:pt x="46" y="128"/>
                  </a:cubicBezTo>
                  <a:cubicBezTo>
                    <a:pt x="46" y="126"/>
                    <a:pt x="41" y="129"/>
                    <a:pt x="40" y="127"/>
                  </a:cubicBezTo>
                  <a:cubicBezTo>
                    <a:pt x="40" y="125"/>
                    <a:pt x="41" y="124"/>
                    <a:pt x="39" y="123"/>
                  </a:cubicBezTo>
                  <a:cubicBezTo>
                    <a:pt x="39" y="123"/>
                    <a:pt x="38" y="123"/>
                    <a:pt x="37" y="123"/>
                  </a:cubicBezTo>
                  <a:cubicBezTo>
                    <a:pt x="37" y="123"/>
                    <a:pt x="36" y="122"/>
                    <a:pt x="36" y="122"/>
                  </a:cubicBezTo>
                  <a:cubicBezTo>
                    <a:pt x="35" y="121"/>
                    <a:pt x="36" y="120"/>
                    <a:pt x="36" y="120"/>
                  </a:cubicBezTo>
                  <a:cubicBezTo>
                    <a:pt x="36" y="119"/>
                    <a:pt x="35" y="119"/>
                    <a:pt x="36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7" y="118"/>
                    <a:pt x="37" y="118"/>
                    <a:pt x="38" y="118"/>
                  </a:cubicBezTo>
                  <a:cubicBezTo>
                    <a:pt x="38" y="117"/>
                    <a:pt x="39" y="117"/>
                    <a:pt x="40" y="117"/>
                  </a:cubicBezTo>
                  <a:cubicBezTo>
                    <a:pt x="41" y="117"/>
                    <a:pt x="43" y="117"/>
                    <a:pt x="45" y="117"/>
                  </a:cubicBezTo>
                  <a:cubicBezTo>
                    <a:pt x="46" y="117"/>
                    <a:pt x="48" y="116"/>
                    <a:pt x="50" y="117"/>
                  </a:cubicBezTo>
                  <a:cubicBezTo>
                    <a:pt x="50" y="117"/>
                    <a:pt x="51" y="117"/>
                    <a:pt x="52" y="117"/>
                  </a:cubicBezTo>
                  <a:cubicBezTo>
                    <a:pt x="53" y="117"/>
                    <a:pt x="53" y="118"/>
                    <a:pt x="54" y="118"/>
                  </a:cubicBezTo>
                  <a:cubicBezTo>
                    <a:pt x="54" y="119"/>
                    <a:pt x="55" y="121"/>
                    <a:pt x="56" y="12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6"/>
                    <a:pt x="73" y="126"/>
                    <a:pt x="74" y="126"/>
                  </a:cubicBezTo>
                  <a:cubicBezTo>
                    <a:pt x="75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9" y="125"/>
                  </a:cubicBezTo>
                  <a:cubicBezTo>
                    <a:pt x="80" y="124"/>
                    <a:pt x="83" y="122"/>
                    <a:pt x="83" y="122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9"/>
                    <a:pt x="82" y="120"/>
                  </a:cubicBezTo>
                  <a:cubicBezTo>
                    <a:pt x="81" y="120"/>
                    <a:pt x="80" y="122"/>
                    <a:pt x="80" y="122"/>
                  </a:cubicBezTo>
                  <a:cubicBezTo>
                    <a:pt x="80" y="122"/>
                    <a:pt x="79" y="123"/>
                    <a:pt x="77" y="123"/>
                  </a:cubicBezTo>
                  <a:cubicBezTo>
                    <a:pt x="76" y="123"/>
                    <a:pt x="71" y="123"/>
                    <a:pt x="71" y="123"/>
                  </a:cubicBezTo>
                  <a:cubicBezTo>
                    <a:pt x="71" y="123"/>
                    <a:pt x="67" y="123"/>
                    <a:pt x="67" y="122"/>
                  </a:cubicBezTo>
                  <a:cubicBezTo>
                    <a:pt x="67" y="121"/>
                    <a:pt x="75" y="120"/>
                    <a:pt x="70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6"/>
                    <a:pt x="63" y="116"/>
                    <a:pt x="63" y="116"/>
                  </a:cubicBezTo>
                  <a:cubicBezTo>
                    <a:pt x="62" y="116"/>
                    <a:pt x="62" y="115"/>
                    <a:pt x="63" y="114"/>
                  </a:cubicBezTo>
                  <a:cubicBezTo>
                    <a:pt x="64" y="114"/>
                    <a:pt x="66" y="113"/>
                    <a:pt x="66" y="113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5" y="107"/>
                    <a:pt x="65" y="107"/>
                    <a:pt x="65" y="107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2" y="110"/>
                    <a:pt x="61" y="111"/>
                  </a:cubicBezTo>
                  <a:cubicBezTo>
                    <a:pt x="60" y="112"/>
                    <a:pt x="61" y="112"/>
                    <a:pt x="59" y="112"/>
                  </a:cubicBezTo>
                  <a:cubicBezTo>
                    <a:pt x="58" y="112"/>
                    <a:pt x="55" y="113"/>
                    <a:pt x="55" y="112"/>
                  </a:cubicBezTo>
                  <a:cubicBezTo>
                    <a:pt x="55" y="111"/>
                    <a:pt x="54" y="112"/>
                    <a:pt x="55" y="111"/>
                  </a:cubicBezTo>
                  <a:cubicBezTo>
                    <a:pt x="56" y="109"/>
                    <a:pt x="57" y="108"/>
                    <a:pt x="57" y="108"/>
                  </a:cubicBezTo>
                  <a:cubicBezTo>
                    <a:pt x="57" y="108"/>
                    <a:pt x="54" y="107"/>
                    <a:pt x="53" y="108"/>
                  </a:cubicBezTo>
                  <a:cubicBezTo>
                    <a:pt x="52" y="109"/>
                    <a:pt x="51" y="109"/>
                    <a:pt x="51" y="109"/>
                  </a:cubicBezTo>
                  <a:cubicBezTo>
                    <a:pt x="51" y="109"/>
                    <a:pt x="50" y="111"/>
                    <a:pt x="49" y="111"/>
                  </a:cubicBezTo>
                  <a:cubicBezTo>
                    <a:pt x="47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4" y="111"/>
                    <a:pt x="48" y="111"/>
                    <a:pt x="45" y="110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4" y="102"/>
                    <a:pt x="45" y="103"/>
                  </a:cubicBezTo>
                  <a:cubicBezTo>
                    <a:pt x="46" y="103"/>
                    <a:pt x="48" y="101"/>
                    <a:pt x="48" y="101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5" y="95"/>
                    <a:pt x="67" y="95"/>
                  </a:cubicBezTo>
                  <a:cubicBezTo>
                    <a:pt x="68" y="95"/>
                    <a:pt x="72" y="95"/>
                    <a:pt x="72" y="95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0" y="98"/>
                    <a:pt x="89" y="98"/>
                  </a:cubicBezTo>
                  <a:cubicBezTo>
                    <a:pt x="88" y="98"/>
                    <a:pt x="87" y="97"/>
                    <a:pt x="87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9" y="90"/>
                    <a:pt x="98" y="91"/>
                  </a:cubicBezTo>
                  <a:cubicBezTo>
                    <a:pt x="97" y="92"/>
                    <a:pt x="94" y="94"/>
                    <a:pt x="92" y="94"/>
                  </a:cubicBezTo>
                  <a:cubicBezTo>
                    <a:pt x="90" y="94"/>
                    <a:pt x="85" y="94"/>
                    <a:pt x="85" y="94"/>
                  </a:cubicBezTo>
                  <a:cubicBezTo>
                    <a:pt x="85" y="94"/>
                    <a:pt x="85" y="94"/>
                    <a:pt x="80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3" y="90"/>
                    <a:pt x="74" y="90"/>
                  </a:cubicBezTo>
                  <a:cubicBezTo>
                    <a:pt x="75" y="90"/>
                    <a:pt x="77" y="90"/>
                    <a:pt x="77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0" y="82"/>
                    <a:pt x="69" y="81"/>
                  </a:cubicBezTo>
                  <a:cubicBezTo>
                    <a:pt x="68" y="80"/>
                    <a:pt x="64" y="79"/>
                    <a:pt x="64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6" y="70"/>
                    <a:pt x="54" y="70"/>
                  </a:cubicBezTo>
                  <a:cubicBezTo>
                    <a:pt x="52" y="70"/>
                    <a:pt x="50" y="68"/>
                    <a:pt x="50" y="68"/>
                  </a:cubicBezTo>
                  <a:cubicBezTo>
                    <a:pt x="50" y="68"/>
                    <a:pt x="51" y="68"/>
                    <a:pt x="52" y="67"/>
                  </a:cubicBezTo>
                  <a:cubicBezTo>
                    <a:pt x="53" y="66"/>
                    <a:pt x="55" y="64"/>
                    <a:pt x="55" y="64"/>
                  </a:cubicBezTo>
                  <a:cubicBezTo>
                    <a:pt x="55" y="64"/>
                    <a:pt x="58" y="64"/>
                    <a:pt x="60" y="64"/>
                  </a:cubicBezTo>
                  <a:cubicBezTo>
                    <a:pt x="62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9" y="66"/>
                    <a:pt x="80" y="66"/>
                  </a:cubicBezTo>
                  <a:cubicBezTo>
                    <a:pt x="81" y="67"/>
                    <a:pt x="85" y="69"/>
                    <a:pt x="85" y="69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9" y="79"/>
                    <a:pt x="101" y="79"/>
                  </a:cubicBezTo>
                  <a:cubicBezTo>
                    <a:pt x="102" y="79"/>
                    <a:pt x="104" y="79"/>
                    <a:pt x="104" y="79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7"/>
                    <a:pt x="111" y="77"/>
                    <a:pt x="109" y="77"/>
                  </a:cubicBezTo>
                  <a:cubicBezTo>
                    <a:pt x="107" y="77"/>
                    <a:pt x="106" y="77"/>
                    <a:pt x="105" y="77"/>
                  </a:cubicBezTo>
                  <a:cubicBezTo>
                    <a:pt x="104" y="77"/>
                    <a:pt x="100" y="76"/>
                    <a:pt x="100" y="76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70"/>
                    <a:pt x="92" y="69"/>
                    <a:pt x="91" y="68"/>
                  </a:cubicBezTo>
                  <a:cubicBezTo>
                    <a:pt x="90" y="67"/>
                    <a:pt x="88" y="66"/>
                    <a:pt x="88" y="66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5" y="63"/>
                    <a:pt x="88" y="62"/>
                    <a:pt x="89" y="62"/>
                  </a:cubicBezTo>
                  <a:cubicBezTo>
                    <a:pt x="90" y="62"/>
                    <a:pt x="96" y="62"/>
                    <a:pt x="96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5" y="59"/>
                    <a:pt x="116" y="59"/>
                    <a:pt x="119" y="59"/>
                  </a:cubicBezTo>
                  <a:cubicBezTo>
                    <a:pt x="121" y="59"/>
                    <a:pt x="126" y="59"/>
                    <a:pt x="126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9"/>
                    <a:pt x="131" y="57"/>
                    <a:pt x="128" y="57"/>
                  </a:cubicBezTo>
                  <a:cubicBezTo>
                    <a:pt x="125" y="57"/>
                    <a:pt x="122" y="57"/>
                    <a:pt x="122" y="57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8" y="57"/>
                    <a:pt x="118" y="57"/>
                    <a:pt x="120" y="56"/>
                  </a:cubicBezTo>
                  <a:cubicBezTo>
                    <a:pt x="121" y="55"/>
                    <a:pt x="123" y="53"/>
                    <a:pt x="125" y="53"/>
                  </a:cubicBezTo>
                  <a:cubicBezTo>
                    <a:pt x="126" y="53"/>
                    <a:pt x="131" y="53"/>
                    <a:pt x="131" y="53"/>
                  </a:cubicBezTo>
                  <a:cubicBezTo>
                    <a:pt x="131" y="53"/>
                    <a:pt x="131" y="52"/>
                    <a:pt x="134" y="52"/>
                  </a:cubicBezTo>
                  <a:cubicBezTo>
                    <a:pt x="137" y="52"/>
                    <a:pt x="141" y="52"/>
                    <a:pt x="141" y="52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5" y="51"/>
                    <a:pt x="135" y="51"/>
                  </a:cubicBezTo>
                  <a:cubicBezTo>
                    <a:pt x="134" y="51"/>
                    <a:pt x="129" y="51"/>
                    <a:pt x="129" y="51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4" y="40"/>
                    <a:pt x="133" y="40"/>
                  </a:cubicBezTo>
                  <a:cubicBezTo>
                    <a:pt x="132" y="40"/>
                    <a:pt x="129" y="43"/>
                    <a:pt x="129" y="43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5" y="45"/>
                    <a:pt x="125" y="45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07" y="56"/>
                    <a:pt x="106" y="56"/>
                  </a:cubicBezTo>
                  <a:cubicBezTo>
                    <a:pt x="105" y="56"/>
                    <a:pt x="104" y="55"/>
                    <a:pt x="100" y="56"/>
                  </a:cubicBezTo>
                  <a:cubicBezTo>
                    <a:pt x="97" y="58"/>
                    <a:pt x="93" y="58"/>
                    <a:pt x="93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4"/>
                    <a:pt x="99" y="51"/>
                    <a:pt x="96" y="51"/>
                  </a:cubicBezTo>
                  <a:cubicBezTo>
                    <a:pt x="93" y="51"/>
                    <a:pt x="91" y="53"/>
                    <a:pt x="91" y="53"/>
                  </a:cubicBezTo>
                  <a:cubicBezTo>
                    <a:pt x="91" y="53"/>
                    <a:pt x="89" y="54"/>
                    <a:pt x="88" y="54"/>
                  </a:cubicBezTo>
                  <a:cubicBezTo>
                    <a:pt x="87" y="54"/>
                    <a:pt x="85" y="54"/>
                    <a:pt x="85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79" y="53"/>
                    <a:pt x="79" y="54"/>
                  </a:cubicBezTo>
                  <a:cubicBezTo>
                    <a:pt x="79" y="55"/>
                    <a:pt x="77" y="58"/>
                    <a:pt x="77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8" y="59"/>
                    <a:pt x="55" y="59"/>
                  </a:cubicBezTo>
                  <a:cubicBezTo>
                    <a:pt x="53" y="59"/>
                    <a:pt x="52" y="59"/>
                    <a:pt x="52" y="59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5"/>
                    <a:pt x="83" y="44"/>
                    <a:pt x="82" y="45"/>
                  </a:cubicBezTo>
                  <a:cubicBezTo>
                    <a:pt x="81" y="46"/>
                    <a:pt x="69" y="47"/>
                    <a:pt x="68" y="47"/>
                  </a:cubicBezTo>
                  <a:cubicBezTo>
                    <a:pt x="67" y="47"/>
                    <a:pt x="61" y="47"/>
                    <a:pt x="61" y="47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4" y="51"/>
                    <a:pt x="28" y="50"/>
                  </a:cubicBezTo>
                  <a:cubicBezTo>
                    <a:pt x="31" y="49"/>
                    <a:pt x="41" y="49"/>
                    <a:pt x="41" y="49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0" y="46"/>
                    <a:pt x="49" y="46"/>
                  </a:cubicBezTo>
                  <a:cubicBezTo>
                    <a:pt x="48" y="46"/>
                    <a:pt x="37" y="47"/>
                    <a:pt x="34" y="47"/>
                  </a:cubicBezTo>
                  <a:cubicBezTo>
                    <a:pt x="32" y="47"/>
                    <a:pt x="22" y="48"/>
                    <a:pt x="2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6" y="38"/>
                    <a:pt x="26" y="38"/>
                  </a:cubicBezTo>
                  <a:cubicBezTo>
                    <a:pt x="27" y="38"/>
                    <a:pt x="33" y="37"/>
                    <a:pt x="33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19" y="40"/>
                    <a:pt x="18" y="40"/>
                  </a:cubicBezTo>
                  <a:cubicBezTo>
                    <a:pt x="17" y="40"/>
                    <a:pt x="12" y="41"/>
                    <a:pt x="12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1" y="33"/>
                    <a:pt x="10" y="34"/>
                  </a:cubicBezTo>
                  <a:cubicBezTo>
                    <a:pt x="9" y="35"/>
                    <a:pt x="9" y="37"/>
                    <a:pt x="6" y="37"/>
                  </a:cubicBezTo>
                  <a:cubicBezTo>
                    <a:pt x="4" y="37"/>
                    <a:pt x="2" y="37"/>
                    <a:pt x="2" y="37"/>
                  </a:cubicBezTo>
                  <a:cubicBezTo>
                    <a:pt x="2" y="37"/>
                    <a:pt x="2" y="35"/>
                    <a:pt x="1" y="35"/>
                  </a:cubicBezTo>
                  <a:cubicBezTo>
                    <a:pt x="0" y="35"/>
                    <a:pt x="3" y="33"/>
                    <a:pt x="3" y="3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4" y="22"/>
                    <a:pt x="44" y="23"/>
                  </a:cubicBezTo>
                  <a:cubicBezTo>
                    <a:pt x="44" y="25"/>
                    <a:pt x="44" y="26"/>
                    <a:pt x="44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5" y="25"/>
                    <a:pt x="63" y="25"/>
                  </a:cubicBezTo>
                  <a:cubicBezTo>
                    <a:pt x="60" y="25"/>
                    <a:pt x="56" y="23"/>
                    <a:pt x="55" y="23"/>
                  </a:cubicBezTo>
                  <a:cubicBezTo>
                    <a:pt x="54" y="23"/>
                    <a:pt x="49" y="22"/>
                    <a:pt x="49" y="22"/>
                  </a:cubicBezTo>
                  <a:cubicBezTo>
                    <a:pt x="49" y="22"/>
                    <a:pt x="48" y="20"/>
                    <a:pt x="50" y="20"/>
                  </a:cubicBezTo>
                  <a:cubicBezTo>
                    <a:pt x="52" y="20"/>
                    <a:pt x="56" y="20"/>
                    <a:pt x="56" y="20"/>
                  </a:cubicBezTo>
                  <a:cubicBezTo>
                    <a:pt x="56" y="20"/>
                    <a:pt x="59" y="19"/>
                    <a:pt x="60" y="19"/>
                  </a:cubicBezTo>
                  <a:cubicBezTo>
                    <a:pt x="61" y="19"/>
                    <a:pt x="62" y="19"/>
                    <a:pt x="62" y="1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4"/>
                    <a:pt x="62" y="14"/>
                  </a:cubicBezTo>
                  <a:cubicBezTo>
                    <a:pt x="63" y="14"/>
                    <a:pt x="69" y="15"/>
                    <a:pt x="69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09" y="23"/>
                    <a:pt x="108" y="23"/>
                  </a:cubicBezTo>
                  <a:cubicBezTo>
                    <a:pt x="106" y="23"/>
                    <a:pt x="102" y="21"/>
                    <a:pt x="102" y="21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2" y="13"/>
                    <a:pt x="94" y="13"/>
                  </a:cubicBezTo>
                  <a:cubicBezTo>
                    <a:pt x="95" y="13"/>
                    <a:pt x="98" y="14"/>
                    <a:pt x="98" y="1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3" y="10"/>
                    <a:pt x="95" y="10"/>
                  </a:cubicBezTo>
                  <a:cubicBezTo>
                    <a:pt x="97" y="10"/>
                    <a:pt x="102" y="12"/>
                    <a:pt x="102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2"/>
                    <a:pt x="107" y="12"/>
                    <a:pt x="106" y="10"/>
                  </a:cubicBezTo>
                  <a:cubicBezTo>
                    <a:pt x="104" y="9"/>
                    <a:pt x="102" y="8"/>
                    <a:pt x="102" y="8"/>
                  </a:cubicBezTo>
                  <a:cubicBezTo>
                    <a:pt x="102" y="8"/>
                    <a:pt x="101" y="6"/>
                    <a:pt x="103" y="6"/>
                  </a:cubicBezTo>
                  <a:cubicBezTo>
                    <a:pt x="105" y="6"/>
                    <a:pt x="109" y="6"/>
                    <a:pt x="109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20" y="5"/>
                    <a:pt x="117" y="5"/>
                  </a:cubicBezTo>
                  <a:cubicBezTo>
                    <a:pt x="114" y="5"/>
                    <a:pt x="110" y="4"/>
                    <a:pt x="112" y="4"/>
                  </a:cubicBezTo>
                  <a:cubicBezTo>
                    <a:pt x="114" y="4"/>
                    <a:pt x="118" y="2"/>
                    <a:pt x="118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29" y="5"/>
                    <a:pt x="130" y="4"/>
                  </a:cubicBezTo>
                  <a:cubicBezTo>
                    <a:pt x="131" y="3"/>
                    <a:pt x="137" y="4"/>
                    <a:pt x="137" y="4"/>
                  </a:cubicBezTo>
                  <a:cubicBezTo>
                    <a:pt x="137" y="4"/>
                    <a:pt x="139" y="4"/>
                    <a:pt x="140" y="6"/>
                  </a:cubicBezTo>
                  <a:cubicBezTo>
                    <a:pt x="142" y="7"/>
                    <a:pt x="142" y="8"/>
                    <a:pt x="143" y="9"/>
                  </a:cubicBezTo>
                  <a:cubicBezTo>
                    <a:pt x="144" y="9"/>
                    <a:pt x="149" y="11"/>
                    <a:pt x="149" y="11"/>
                  </a:cubicBezTo>
                  <a:cubicBezTo>
                    <a:pt x="149" y="11"/>
                    <a:pt x="152" y="11"/>
                    <a:pt x="151" y="12"/>
                  </a:cubicBezTo>
                  <a:cubicBezTo>
                    <a:pt x="150" y="13"/>
                    <a:pt x="148" y="15"/>
                    <a:pt x="150" y="14"/>
                  </a:cubicBezTo>
                  <a:cubicBezTo>
                    <a:pt x="152" y="13"/>
                    <a:pt x="155" y="12"/>
                    <a:pt x="155" y="12"/>
                  </a:cubicBezTo>
                  <a:cubicBezTo>
                    <a:pt x="155" y="12"/>
                    <a:pt x="154" y="11"/>
                    <a:pt x="152" y="9"/>
                  </a:cubicBezTo>
                  <a:cubicBezTo>
                    <a:pt x="150" y="8"/>
                    <a:pt x="149" y="7"/>
                    <a:pt x="149" y="7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3" y="3"/>
                    <a:pt x="142" y="3"/>
                  </a:cubicBezTo>
                  <a:cubicBezTo>
                    <a:pt x="141" y="3"/>
                    <a:pt x="140" y="2"/>
                    <a:pt x="141" y="2"/>
                  </a:cubicBezTo>
                  <a:cubicBezTo>
                    <a:pt x="142" y="1"/>
                    <a:pt x="143" y="2"/>
                    <a:pt x="143" y="2"/>
                  </a:cubicBezTo>
                  <a:cubicBezTo>
                    <a:pt x="144" y="2"/>
                    <a:pt x="145" y="2"/>
                    <a:pt x="146" y="2"/>
                  </a:cubicBezTo>
                  <a:cubicBezTo>
                    <a:pt x="148" y="2"/>
                    <a:pt x="149" y="2"/>
                    <a:pt x="151" y="2"/>
                  </a:cubicBezTo>
                  <a:cubicBezTo>
                    <a:pt x="152" y="2"/>
                    <a:pt x="153" y="1"/>
                    <a:pt x="154" y="1"/>
                  </a:cubicBezTo>
                  <a:cubicBezTo>
                    <a:pt x="157" y="1"/>
                    <a:pt x="161" y="1"/>
                    <a:pt x="164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2"/>
                    <a:pt x="167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9" y="3"/>
                    <a:pt x="170" y="3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72" y="4"/>
                    <a:pt x="171" y="4"/>
                    <a:pt x="172" y="5"/>
                  </a:cubicBezTo>
                  <a:cubicBezTo>
                    <a:pt x="172" y="5"/>
                    <a:pt x="172" y="5"/>
                    <a:pt x="173" y="6"/>
                  </a:cubicBezTo>
                  <a:cubicBezTo>
                    <a:pt x="173" y="6"/>
                    <a:pt x="174" y="7"/>
                    <a:pt x="175" y="7"/>
                  </a:cubicBezTo>
                  <a:cubicBezTo>
                    <a:pt x="176" y="8"/>
                    <a:pt x="177" y="7"/>
                    <a:pt x="178" y="8"/>
                  </a:cubicBezTo>
                  <a:cubicBezTo>
                    <a:pt x="178" y="8"/>
                    <a:pt x="178" y="8"/>
                    <a:pt x="179" y="8"/>
                  </a:cubicBezTo>
                  <a:cubicBezTo>
                    <a:pt x="179" y="8"/>
                    <a:pt x="179" y="8"/>
                    <a:pt x="180" y="8"/>
                  </a:cubicBezTo>
                  <a:cubicBezTo>
                    <a:pt x="181" y="8"/>
                    <a:pt x="181" y="8"/>
                    <a:pt x="182" y="8"/>
                  </a:cubicBezTo>
                  <a:cubicBezTo>
                    <a:pt x="181" y="7"/>
                    <a:pt x="180" y="6"/>
                    <a:pt x="179" y="5"/>
                  </a:cubicBezTo>
                  <a:cubicBezTo>
                    <a:pt x="178" y="5"/>
                    <a:pt x="177" y="4"/>
                    <a:pt x="176" y="3"/>
                  </a:cubicBezTo>
                  <a:cubicBezTo>
                    <a:pt x="176" y="2"/>
                    <a:pt x="178" y="2"/>
                    <a:pt x="179" y="1"/>
                  </a:cubicBezTo>
                  <a:cubicBezTo>
                    <a:pt x="181" y="1"/>
                    <a:pt x="183" y="1"/>
                    <a:pt x="185" y="1"/>
                  </a:cubicBezTo>
                  <a:cubicBezTo>
                    <a:pt x="187" y="1"/>
                    <a:pt x="189" y="1"/>
                    <a:pt x="190" y="0"/>
                  </a:cubicBezTo>
                  <a:cubicBezTo>
                    <a:pt x="191" y="0"/>
                    <a:pt x="191" y="0"/>
                    <a:pt x="192" y="0"/>
                  </a:cubicBezTo>
                  <a:cubicBezTo>
                    <a:pt x="192" y="0"/>
                    <a:pt x="193" y="1"/>
                    <a:pt x="193" y="1"/>
                  </a:cubicBezTo>
                  <a:cubicBezTo>
                    <a:pt x="193" y="2"/>
                    <a:pt x="193" y="2"/>
                    <a:pt x="194" y="3"/>
                  </a:cubicBezTo>
                  <a:cubicBezTo>
                    <a:pt x="195" y="3"/>
                    <a:pt x="195" y="3"/>
                    <a:pt x="196" y="3"/>
                  </a:cubicBezTo>
                  <a:cubicBezTo>
                    <a:pt x="197" y="3"/>
                    <a:pt x="199" y="4"/>
                    <a:pt x="200" y="4"/>
                  </a:cubicBezTo>
                  <a:cubicBezTo>
                    <a:pt x="199" y="3"/>
                    <a:pt x="198" y="2"/>
                    <a:pt x="198" y="2"/>
                  </a:cubicBezTo>
                  <a:cubicBezTo>
                    <a:pt x="197" y="1"/>
                    <a:pt x="198" y="1"/>
                    <a:pt x="199" y="0"/>
                  </a:cubicBezTo>
                  <a:cubicBezTo>
                    <a:pt x="200" y="0"/>
                    <a:pt x="201" y="0"/>
                    <a:pt x="202" y="0"/>
                  </a:cubicBezTo>
                  <a:cubicBezTo>
                    <a:pt x="203" y="0"/>
                    <a:pt x="203" y="0"/>
                    <a:pt x="204" y="0"/>
                  </a:cubicBezTo>
                  <a:cubicBezTo>
                    <a:pt x="205" y="0"/>
                    <a:pt x="206" y="0"/>
                    <a:pt x="208" y="0"/>
                  </a:cubicBezTo>
                  <a:cubicBezTo>
                    <a:pt x="208" y="0"/>
                    <a:pt x="209" y="0"/>
                    <a:pt x="210" y="0"/>
                  </a:cubicBezTo>
                  <a:cubicBezTo>
                    <a:pt x="211" y="0"/>
                    <a:pt x="211" y="0"/>
                    <a:pt x="212" y="1"/>
                  </a:cubicBezTo>
                  <a:cubicBezTo>
                    <a:pt x="213" y="1"/>
                    <a:pt x="213" y="1"/>
                    <a:pt x="214" y="1"/>
                  </a:cubicBezTo>
                  <a:cubicBezTo>
                    <a:pt x="215" y="1"/>
                    <a:pt x="216" y="1"/>
                    <a:pt x="217" y="1"/>
                  </a:cubicBezTo>
                  <a:cubicBezTo>
                    <a:pt x="217" y="1"/>
                    <a:pt x="217" y="1"/>
                    <a:pt x="218" y="1"/>
                  </a:cubicBezTo>
                  <a:cubicBezTo>
                    <a:pt x="218" y="2"/>
                    <a:pt x="219" y="2"/>
                    <a:pt x="220" y="2"/>
                  </a:cubicBezTo>
                  <a:cubicBezTo>
                    <a:pt x="220" y="2"/>
                    <a:pt x="221" y="2"/>
                    <a:pt x="221" y="2"/>
                  </a:cubicBezTo>
                  <a:cubicBezTo>
                    <a:pt x="222" y="2"/>
                    <a:pt x="222" y="2"/>
                    <a:pt x="223" y="2"/>
                  </a:cubicBezTo>
                  <a:cubicBezTo>
                    <a:pt x="224" y="2"/>
                    <a:pt x="226" y="2"/>
                    <a:pt x="227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0" y="3"/>
                    <a:pt x="231" y="3"/>
                    <a:pt x="232" y="3"/>
                  </a:cubicBezTo>
                  <a:cubicBezTo>
                    <a:pt x="234" y="3"/>
                    <a:pt x="236" y="3"/>
                    <a:pt x="238" y="3"/>
                  </a:cubicBezTo>
                  <a:cubicBezTo>
                    <a:pt x="239" y="3"/>
                    <a:pt x="240" y="3"/>
                    <a:pt x="241" y="3"/>
                  </a:cubicBezTo>
                  <a:cubicBezTo>
                    <a:pt x="241" y="3"/>
                    <a:pt x="242" y="3"/>
                    <a:pt x="242" y="3"/>
                  </a:cubicBezTo>
                  <a:cubicBezTo>
                    <a:pt x="242" y="3"/>
                    <a:pt x="242" y="3"/>
                    <a:pt x="243" y="4"/>
                  </a:cubicBezTo>
                  <a:cubicBezTo>
                    <a:pt x="243" y="4"/>
                    <a:pt x="244" y="3"/>
                    <a:pt x="244" y="4"/>
                  </a:cubicBezTo>
                  <a:cubicBezTo>
                    <a:pt x="244" y="5"/>
                    <a:pt x="243" y="5"/>
                    <a:pt x="243" y="6"/>
                  </a:cubicBezTo>
                  <a:cubicBezTo>
                    <a:pt x="242" y="7"/>
                    <a:pt x="240" y="6"/>
                    <a:pt x="239" y="6"/>
                  </a:cubicBezTo>
                  <a:cubicBezTo>
                    <a:pt x="238" y="7"/>
                    <a:pt x="236" y="7"/>
                    <a:pt x="235" y="7"/>
                  </a:cubicBezTo>
                  <a:cubicBezTo>
                    <a:pt x="235" y="7"/>
                    <a:pt x="234" y="7"/>
                    <a:pt x="234" y="7"/>
                  </a:cubicBezTo>
                  <a:cubicBezTo>
                    <a:pt x="233" y="8"/>
                    <a:pt x="231" y="8"/>
                    <a:pt x="230" y="8"/>
                  </a:cubicBezTo>
                  <a:cubicBezTo>
                    <a:pt x="230" y="8"/>
                    <a:pt x="229" y="8"/>
                    <a:pt x="229" y="9"/>
                  </a:cubicBezTo>
                  <a:cubicBezTo>
                    <a:pt x="228" y="9"/>
                    <a:pt x="228" y="9"/>
                    <a:pt x="227" y="9"/>
                  </a:cubicBezTo>
                  <a:cubicBezTo>
                    <a:pt x="227" y="9"/>
                    <a:pt x="227" y="10"/>
                    <a:pt x="226" y="10"/>
                  </a:cubicBezTo>
                  <a:cubicBezTo>
                    <a:pt x="227" y="10"/>
                    <a:pt x="228" y="10"/>
                    <a:pt x="229" y="10"/>
                  </a:cubicBezTo>
                  <a:cubicBezTo>
                    <a:pt x="232" y="10"/>
                    <a:pt x="235" y="9"/>
                    <a:pt x="237" y="9"/>
                  </a:cubicBezTo>
                  <a:cubicBezTo>
                    <a:pt x="239" y="8"/>
                    <a:pt x="240" y="8"/>
                    <a:pt x="242" y="8"/>
                  </a:cubicBezTo>
                  <a:cubicBezTo>
                    <a:pt x="243" y="8"/>
                    <a:pt x="244" y="8"/>
                    <a:pt x="246" y="8"/>
                  </a:cubicBezTo>
                  <a:cubicBezTo>
                    <a:pt x="247" y="7"/>
                    <a:pt x="249" y="7"/>
                    <a:pt x="250" y="6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2" y="6"/>
                    <a:pt x="253" y="6"/>
                    <a:pt x="254" y="6"/>
                  </a:cubicBezTo>
                  <a:cubicBezTo>
                    <a:pt x="255" y="6"/>
                    <a:pt x="256" y="6"/>
                    <a:pt x="257" y="6"/>
                  </a:cubicBezTo>
                  <a:cubicBezTo>
                    <a:pt x="258" y="5"/>
                    <a:pt x="258" y="5"/>
                    <a:pt x="259" y="5"/>
                  </a:cubicBezTo>
                  <a:cubicBezTo>
                    <a:pt x="260" y="5"/>
                    <a:pt x="261" y="6"/>
                    <a:pt x="262" y="6"/>
                  </a:cubicBezTo>
                  <a:cubicBezTo>
                    <a:pt x="262" y="7"/>
                    <a:pt x="263" y="6"/>
                    <a:pt x="264" y="6"/>
                  </a:cubicBezTo>
                  <a:cubicBezTo>
                    <a:pt x="265" y="6"/>
                    <a:pt x="266" y="6"/>
                    <a:pt x="267" y="6"/>
                  </a:cubicBezTo>
                  <a:cubicBezTo>
                    <a:pt x="268" y="6"/>
                    <a:pt x="269" y="6"/>
                    <a:pt x="270" y="6"/>
                  </a:cubicBezTo>
                  <a:cubicBezTo>
                    <a:pt x="271" y="6"/>
                    <a:pt x="272" y="6"/>
                    <a:pt x="272" y="6"/>
                  </a:cubicBezTo>
                  <a:cubicBezTo>
                    <a:pt x="273" y="6"/>
                    <a:pt x="273" y="7"/>
                    <a:pt x="273" y="7"/>
                  </a:cubicBezTo>
                  <a:cubicBezTo>
                    <a:pt x="272" y="7"/>
                    <a:pt x="272" y="7"/>
                    <a:pt x="272" y="8"/>
                  </a:cubicBezTo>
                  <a:cubicBezTo>
                    <a:pt x="272" y="8"/>
                    <a:pt x="273" y="9"/>
                    <a:pt x="273" y="9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5" y="10"/>
                    <a:pt x="275" y="10"/>
                    <a:pt x="275" y="11"/>
                  </a:cubicBezTo>
                  <a:cubicBezTo>
                    <a:pt x="276" y="12"/>
                    <a:pt x="277" y="12"/>
                    <a:pt x="278" y="13"/>
                  </a:cubicBezTo>
                  <a:cubicBezTo>
                    <a:pt x="278" y="13"/>
                    <a:pt x="279" y="14"/>
                    <a:pt x="279" y="14"/>
                  </a:cubicBezTo>
                  <a:cubicBezTo>
                    <a:pt x="279" y="15"/>
                    <a:pt x="278" y="15"/>
                    <a:pt x="277" y="15"/>
                  </a:cubicBezTo>
                  <a:cubicBezTo>
                    <a:pt x="279" y="14"/>
                    <a:pt x="282" y="14"/>
                    <a:pt x="284" y="13"/>
                  </a:cubicBezTo>
                  <a:cubicBezTo>
                    <a:pt x="285" y="13"/>
                    <a:pt x="286" y="13"/>
                    <a:pt x="286" y="13"/>
                  </a:cubicBezTo>
                  <a:cubicBezTo>
                    <a:pt x="287" y="13"/>
                    <a:pt x="287" y="14"/>
                    <a:pt x="288" y="14"/>
                  </a:cubicBezTo>
                  <a:cubicBezTo>
                    <a:pt x="289" y="15"/>
                    <a:pt x="289" y="15"/>
                    <a:pt x="290" y="15"/>
                  </a:cubicBezTo>
                  <a:cubicBezTo>
                    <a:pt x="292" y="15"/>
                    <a:pt x="292" y="15"/>
                    <a:pt x="293" y="15"/>
                  </a:cubicBezTo>
                  <a:cubicBezTo>
                    <a:pt x="294" y="15"/>
                    <a:pt x="295" y="16"/>
                    <a:pt x="296" y="17"/>
                  </a:cubicBezTo>
                  <a:cubicBezTo>
                    <a:pt x="296" y="18"/>
                    <a:pt x="296" y="18"/>
                    <a:pt x="296" y="19"/>
                  </a:cubicBezTo>
                  <a:cubicBezTo>
                    <a:pt x="295" y="20"/>
                    <a:pt x="293" y="20"/>
                    <a:pt x="292" y="21"/>
                  </a:cubicBezTo>
                  <a:cubicBezTo>
                    <a:pt x="291" y="22"/>
                    <a:pt x="290" y="23"/>
                    <a:pt x="288" y="24"/>
                  </a:cubicBezTo>
                  <a:cubicBezTo>
                    <a:pt x="287" y="24"/>
                    <a:pt x="286" y="25"/>
                    <a:pt x="284" y="25"/>
                  </a:cubicBezTo>
                  <a:cubicBezTo>
                    <a:pt x="284" y="26"/>
                    <a:pt x="283" y="26"/>
                    <a:pt x="282" y="26"/>
                  </a:cubicBezTo>
                  <a:cubicBezTo>
                    <a:pt x="280" y="27"/>
                    <a:pt x="279" y="27"/>
                    <a:pt x="278" y="27"/>
                  </a:cubicBezTo>
                  <a:cubicBezTo>
                    <a:pt x="277" y="27"/>
                    <a:pt x="275" y="28"/>
                    <a:pt x="274" y="29"/>
                  </a:cubicBezTo>
                  <a:cubicBezTo>
                    <a:pt x="273" y="30"/>
                    <a:pt x="270" y="29"/>
                    <a:pt x="268" y="30"/>
                  </a:cubicBezTo>
                  <a:cubicBezTo>
                    <a:pt x="267" y="30"/>
                    <a:pt x="266" y="30"/>
                    <a:pt x="265" y="30"/>
                  </a:cubicBezTo>
                  <a:cubicBezTo>
                    <a:pt x="264" y="30"/>
                    <a:pt x="263" y="30"/>
                    <a:pt x="262" y="30"/>
                  </a:cubicBezTo>
                  <a:cubicBezTo>
                    <a:pt x="261" y="30"/>
                    <a:pt x="260" y="30"/>
                    <a:pt x="259" y="30"/>
                  </a:cubicBezTo>
                  <a:cubicBezTo>
                    <a:pt x="259" y="31"/>
                    <a:pt x="259" y="31"/>
                    <a:pt x="258" y="31"/>
                  </a:cubicBezTo>
                  <a:cubicBezTo>
                    <a:pt x="258" y="31"/>
                    <a:pt x="257" y="31"/>
                    <a:pt x="257" y="31"/>
                  </a:cubicBezTo>
                  <a:cubicBezTo>
                    <a:pt x="256" y="31"/>
                    <a:pt x="256" y="31"/>
                    <a:pt x="255" y="32"/>
                  </a:cubicBezTo>
                  <a:cubicBezTo>
                    <a:pt x="254" y="32"/>
                    <a:pt x="254" y="32"/>
                    <a:pt x="253" y="32"/>
                  </a:cubicBezTo>
                  <a:cubicBezTo>
                    <a:pt x="253" y="33"/>
                    <a:pt x="252" y="33"/>
                    <a:pt x="251" y="34"/>
                  </a:cubicBezTo>
                  <a:cubicBezTo>
                    <a:pt x="251" y="34"/>
                    <a:pt x="251" y="33"/>
                    <a:pt x="250" y="33"/>
                  </a:cubicBezTo>
                  <a:cubicBezTo>
                    <a:pt x="250" y="33"/>
                    <a:pt x="250" y="33"/>
                    <a:pt x="249" y="34"/>
                  </a:cubicBezTo>
                  <a:cubicBezTo>
                    <a:pt x="248" y="34"/>
                    <a:pt x="247" y="34"/>
                    <a:pt x="246" y="33"/>
                  </a:cubicBezTo>
                  <a:cubicBezTo>
                    <a:pt x="244" y="33"/>
                    <a:pt x="242" y="34"/>
                    <a:pt x="240" y="34"/>
                  </a:cubicBezTo>
                  <a:cubicBezTo>
                    <a:pt x="238" y="34"/>
                    <a:pt x="237" y="34"/>
                    <a:pt x="235" y="34"/>
                  </a:cubicBezTo>
                  <a:cubicBezTo>
                    <a:pt x="233" y="34"/>
                    <a:pt x="232" y="34"/>
                    <a:pt x="231" y="34"/>
                  </a:cubicBezTo>
                  <a:cubicBezTo>
                    <a:pt x="229" y="34"/>
                    <a:pt x="227" y="34"/>
                    <a:pt x="225" y="34"/>
                  </a:cubicBezTo>
                  <a:cubicBezTo>
                    <a:pt x="224" y="34"/>
                    <a:pt x="223" y="34"/>
                    <a:pt x="222" y="34"/>
                  </a:cubicBezTo>
                  <a:cubicBezTo>
                    <a:pt x="221" y="33"/>
                    <a:pt x="221" y="33"/>
                    <a:pt x="220" y="33"/>
                  </a:cubicBezTo>
                  <a:cubicBezTo>
                    <a:pt x="220" y="33"/>
                    <a:pt x="221" y="33"/>
                    <a:pt x="221" y="34"/>
                  </a:cubicBezTo>
                  <a:cubicBezTo>
                    <a:pt x="222" y="34"/>
                    <a:pt x="222" y="34"/>
                    <a:pt x="223" y="35"/>
                  </a:cubicBezTo>
                  <a:cubicBezTo>
                    <a:pt x="223" y="35"/>
                    <a:pt x="223" y="35"/>
                    <a:pt x="224" y="35"/>
                  </a:cubicBezTo>
                  <a:cubicBezTo>
                    <a:pt x="224" y="35"/>
                    <a:pt x="224" y="35"/>
                    <a:pt x="224" y="35"/>
                  </a:cubicBezTo>
                  <a:cubicBezTo>
                    <a:pt x="224" y="35"/>
                    <a:pt x="225" y="35"/>
                    <a:pt x="225" y="36"/>
                  </a:cubicBezTo>
                  <a:cubicBezTo>
                    <a:pt x="225" y="36"/>
                    <a:pt x="225" y="36"/>
                    <a:pt x="225" y="36"/>
                  </a:cubicBezTo>
                  <a:cubicBezTo>
                    <a:pt x="225" y="36"/>
                    <a:pt x="224" y="36"/>
                    <a:pt x="225" y="36"/>
                  </a:cubicBezTo>
                  <a:cubicBezTo>
                    <a:pt x="227" y="37"/>
                    <a:pt x="229" y="36"/>
                    <a:pt x="230" y="36"/>
                  </a:cubicBezTo>
                  <a:cubicBezTo>
                    <a:pt x="231" y="36"/>
                    <a:pt x="231" y="35"/>
                    <a:pt x="231" y="35"/>
                  </a:cubicBezTo>
                  <a:cubicBezTo>
                    <a:pt x="231" y="35"/>
                    <a:pt x="233" y="35"/>
                    <a:pt x="233" y="35"/>
                  </a:cubicBezTo>
                  <a:cubicBezTo>
                    <a:pt x="233" y="35"/>
                    <a:pt x="234" y="35"/>
                    <a:pt x="235" y="35"/>
                  </a:cubicBezTo>
                  <a:cubicBezTo>
                    <a:pt x="236" y="35"/>
                    <a:pt x="237" y="35"/>
                    <a:pt x="238" y="35"/>
                  </a:cubicBezTo>
                  <a:cubicBezTo>
                    <a:pt x="238" y="35"/>
                    <a:pt x="243" y="35"/>
                    <a:pt x="243" y="35"/>
                  </a:cubicBezTo>
                  <a:cubicBezTo>
                    <a:pt x="242" y="36"/>
                    <a:pt x="240" y="37"/>
                    <a:pt x="239" y="38"/>
                  </a:cubicBezTo>
                  <a:cubicBezTo>
                    <a:pt x="238" y="38"/>
                    <a:pt x="237" y="38"/>
                    <a:pt x="236" y="38"/>
                  </a:cubicBezTo>
                  <a:cubicBezTo>
                    <a:pt x="234" y="39"/>
                    <a:pt x="233" y="39"/>
                    <a:pt x="231" y="39"/>
                  </a:cubicBezTo>
                  <a:cubicBezTo>
                    <a:pt x="230" y="39"/>
                    <a:pt x="229" y="40"/>
                    <a:pt x="228" y="40"/>
                  </a:cubicBezTo>
                  <a:cubicBezTo>
                    <a:pt x="228" y="40"/>
                    <a:pt x="227" y="40"/>
                    <a:pt x="227" y="40"/>
                  </a:cubicBezTo>
                  <a:cubicBezTo>
                    <a:pt x="226" y="41"/>
                    <a:pt x="226" y="41"/>
                    <a:pt x="225" y="41"/>
                  </a:cubicBezTo>
                  <a:cubicBezTo>
                    <a:pt x="224" y="41"/>
                    <a:pt x="224" y="42"/>
                    <a:pt x="223" y="42"/>
                  </a:cubicBezTo>
                  <a:cubicBezTo>
                    <a:pt x="223" y="42"/>
                    <a:pt x="222" y="42"/>
                    <a:pt x="222" y="42"/>
                  </a:cubicBezTo>
                  <a:cubicBezTo>
                    <a:pt x="220" y="43"/>
                    <a:pt x="219" y="42"/>
                    <a:pt x="218" y="42"/>
                  </a:cubicBezTo>
                  <a:cubicBezTo>
                    <a:pt x="216" y="42"/>
                    <a:pt x="214" y="43"/>
                    <a:pt x="213" y="43"/>
                  </a:cubicBezTo>
                  <a:cubicBezTo>
                    <a:pt x="212" y="44"/>
                    <a:pt x="211" y="44"/>
                    <a:pt x="211" y="44"/>
                  </a:cubicBezTo>
                  <a:cubicBezTo>
                    <a:pt x="210" y="45"/>
                    <a:pt x="209" y="45"/>
                    <a:pt x="209" y="45"/>
                  </a:cubicBezTo>
                  <a:cubicBezTo>
                    <a:pt x="213" y="46"/>
                    <a:pt x="217" y="45"/>
                    <a:pt x="221" y="44"/>
                  </a:cubicBezTo>
                  <a:cubicBezTo>
                    <a:pt x="225" y="43"/>
                    <a:pt x="228" y="42"/>
                    <a:pt x="232" y="40"/>
                  </a:cubicBezTo>
                  <a:cubicBezTo>
                    <a:pt x="235" y="39"/>
                    <a:pt x="238" y="38"/>
                    <a:pt x="241" y="38"/>
                  </a:cubicBezTo>
                  <a:cubicBezTo>
                    <a:pt x="244" y="38"/>
                    <a:pt x="247" y="38"/>
                    <a:pt x="251" y="38"/>
                  </a:cubicBezTo>
                  <a:cubicBezTo>
                    <a:pt x="254" y="38"/>
                    <a:pt x="256" y="37"/>
                    <a:pt x="259" y="37"/>
                  </a:cubicBezTo>
                  <a:cubicBezTo>
                    <a:pt x="260" y="37"/>
                    <a:pt x="261" y="37"/>
                    <a:pt x="262" y="38"/>
                  </a:cubicBezTo>
                  <a:cubicBezTo>
                    <a:pt x="263" y="38"/>
                    <a:pt x="261" y="40"/>
                    <a:pt x="261" y="40"/>
                  </a:cubicBezTo>
                  <a:cubicBezTo>
                    <a:pt x="257" y="42"/>
                    <a:pt x="253" y="43"/>
                    <a:pt x="249" y="44"/>
                  </a:cubicBezTo>
                  <a:cubicBezTo>
                    <a:pt x="248" y="44"/>
                    <a:pt x="246" y="44"/>
                    <a:pt x="245" y="45"/>
                  </a:cubicBezTo>
                  <a:cubicBezTo>
                    <a:pt x="244" y="45"/>
                    <a:pt x="243" y="46"/>
                    <a:pt x="242" y="46"/>
                  </a:cubicBezTo>
                  <a:cubicBezTo>
                    <a:pt x="239" y="48"/>
                    <a:pt x="236" y="49"/>
                    <a:pt x="233" y="51"/>
                  </a:cubicBezTo>
                  <a:cubicBezTo>
                    <a:pt x="232" y="51"/>
                    <a:pt x="232" y="52"/>
                    <a:pt x="231" y="52"/>
                  </a:cubicBezTo>
                  <a:cubicBezTo>
                    <a:pt x="231" y="52"/>
                    <a:pt x="230" y="52"/>
                    <a:pt x="230" y="52"/>
                  </a:cubicBezTo>
                  <a:cubicBezTo>
                    <a:pt x="230" y="52"/>
                    <a:pt x="229" y="52"/>
                    <a:pt x="229" y="53"/>
                  </a:cubicBezTo>
                  <a:cubicBezTo>
                    <a:pt x="229" y="53"/>
                    <a:pt x="228" y="53"/>
                    <a:pt x="228" y="54"/>
                  </a:cubicBezTo>
                  <a:cubicBezTo>
                    <a:pt x="227" y="55"/>
                    <a:pt x="226" y="56"/>
                    <a:pt x="225" y="56"/>
                  </a:cubicBezTo>
                  <a:cubicBezTo>
                    <a:pt x="225" y="56"/>
                    <a:pt x="225" y="56"/>
                    <a:pt x="224" y="56"/>
                  </a:cubicBezTo>
                  <a:cubicBezTo>
                    <a:pt x="224" y="56"/>
                    <a:pt x="224" y="57"/>
                    <a:pt x="223" y="57"/>
                  </a:cubicBezTo>
                  <a:cubicBezTo>
                    <a:pt x="223" y="57"/>
                    <a:pt x="223" y="57"/>
                    <a:pt x="223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8"/>
                    <a:pt x="221" y="58"/>
                    <a:pt x="220" y="58"/>
                  </a:cubicBezTo>
                  <a:cubicBezTo>
                    <a:pt x="220" y="58"/>
                    <a:pt x="220" y="58"/>
                    <a:pt x="219" y="58"/>
                  </a:cubicBezTo>
                  <a:cubicBezTo>
                    <a:pt x="219" y="59"/>
                    <a:pt x="218" y="59"/>
                    <a:pt x="218" y="60"/>
                  </a:cubicBezTo>
                  <a:cubicBezTo>
                    <a:pt x="217" y="60"/>
                    <a:pt x="217" y="61"/>
                    <a:pt x="216" y="61"/>
                  </a:cubicBezTo>
                  <a:cubicBezTo>
                    <a:pt x="216" y="62"/>
                    <a:pt x="216" y="62"/>
                    <a:pt x="215" y="63"/>
                  </a:cubicBezTo>
                  <a:cubicBezTo>
                    <a:pt x="215" y="63"/>
                    <a:pt x="214" y="63"/>
                    <a:pt x="213" y="63"/>
                  </a:cubicBezTo>
                  <a:cubicBezTo>
                    <a:pt x="213" y="63"/>
                    <a:pt x="212" y="63"/>
                    <a:pt x="212" y="63"/>
                  </a:cubicBezTo>
                  <a:cubicBezTo>
                    <a:pt x="211" y="63"/>
                    <a:pt x="210" y="63"/>
                    <a:pt x="209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9" y="62"/>
                    <a:pt x="209" y="62"/>
                    <a:pt x="208" y="61"/>
                  </a:cubicBezTo>
                  <a:cubicBezTo>
                    <a:pt x="208" y="60"/>
                    <a:pt x="207" y="60"/>
                    <a:pt x="205" y="61"/>
                  </a:cubicBezTo>
                  <a:cubicBezTo>
                    <a:pt x="205" y="61"/>
                    <a:pt x="206" y="62"/>
                    <a:pt x="206" y="63"/>
                  </a:cubicBezTo>
                  <a:cubicBezTo>
                    <a:pt x="206" y="63"/>
                    <a:pt x="206" y="63"/>
                    <a:pt x="205" y="63"/>
                  </a:cubicBezTo>
                  <a:cubicBezTo>
                    <a:pt x="206" y="63"/>
                    <a:pt x="206" y="64"/>
                    <a:pt x="206" y="64"/>
                  </a:cubicBezTo>
                  <a:cubicBezTo>
                    <a:pt x="206" y="64"/>
                    <a:pt x="207" y="64"/>
                    <a:pt x="207" y="64"/>
                  </a:cubicBezTo>
                  <a:cubicBezTo>
                    <a:pt x="207" y="64"/>
                    <a:pt x="207" y="64"/>
                    <a:pt x="208" y="64"/>
                  </a:cubicBezTo>
                  <a:cubicBezTo>
                    <a:pt x="208" y="64"/>
                    <a:pt x="208" y="64"/>
                    <a:pt x="209" y="64"/>
                  </a:cubicBezTo>
                  <a:cubicBezTo>
                    <a:pt x="209" y="64"/>
                    <a:pt x="210" y="65"/>
                    <a:pt x="210" y="65"/>
                  </a:cubicBezTo>
                  <a:cubicBezTo>
                    <a:pt x="210" y="66"/>
                    <a:pt x="208" y="66"/>
                    <a:pt x="208" y="66"/>
                  </a:cubicBezTo>
                  <a:cubicBezTo>
                    <a:pt x="206" y="67"/>
                    <a:pt x="205" y="67"/>
                    <a:pt x="203" y="66"/>
                  </a:cubicBezTo>
                  <a:cubicBezTo>
                    <a:pt x="202" y="66"/>
                    <a:pt x="201" y="66"/>
                    <a:pt x="200" y="67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9" y="67"/>
                    <a:pt x="198" y="67"/>
                    <a:pt x="198" y="67"/>
                  </a:cubicBezTo>
                  <a:cubicBezTo>
                    <a:pt x="197" y="67"/>
                    <a:pt x="197" y="68"/>
                    <a:pt x="196" y="68"/>
                  </a:cubicBezTo>
                  <a:cubicBezTo>
                    <a:pt x="196" y="68"/>
                    <a:pt x="195" y="68"/>
                    <a:pt x="195" y="68"/>
                  </a:cubicBezTo>
                  <a:cubicBezTo>
                    <a:pt x="195" y="68"/>
                    <a:pt x="194" y="68"/>
                    <a:pt x="194" y="68"/>
                  </a:cubicBezTo>
                  <a:cubicBezTo>
                    <a:pt x="194" y="68"/>
                    <a:pt x="194" y="67"/>
                    <a:pt x="193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2" y="66"/>
                    <a:pt x="192" y="66"/>
                    <a:pt x="191" y="66"/>
                  </a:cubicBezTo>
                  <a:cubicBezTo>
                    <a:pt x="191" y="66"/>
                    <a:pt x="190" y="66"/>
                    <a:pt x="190" y="66"/>
                  </a:cubicBezTo>
                  <a:cubicBezTo>
                    <a:pt x="189" y="66"/>
                    <a:pt x="189" y="66"/>
                    <a:pt x="189" y="67"/>
                  </a:cubicBezTo>
                  <a:cubicBezTo>
                    <a:pt x="190" y="67"/>
                    <a:pt x="190" y="68"/>
                    <a:pt x="190" y="68"/>
                  </a:cubicBezTo>
                  <a:cubicBezTo>
                    <a:pt x="190" y="68"/>
                    <a:pt x="189" y="68"/>
                    <a:pt x="189" y="68"/>
                  </a:cubicBezTo>
                  <a:cubicBezTo>
                    <a:pt x="189" y="68"/>
                    <a:pt x="188" y="69"/>
                    <a:pt x="188" y="69"/>
                  </a:cubicBezTo>
                  <a:cubicBezTo>
                    <a:pt x="189" y="70"/>
                    <a:pt x="190" y="70"/>
                    <a:pt x="191" y="70"/>
                  </a:cubicBezTo>
                  <a:cubicBezTo>
                    <a:pt x="193" y="70"/>
                    <a:pt x="194" y="70"/>
                    <a:pt x="195" y="70"/>
                  </a:cubicBezTo>
                  <a:cubicBezTo>
                    <a:pt x="197" y="70"/>
                    <a:pt x="198" y="70"/>
                    <a:pt x="199" y="69"/>
                  </a:cubicBezTo>
                  <a:cubicBezTo>
                    <a:pt x="199" y="68"/>
                    <a:pt x="200" y="68"/>
                    <a:pt x="201" y="68"/>
                  </a:cubicBezTo>
                  <a:cubicBezTo>
                    <a:pt x="202" y="68"/>
                    <a:pt x="203" y="68"/>
                    <a:pt x="204" y="69"/>
                  </a:cubicBezTo>
                  <a:cubicBezTo>
                    <a:pt x="206" y="69"/>
                    <a:pt x="205" y="71"/>
                    <a:pt x="204" y="71"/>
                  </a:cubicBezTo>
                  <a:cubicBezTo>
                    <a:pt x="203" y="72"/>
                    <a:pt x="202" y="72"/>
                    <a:pt x="201" y="72"/>
                  </a:cubicBezTo>
                  <a:cubicBezTo>
                    <a:pt x="200" y="72"/>
                    <a:pt x="199" y="72"/>
                    <a:pt x="198" y="73"/>
                  </a:cubicBezTo>
                  <a:cubicBezTo>
                    <a:pt x="198" y="73"/>
                    <a:pt x="199" y="73"/>
                    <a:pt x="199" y="73"/>
                  </a:cubicBezTo>
                  <a:cubicBezTo>
                    <a:pt x="200" y="73"/>
                    <a:pt x="200" y="73"/>
                    <a:pt x="200" y="73"/>
                  </a:cubicBezTo>
                  <a:cubicBezTo>
                    <a:pt x="201" y="74"/>
                    <a:pt x="200" y="74"/>
                    <a:pt x="200" y="74"/>
                  </a:cubicBezTo>
                  <a:cubicBezTo>
                    <a:pt x="198" y="75"/>
                    <a:pt x="196" y="76"/>
                    <a:pt x="194" y="76"/>
                  </a:cubicBezTo>
                  <a:cubicBezTo>
                    <a:pt x="192" y="77"/>
                    <a:pt x="189" y="77"/>
                    <a:pt x="187" y="77"/>
                  </a:cubicBezTo>
                  <a:cubicBezTo>
                    <a:pt x="186" y="77"/>
                    <a:pt x="186" y="77"/>
                    <a:pt x="185" y="77"/>
                  </a:cubicBezTo>
                  <a:cubicBezTo>
                    <a:pt x="185" y="77"/>
                    <a:pt x="184" y="76"/>
                    <a:pt x="184" y="76"/>
                  </a:cubicBezTo>
                  <a:cubicBezTo>
                    <a:pt x="184" y="76"/>
                    <a:pt x="184" y="75"/>
                    <a:pt x="183" y="75"/>
                  </a:cubicBezTo>
                  <a:cubicBezTo>
                    <a:pt x="183" y="74"/>
                    <a:pt x="182" y="74"/>
                    <a:pt x="181" y="74"/>
                  </a:cubicBezTo>
                  <a:cubicBezTo>
                    <a:pt x="180" y="74"/>
                    <a:pt x="178" y="74"/>
                    <a:pt x="176" y="74"/>
                  </a:cubicBezTo>
                  <a:cubicBezTo>
                    <a:pt x="176" y="74"/>
                    <a:pt x="175" y="74"/>
                    <a:pt x="175" y="74"/>
                  </a:cubicBezTo>
                  <a:cubicBezTo>
                    <a:pt x="174" y="74"/>
                    <a:pt x="173" y="74"/>
                    <a:pt x="172" y="7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79" name="Freeform 488"/>
            <p:cNvSpPr>
              <a:spLocks/>
            </p:cNvSpPr>
            <p:nvPr/>
          </p:nvSpPr>
          <p:spPr bwMode="gray">
            <a:xfrm>
              <a:off x="5755217" y="2081790"/>
              <a:ext cx="4083" cy="4083"/>
            </a:xfrm>
            <a:custGeom>
              <a:avLst/>
              <a:gdLst>
                <a:gd name="T0" fmla="*/ 6 w 7"/>
                <a:gd name="T1" fmla="*/ 3 h 7"/>
                <a:gd name="T2" fmla="*/ 6 w 7"/>
                <a:gd name="T3" fmla="*/ 5 h 7"/>
                <a:gd name="T4" fmla="*/ 4 w 7"/>
                <a:gd name="T5" fmla="*/ 6 h 7"/>
                <a:gd name="T6" fmla="*/ 3 w 7"/>
                <a:gd name="T7" fmla="*/ 6 h 7"/>
                <a:gd name="T8" fmla="*/ 2 w 7"/>
                <a:gd name="T9" fmla="*/ 7 h 7"/>
                <a:gd name="T10" fmla="*/ 1 w 7"/>
                <a:gd name="T11" fmla="*/ 7 h 7"/>
                <a:gd name="T12" fmla="*/ 0 w 7"/>
                <a:gd name="T13" fmla="*/ 5 h 7"/>
                <a:gd name="T14" fmla="*/ 1 w 7"/>
                <a:gd name="T15" fmla="*/ 5 h 7"/>
                <a:gd name="T16" fmla="*/ 1 w 7"/>
                <a:gd name="T17" fmla="*/ 4 h 7"/>
                <a:gd name="T18" fmla="*/ 2 w 7"/>
                <a:gd name="T19" fmla="*/ 2 h 7"/>
                <a:gd name="T20" fmla="*/ 4 w 7"/>
                <a:gd name="T21" fmla="*/ 0 h 7"/>
                <a:gd name="T22" fmla="*/ 6 w 7"/>
                <a:gd name="T23" fmla="*/ 0 h 7"/>
                <a:gd name="T24" fmla="*/ 7 w 7"/>
                <a:gd name="T25" fmla="*/ 1 h 7"/>
                <a:gd name="T26" fmla="*/ 5 w 7"/>
                <a:gd name="T27" fmla="*/ 3 h 7"/>
                <a:gd name="T28" fmla="*/ 6 w 7"/>
                <a:gd name="T2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80" name="Freeform 489"/>
            <p:cNvSpPr>
              <a:spLocks/>
            </p:cNvSpPr>
            <p:nvPr/>
          </p:nvSpPr>
          <p:spPr bwMode="gray">
            <a:xfrm>
              <a:off x="5490217" y="2304480"/>
              <a:ext cx="26723" cy="17444"/>
            </a:xfrm>
            <a:custGeom>
              <a:avLst/>
              <a:gdLst>
                <a:gd name="T0" fmla="*/ 33 w 47"/>
                <a:gd name="T1" fmla="*/ 26 h 31"/>
                <a:gd name="T2" fmla="*/ 36 w 47"/>
                <a:gd name="T3" fmla="*/ 29 h 31"/>
                <a:gd name="T4" fmla="*/ 40 w 47"/>
                <a:gd name="T5" fmla="*/ 29 h 31"/>
                <a:gd name="T6" fmla="*/ 45 w 47"/>
                <a:gd name="T7" fmla="*/ 31 h 31"/>
                <a:gd name="T8" fmla="*/ 47 w 47"/>
                <a:gd name="T9" fmla="*/ 29 h 31"/>
                <a:gd name="T10" fmla="*/ 45 w 47"/>
                <a:gd name="T11" fmla="*/ 26 h 31"/>
                <a:gd name="T12" fmla="*/ 43 w 47"/>
                <a:gd name="T13" fmla="*/ 24 h 31"/>
                <a:gd name="T14" fmla="*/ 43 w 47"/>
                <a:gd name="T15" fmla="*/ 21 h 31"/>
                <a:gd name="T16" fmla="*/ 38 w 47"/>
                <a:gd name="T17" fmla="*/ 19 h 31"/>
                <a:gd name="T18" fmla="*/ 37 w 47"/>
                <a:gd name="T19" fmla="*/ 18 h 31"/>
                <a:gd name="T20" fmla="*/ 34 w 47"/>
                <a:gd name="T21" fmla="*/ 17 h 31"/>
                <a:gd name="T22" fmla="*/ 32 w 47"/>
                <a:gd name="T23" fmla="*/ 15 h 31"/>
                <a:gd name="T24" fmla="*/ 31 w 47"/>
                <a:gd name="T25" fmla="*/ 11 h 31"/>
                <a:gd name="T26" fmla="*/ 28 w 47"/>
                <a:gd name="T27" fmla="*/ 8 h 31"/>
                <a:gd name="T28" fmla="*/ 25 w 47"/>
                <a:gd name="T29" fmla="*/ 6 h 31"/>
                <a:gd name="T30" fmla="*/ 21 w 47"/>
                <a:gd name="T31" fmla="*/ 5 h 31"/>
                <a:gd name="T32" fmla="*/ 14 w 47"/>
                <a:gd name="T33" fmla="*/ 4 h 31"/>
                <a:gd name="T34" fmla="*/ 9 w 47"/>
                <a:gd name="T35" fmla="*/ 2 h 31"/>
                <a:gd name="T36" fmla="*/ 2 w 47"/>
                <a:gd name="T37" fmla="*/ 0 h 31"/>
                <a:gd name="T38" fmla="*/ 0 w 47"/>
                <a:gd name="T39" fmla="*/ 0 h 31"/>
                <a:gd name="T40" fmla="*/ 0 w 47"/>
                <a:gd name="T41" fmla="*/ 4 h 31"/>
                <a:gd name="T42" fmla="*/ 4 w 47"/>
                <a:gd name="T43" fmla="*/ 4 h 31"/>
                <a:gd name="T44" fmla="*/ 6 w 47"/>
                <a:gd name="T45" fmla="*/ 4 h 31"/>
                <a:gd name="T46" fmla="*/ 5 w 47"/>
                <a:gd name="T47" fmla="*/ 7 h 31"/>
                <a:gd name="T48" fmla="*/ 6 w 47"/>
                <a:gd name="T49" fmla="*/ 8 h 31"/>
                <a:gd name="T50" fmla="*/ 9 w 47"/>
                <a:gd name="T51" fmla="*/ 8 h 31"/>
                <a:gd name="T52" fmla="*/ 9 w 47"/>
                <a:gd name="T53" fmla="*/ 11 h 31"/>
                <a:gd name="T54" fmla="*/ 12 w 47"/>
                <a:gd name="T55" fmla="*/ 11 h 31"/>
                <a:gd name="T56" fmla="*/ 14 w 47"/>
                <a:gd name="T57" fmla="*/ 13 h 31"/>
                <a:gd name="T58" fmla="*/ 16 w 47"/>
                <a:gd name="T59" fmla="*/ 13 h 31"/>
                <a:gd name="T60" fmla="*/ 18 w 47"/>
                <a:gd name="T61" fmla="*/ 16 h 31"/>
                <a:gd name="T62" fmla="*/ 18 w 47"/>
                <a:gd name="T63" fmla="*/ 19 h 31"/>
                <a:gd name="T64" fmla="*/ 24 w 47"/>
                <a:gd name="T65" fmla="*/ 19 h 31"/>
                <a:gd name="T66" fmla="*/ 24 w 47"/>
                <a:gd name="T67" fmla="*/ 21 h 31"/>
                <a:gd name="T68" fmla="*/ 26 w 47"/>
                <a:gd name="T69" fmla="*/ 23 h 31"/>
                <a:gd name="T70" fmla="*/ 30 w 47"/>
                <a:gd name="T71" fmla="*/ 23 h 31"/>
                <a:gd name="T72" fmla="*/ 33 w 47"/>
                <a:gd name="T73" fmla="*/ 22 h 31"/>
                <a:gd name="T74" fmla="*/ 30 w 47"/>
                <a:gd name="T75" fmla="*/ 26 h 31"/>
                <a:gd name="T76" fmla="*/ 33 w 47"/>
                <a:gd name="T7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31">
                  <a:moveTo>
                    <a:pt x="33" y="26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2"/>
                    <a:pt x="43" y="21"/>
                  </a:cubicBezTo>
                  <a:cubicBezTo>
                    <a:pt x="42" y="20"/>
                    <a:pt x="38" y="19"/>
                    <a:pt x="38" y="19"/>
                  </a:cubicBezTo>
                  <a:cubicBezTo>
                    <a:pt x="38" y="19"/>
                    <a:pt x="38" y="18"/>
                    <a:pt x="37" y="18"/>
                  </a:cubicBezTo>
                  <a:cubicBezTo>
                    <a:pt x="35" y="18"/>
                    <a:pt x="34" y="17"/>
                    <a:pt x="34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6" y="11"/>
                    <a:pt x="9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3"/>
                    <a:pt x="14" y="13"/>
                  </a:cubicBezTo>
                  <a:cubicBezTo>
                    <a:pt x="16" y="13"/>
                    <a:pt x="13" y="11"/>
                    <a:pt x="16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0" y="26"/>
                    <a:pt x="30" y="26"/>
                    <a:pt x="30" y="26"/>
                  </a:cubicBezTo>
                  <a:lnTo>
                    <a:pt x="33" y="2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81" name="Freeform 490"/>
            <p:cNvSpPr>
              <a:spLocks/>
            </p:cNvSpPr>
            <p:nvPr/>
          </p:nvSpPr>
          <p:spPr bwMode="gray">
            <a:xfrm>
              <a:off x="5872501" y="2575048"/>
              <a:ext cx="23011" cy="23011"/>
            </a:xfrm>
            <a:custGeom>
              <a:avLst/>
              <a:gdLst>
                <a:gd name="T0" fmla="*/ 9 w 41"/>
                <a:gd name="T1" fmla="*/ 2 h 40"/>
                <a:gd name="T2" fmla="*/ 10 w 41"/>
                <a:gd name="T3" fmla="*/ 0 h 40"/>
                <a:gd name="T4" fmla="*/ 12 w 41"/>
                <a:gd name="T5" fmla="*/ 0 h 40"/>
                <a:gd name="T6" fmla="*/ 16 w 41"/>
                <a:gd name="T7" fmla="*/ 0 h 40"/>
                <a:gd name="T8" fmla="*/ 18 w 41"/>
                <a:gd name="T9" fmla="*/ 1 h 40"/>
                <a:gd name="T10" fmla="*/ 21 w 41"/>
                <a:gd name="T11" fmla="*/ 2 h 40"/>
                <a:gd name="T12" fmla="*/ 21 w 41"/>
                <a:gd name="T13" fmla="*/ 1 h 40"/>
                <a:gd name="T14" fmla="*/ 22 w 41"/>
                <a:gd name="T15" fmla="*/ 0 h 40"/>
                <a:gd name="T16" fmla="*/ 25 w 41"/>
                <a:gd name="T17" fmla="*/ 0 h 40"/>
                <a:gd name="T18" fmla="*/ 26 w 41"/>
                <a:gd name="T19" fmla="*/ 0 h 40"/>
                <a:gd name="T20" fmla="*/ 29 w 41"/>
                <a:gd name="T21" fmla="*/ 1 h 40"/>
                <a:gd name="T22" fmla="*/ 30 w 41"/>
                <a:gd name="T23" fmla="*/ 0 h 40"/>
                <a:gd name="T24" fmla="*/ 33 w 41"/>
                <a:gd name="T25" fmla="*/ 0 h 40"/>
                <a:gd name="T26" fmla="*/ 38 w 41"/>
                <a:gd name="T27" fmla="*/ 1 h 40"/>
                <a:gd name="T28" fmla="*/ 41 w 41"/>
                <a:gd name="T29" fmla="*/ 2 h 40"/>
                <a:gd name="T30" fmla="*/ 40 w 41"/>
                <a:gd name="T31" fmla="*/ 3 h 40"/>
                <a:gd name="T32" fmla="*/ 39 w 41"/>
                <a:gd name="T33" fmla="*/ 5 h 40"/>
                <a:gd name="T34" fmla="*/ 38 w 41"/>
                <a:gd name="T35" fmla="*/ 6 h 40"/>
                <a:gd name="T36" fmla="*/ 37 w 41"/>
                <a:gd name="T37" fmla="*/ 6 h 40"/>
                <a:gd name="T38" fmla="*/ 36 w 41"/>
                <a:gd name="T39" fmla="*/ 7 h 40"/>
                <a:gd name="T40" fmla="*/ 35 w 41"/>
                <a:gd name="T41" fmla="*/ 8 h 40"/>
                <a:gd name="T42" fmla="*/ 35 w 41"/>
                <a:gd name="T43" fmla="*/ 9 h 40"/>
                <a:gd name="T44" fmla="*/ 35 w 41"/>
                <a:gd name="T45" fmla="*/ 11 h 40"/>
                <a:gd name="T46" fmla="*/ 35 w 41"/>
                <a:gd name="T47" fmla="*/ 13 h 40"/>
                <a:gd name="T48" fmla="*/ 35 w 41"/>
                <a:gd name="T49" fmla="*/ 15 h 40"/>
                <a:gd name="T50" fmla="*/ 35 w 41"/>
                <a:gd name="T51" fmla="*/ 17 h 40"/>
                <a:gd name="T52" fmla="*/ 36 w 41"/>
                <a:gd name="T53" fmla="*/ 19 h 40"/>
                <a:gd name="T54" fmla="*/ 36 w 41"/>
                <a:gd name="T55" fmla="*/ 22 h 40"/>
                <a:gd name="T56" fmla="*/ 37 w 41"/>
                <a:gd name="T57" fmla="*/ 26 h 40"/>
                <a:gd name="T58" fmla="*/ 37 w 41"/>
                <a:gd name="T59" fmla="*/ 28 h 40"/>
                <a:gd name="T60" fmla="*/ 37 w 41"/>
                <a:gd name="T61" fmla="*/ 30 h 40"/>
                <a:gd name="T62" fmla="*/ 36 w 41"/>
                <a:gd name="T63" fmla="*/ 32 h 40"/>
                <a:gd name="T64" fmla="*/ 35 w 41"/>
                <a:gd name="T65" fmla="*/ 34 h 40"/>
                <a:gd name="T66" fmla="*/ 33 w 41"/>
                <a:gd name="T67" fmla="*/ 35 h 40"/>
                <a:gd name="T68" fmla="*/ 32 w 41"/>
                <a:gd name="T69" fmla="*/ 35 h 40"/>
                <a:gd name="T70" fmla="*/ 32 w 41"/>
                <a:gd name="T71" fmla="*/ 34 h 40"/>
                <a:gd name="T72" fmla="*/ 31 w 41"/>
                <a:gd name="T73" fmla="*/ 33 h 40"/>
                <a:gd name="T74" fmla="*/ 29 w 41"/>
                <a:gd name="T75" fmla="*/ 33 h 40"/>
                <a:gd name="T76" fmla="*/ 28 w 41"/>
                <a:gd name="T77" fmla="*/ 33 h 40"/>
                <a:gd name="T78" fmla="*/ 27 w 41"/>
                <a:gd name="T79" fmla="*/ 33 h 40"/>
                <a:gd name="T80" fmla="*/ 26 w 41"/>
                <a:gd name="T81" fmla="*/ 33 h 40"/>
                <a:gd name="T82" fmla="*/ 25 w 41"/>
                <a:gd name="T83" fmla="*/ 34 h 40"/>
                <a:gd name="T84" fmla="*/ 24 w 41"/>
                <a:gd name="T85" fmla="*/ 34 h 40"/>
                <a:gd name="T86" fmla="*/ 23 w 41"/>
                <a:gd name="T87" fmla="*/ 34 h 40"/>
                <a:gd name="T88" fmla="*/ 22 w 41"/>
                <a:gd name="T89" fmla="*/ 34 h 40"/>
                <a:gd name="T90" fmla="*/ 20 w 41"/>
                <a:gd name="T91" fmla="*/ 34 h 40"/>
                <a:gd name="T92" fmla="*/ 19 w 41"/>
                <a:gd name="T93" fmla="*/ 36 h 40"/>
                <a:gd name="T94" fmla="*/ 21 w 41"/>
                <a:gd name="T95" fmla="*/ 38 h 40"/>
                <a:gd name="T96" fmla="*/ 20 w 41"/>
                <a:gd name="T97" fmla="*/ 40 h 40"/>
                <a:gd name="T98" fmla="*/ 16 w 41"/>
                <a:gd name="T99" fmla="*/ 39 h 40"/>
                <a:gd name="T100" fmla="*/ 14 w 41"/>
                <a:gd name="T101" fmla="*/ 38 h 40"/>
                <a:gd name="T102" fmla="*/ 9 w 41"/>
                <a:gd name="T103" fmla="*/ 31 h 40"/>
                <a:gd name="T104" fmla="*/ 7 w 41"/>
                <a:gd name="T105" fmla="*/ 26 h 40"/>
                <a:gd name="T106" fmla="*/ 4 w 41"/>
                <a:gd name="T107" fmla="*/ 24 h 40"/>
                <a:gd name="T108" fmla="*/ 0 w 41"/>
                <a:gd name="T109" fmla="*/ 19 h 40"/>
                <a:gd name="T110" fmla="*/ 1 w 41"/>
                <a:gd name="T111" fmla="*/ 14 h 40"/>
                <a:gd name="T112" fmla="*/ 3 w 41"/>
                <a:gd name="T113" fmla="*/ 10 h 40"/>
                <a:gd name="T114" fmla="*/ 7 w 41"/>
                <a:gd name="T115" fmla="*/ 9 h 40"/>
                <a:gd name="T116" fmla="*/ 8 w 41"/>
                <a:gd name="T117" fmla="*/ 7 h 40"/>
                <a:gd name="T118" fmla="*/ 9 w 41"/>
                <a:gd name="T119" fmla="*/ 4 h 40"/>
                <a:gd name="T120" fmla="*/ 9 w 41"/>
                <a:gd name="T12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" h="40">
                  <a:moveTo>
                    <a:pt x="9" y="2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8" y="1"/>
                    <a:pt x="18" y="1"/>
                  </a:cubicBezTo>
                  <a:cubicBezTo>
                    <a:pt x="19" y="1"/>
                    <a:pt x="21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3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2" y="0"/>
                    <a:pt x="33" y="0"/>
                  </a:cubicBezTo>
                  <a:cubicBezTo>
                    <a:pt x="34" y="0"/>
                    <a:pt x="37" y="1"/>
                    <a:pt x="38" y="1"/>
                  </a:cubicBezTo>
                  <a:cubicBezTo>
                    <a:pt x="38" y="1"/>
                    <a:pt x="41" y="2"/>
                    <a:pt x="41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9"/>
                    <a:pt x="36" y="19"/>
                  </a:cubicBezTo>
                  <a:cubicBezTo>
                    <a:pt x="36" y="19"/>
                    <a:pt x="36" y="22"/>
                    <a:pt x="36" y="22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3"/>
                    <a:pt x="35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5" y="34"/>
                    <a:pt x="25" y="34"/>
                  </a:cubicBezTo>
                  <a:cubicBezTo>
                    <a:pt x="25" y="34"/>
                    <a:pt x="24" y="34"/>
                    <a:pt x="24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1" y="34"/>
                    <a:pt x="20" y="34"/>
                  </a:cubicBezTo>
                  <a:cubicBezTo>
                    <a:pt x="20" y="34"/>
                    <a:pt x="19" y="35"/>
                    <a:pt x="19" y="36"/>
                  </a:cubicBezTo>
                  <a:cubicBezTo>
                    <a:pt x="19" y="36"/>
                    <a:pt x="21" y="37"/>
                    <a:pt x="21" y="38"/>
                  </a:cubicBezTo>
                  <a:cubicBezTo>
                    <a:pt x="21" y="39"/>
                    <a:pt x="20" y="40"/>
                    <a:pt x="20" y="40"/>
                  </a:cubicBezTo>
                  <a:cubicBezTo>
                    <a:pt x="19" y="40"/>
                    <a:pt x="16" y="39"/>
                    <a:pt x="16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3"/>
                    <a:pt x="9" y="31"/>
                  </a:cubicBezTo>
                  <a:cubicBezTo>
                    <a:pt x="8" y="30"/>
                    <a:pt x="8" y="26"/>
                    <a:pt x="7" y="26"/>
                  </a:cubicBezTo>
                  <a:cubicBezTo>
                    <a:pt x="6" y="25"/>
                    <a:pt x="4" y="25"/>
                    <a:pt x="4" y="24"/>
                  </a:cubicBezTo>
                  <a:cubicBezTo>
                    <a:pt x="3" y="23"/>
                    <a:pt x="0" y="20"/>
                    <a:pt x="0" y="19"/>
                  </a:cubicBezTo>
                  <a:cubicBezTo>
                    <a:pt x="0" y="17"/>
                    <a:pt x="1" y="15"/>
                    <a:pt x="1" y="14"/>
                  </a:cubicBezTo>
                  <a:cubicBezTo>
                    <a:pt x="1" y="13"/>
                    <a:pt x="2" y="10"/>
                    <a:pt x="3" y="10"/>
                  </a:cubicBezTo>
                  <a:cubicBezTo>
                    <a:pt x="3" y="9"/>
                    <a:pt x="7" y="10"/>
                    <a:pt x="7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82" name="Freeform 491"/>
            <p:cNvSpPr>
              <a:spLocks/>
            </p:cNvSpPr>
            <p:nvPr/>
          </p:nvSpPr>
          <p:spPr bwMode="gray">
            <a:xfrm>
              <a:off x="5728866" y="2479292"/>
              <a:ext cx="55672" cy="19300"/>
            </a:xfrm>
            <a:custGeom>
              <a:avLst/>
              <a:gdLst>
                <a:gd name="T0" fmla="*/ 67 w 99"/>
                <a:gd name="T1" fmla="*/ 34 h 34"/>
                <a:gd name="T2" fmla="*/ 72 w 99"/>
                <a:gd name="T3" fmla="*/ 33 h 34"/>
                <a:gd name="T4" fmla="*/ 78 w 99"/>
                <a:gd name="T5" fmla="*/ 32 h 34"/>
                <a:gd name="T6" fmla="*/ 84 w 99"/>
                <a:gd name="T7" fmla="*/ 33 h 34"/>
                <a:gd name="T8" fmla="*/ 89 w 99"/>
                <a:gd name="T9" fmla="*/ 34 h 34"/>
                <a:gd name="T10" fmla="*/ 93 w 99"/>
                <a:gd name="T11" fmla="*/ 31 h 34"/>
                <a:gd name="T12" fmla="*/ 99 w 99"/>
                <a:gd name="T13" fmla="*/ 29 h 34"/>
                <a:gd name="T14" fmla="*/ 96 w 99"/>
                <a:gd name="T15" fmla="*/ 28 h 34"/>
                <a:gd name="T16" fmla="*/ 89 w 99"/>
                <a:gd name="T17" fmla="*/ 24 h 34"/>
                <a:gd name="T18" fmla="*/ 86 w 99"/>
                <a:gd name="T19" fmla="*/ 24 h 34"/>
                <a:gd name="T20" fmla="*/ 84 w 99"/>
                <a:gd name="T21" fmla="*/ 21 h 34"/>
                <a:gd name="T22" fmla="*/ 77 w 99"/>
                <a:gd name="T23" fmla="*/ 19 h 34"/>
                <a:gd name="T24" fmla="*/ 75 w 99"/>
                <a:gd name="T25" fmla="*/ 17 h 34"/>
                <a:gd name="T26" fmla="*/ 73 w 99"/>
                <a:gd name="T27" fmla="*/ 16 h 34"/>
                <a:gd name="T28" fmla="*/ 72 w 99"/>
                <a:gd name="T29" fmla="*/ 16 h 34"/>
                <a:gd name="T30" fmla="*/ 70 w 99"/>
                <a:gd name="T31" fmla="*/ 14 h 34"/>
                <a:gd name="T32" fmla="*/ 69 w 99"/>
                <a:gd name="T33" fmla="*/ 14 h 34"/>
                <a:gd name="T34" fmla="*/ 65 w 99"/>
                <a:gd name="T35" fmla="*/ 13 h 34"/>
                <a:gd name="T36" fmla="*/ 62 w 99"/>
                <a:gd name="T37" fmla="*/ 12 h 34"/>
                <a:gd name="T38" fmla="*/ 60 w 99"/>
                <a:gd name="T39" fmla="*/ 11 h 34"/>
                <a:gd name="T40" fmla="*/ 57 w 99"/>
                <a:gd name="T41" fmla="*/ 9 h 34"/>
                <a:gd name="T42" fmla="*/ 53 w 99"/>
                <a:gd name="T43" fmla="*/ 8 h 34"/>
                <a:gd name="T44" fmla="*/ 49 w 99"/>
                <a:gd name="T45" fmla="*/ 8 h 34"/>
                <a:gd name="T46" fmla="*/ 47 w 99"/>
                <a:gd name="T47" fmla="*/ 5 h 34"/>
                <a:gd name="T48" fmla="*/ 45 w 99"/>
                <a:gd name="T49" fmla="*/ 3 h 34"/>
                <a:gd name="T50" fmla="*/ 40 w 99"/>
                <a:gd name="T51" fmla="*/ 2 h 34"/>
                <a:gd name="T52" fmla="*/ 37 w 99"/>
                <a:gd name="T53" fmla="*/ 1 h 34"/>
                <a:gd name="T54" fmla="*/ 33 w 99"/>
                <a:gd name="T55" fmla="*/ 0 h 34"/>
                <a:gd name="T56" fmla="*/ 29 w 99"/>
                <a:gd name="T57" fmla="*/ 1 h 34"/>
                <a:gd name="T58" fmla="*/ 23 w 99"/>
                <a:gd name="T59" fmla="*/ 0 h 34"/>
                <a:gd name="T60" fmla="*/ 19 w 99"/>
                <a:gd name="T61" fmla="*/ 1 h 34"/>
                <a:gd name="T62" fmla="*/ 12 w 99"/>
                <a:gd name="T63" fmla="*/ 2 h 34"/>
                <a:gd name="T64" fmla="*/ 6 w 99"/>
                <a:gd name="T65" fmla="*/ 5 h 34"/>
                <a:gd name="T66" fmla="*/ 3 w 99"/>
                <a:gd name="T67" fmla="*/ 6 h 34"/>
                <a:gd name="T68" fmla="*/ 2 w 99"/>
                <a:gd name="T69" fmla="*/ 11 h 34"/>
                <a:gd name="T70" fmla="*/ 1 w 99"/>
                <a:gd name="T71" fmla="*/ 13 h 34"/>
                <a:gd name="T72" fmla="*/ 6 w 99"/>
                <a:gd name="T73" fmla="*/ 10 h 34"/>
                <a:gd name="T74" fmla="*/ 10 w 99"/>
                <a:gd name="T75" fmla="*/ 9 h 34"/>
                <a:gd name="T76" fmla="*/ 16 w 99"/>
                <a:gd name="T77" fmla="*/ 6 h 34"/>
                <a:gd name="T78" fmla="*/ 19 w 99"/>
                <a:gd name="T79" fmla="*/ 5 h 34"/>
                <a:gd name="T80" fmla="*/ 26 w 99"/>
                <a:gd name="T81" fmla="*/ 5 h 34"/>
                <a:gd name="T82" fmla="*/ 27 w 99"/>
                <a:gd name="T83" fmla="*/ 7 h 34"/>
                <a:gd name="T84" fmla="*/ 28 w 99"/>
                <a:gd name="T85" fmla="*/ 10 h 34"/>
                <a:gd name="T86" fmla="*/ 33 w 99"/>
                <a:gd name="T87" fmla="*/ 11 h 34"/>
                <a:gd name="T88" fmla="*/ 36 w 99"/>
                <a:gd name="T89" fmla="*/ 11 h 34"/>
                <a:gd name="T90" fmla="*/ 40 w 99"/>
                <a:gd name="T91" fmla="*/ 11 h 34"/>
                <a:gd name="T92" fmla="*/ 45 w 99"/>
                <a:gd name="T93" fmla="*/ 15 h 34"/>
                <a:gd name="T94" fmla="*/ 50 w 99"/>
                <a:gd name="T95" fmla="*/ 16 h 34"/>
                <a:gd name="T96" fmla="*/ 55 w 99"/>
                <a:gd name="T97" fmla="*/ 17 h 34"/>
                <a:gd name="T98" fmla="*/ 57 w 99"/>
                <a:gd name="T99" fmla="*/ 19 h 34"/>
                <a:gd name="T100" fmla="*/ 59 w 99"/>
                <a:gd name="T101" fmla="*/ 24 h 34"/>
                <a:gd name="T102" fmla="*/ 63 w 99"/>
                <a:gd name="T103" fmla="*/ 25 h 34"/>
                <a:gd name="T104" fmla="*/ 67 w 99"/>
                <a:gd name="T105" fmla="*/ 25 h 34"/>
                <a:gd name="T106" fmla="*/ 72 w 99"/>
                <a:gd name="T107" fmla="*/ 28 h 34"/>
                <a:gd name="T108" fmla="*/ 68 w 99"/>
                <a:gd name="T109" fmla="*/ 30 h 34"/>
                <a:gd name="T110" fmla="*/ 66 w 99"/>
                <a:gd name="T11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34">
                  <a:moveTo>
                    <a:pt x="66" y="32"/>
                  </a:moveTo>
                  <a:cubicBezTo>
                    <a:pt x="66" y="33"/>
                    <a:pt x="67" y="33"/>
                    <a:pt x="67" y="34"/>
                  </a:cubicBezTo>
                  <a:cubicBezTo>
                    <a:pt x="68" y="34"/>
                    <a:pt x="69" y="34"/>
                    <a:pt x="69" y="34"/>
                  </a:cubicBezTo>
                  <a:cubicBezTo>
                    <a:pt x="70" y="34"/>
                    <a:pt x="71" y="33"/>
                    <a:pt x="72" y="33"/>
                  </a:cubicBezTo>
                  <a:cubicBezTo>
                    <a:pt x="72" y="33"/>
                    <a:pt x="73" y="32"/>
                    <a:pt x="73" y="32"/>
                  </a:cubicBezTo>
                  <a:cubicBezTo>
                    <a:pt x="74" y="31"/>
                    <a:pt x="76" y="32"/>
                    <a:pt x="78" y="32"/>
                  </a:cubicBezTo>
                  <a:cubicBezTo>
                    <a:pt x="80" y="32"/>
                    <a:pt x="81" y="32"/>
                    <a:pt x="83" y="32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33"/>
                    <a:pt x="86" y="33"/>
                    <a:pt x="86" y="33"/>
                  </a:cubicBezTo>
                  <a:cubicBezTo>
                    <a:pt x="87" y="33"/>
                    <a:pt x="88" y="34"/>
                    <a:pt x="89" y="34"/>
                  </a:cubicBezTo>
                  <a:cubicBezTo>
                    <a:pt x="90" y="33"/>
                    <a:pt x="90" y="34"/>
                    <a:pt x="90" y="33"/>
                  </a:cubicBezTo>
                  <a:cubicBezTo>
                    <a:pt x="91" y="32"/>
                    <a:pt x="92" y="32"/>
                    <a:pt x="93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7"/>
                    <a:pt x="97" y="28"/>
                    <a:pt x="96" y="28"/>
                  </a:cubicBezTo>
                  <a:cubicBezTo>
                    <a:pt x="95" y="27"/>
                    <a:pt x="95" y="26"/>
                    <a:pt x="95" y="26"/>
                  </a:cubicBezTo>
                  <a:cubicBezTo>
                    <a:pt x="93" y="24"/>
                    <a:pt x="91" y="24"/>
                    <a:pt x="89" y="24"/>
                  </a:cubicBezTo>
                  <a:cubicBezTo>
                    <a:pt x="89" y="24"/>
                    <a:pt x="88" y="24"/>
                    <a:pt x="87" y="24"/>
                  </a:cubicBezTo>
                  <a:cubicBezTo>
                    <a:pt x="87" y="24"/>
                    <a:pt x="86" y="24"/>
                    <a:pt x="86" y="24"/>
                  </a:cubicBezTo>
                  <a:cubicBezTo>
                    <a:pt x="86" y="24"/>
                    <a:pt x="84" y="22"/>
                    <a:pt x="84" y="22"/>
                  </a:cubicBezTo>
                  <a:cubicBezTo>
                    <a:pt x="84" y="22"/>
                    <a:pt x="89" y="21"/>
                    <a:pt x="84" y="21"/>
                  </a:cubicBezTo>
                  <a:cubicBezTo>
                    <a:pt x="79" y="21"/>
                    <a:pt x="78" y="20"/>
                    <a:pt x="78" y="20"/>
                  </a:cubicBezTo>
                  <a:cubicBezTo>
                    <a:pt x="78" y="20"/>
                    <a:pt x="77" y="19"/>
                    <a:pt x="77" y="19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7"/>
                    <a:pt x="73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70" y="15"/>
                    <a:pt x="70" y="15"/>
                    <a:pt x="70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7" y="13"/>
                    <a:pt x="66" y="13"/>
                    <a:pt x="65" y="13"/>
                  </a:cubicBezTo>
                  <a:cubicBezTo>
                    <a:pt x="64" y="13"/>
                    <a:pt x="64" y="13"/>
                    <a:pt x="63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2"/>
                    <a:pt x="61" y="11"/>
                    <a:pt x="61" y="11"/>
                  </a:cubicBezTo>
                  <a:cubicBezTo>
                    <a:pt x="61" y="11"/>
                    <a:pt x="61" y="11"/>
                    <a:pt x="60" y="11"/>
                  </a:cubicBezTo>
                  <a:cubicBezTo>
                    <a:pt x="60" y="11"/>
                    <a:pt x="60" y="10"/>
                    <a:pt x="60" y="10"/>
                  </a:cubicBezTo>
                  <a:cubicBezTo>
                    <a:pt x="59" y="10"/>
                    <a:pt x="58" y="9"/>
                    <a:pt x="57" y="9"/>
                  </a:cubicBezTo>
                  <a:cubicBezTo>
                    <a:pt x="57" y="9"/>
                    <a:pt x="56" y="9"/>
                    <a:pt x="55" y="9"/>
                  </a:cubicBezTo>
                  <a:cubicBezTo>
                    <a:pt x="55" y="9"/>
                    <a:pt x="54" y="9"/>
                    <a:pt x="53" y="8"/>
                  </a:cubicBezTo>
                  <a:cubicBezTo>
                    <a:pt x="53" y="8"/>
                    <a:pt x="52" y="8"/>
                    <a:pt x="52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38" y="1"/>
                    <a:pt x="37" y="1"/>
                  </a:cubicBezTo>
                  <a:cubicBezTo>
                    <a:pt x="37" y="1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0" y="0"/>
                    <a:pt x="29" y="1"/>
                    <a:pt x="29" y="1"/>
                  </a:cubicBezTo>
                  <a:cubicBezTo>
                    <a:pt x="28" y="1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0" y="3"/>
                    <a:pt x="10" y="3"/>
                  </a:cubicBezTo>
                  <a:cubicBezTo>
                    <a:pt x="9" y="4"/>
                    <a:pt x="6" y="5"/>
                    <a:pt x="6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3"/>
                    <a:pt x="3" y="12"/>
                  </a:cubicBezTo>
                  <a:cubicBezTo>
                    <a:pt x="3" y="12"/>
                    <a:pt x="6" y="10"/>
                    <a:pt x="6" y="10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1" y="9"/>
                    <a:pt x="11" y="10"/>
                    <a:pt x="13" y="8"/>
                  </a:cubicBezTo>
                  <a:cubicBezTo>
                    <a:pt x="14" y="7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8" y="5"/>
                    <a:pt x="19" y="5"/>
                  </a:cubicBezTo>
                  <a:cubicBezTo>
                    <a:pt x="19" y="5"/>
                    <a:pt x="19" y="5"/>
                    <a:pt x="22" y="5"/>
                  </a:cubicBezTo>
                  <a:cubicBezTo>
                    <a:pt x="24" y="5"/>
                    <a:pt x="26" y="5"/>
                    <a:pt x="26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7"/>
                    <a:pt x="27" y="7"/>
                  </a:cubicBezTo>
                  <a:cubicBezTo>
                    <a:pt x="27" y="8"/>
                    <a:pt x="25" y="9"/>
                    <a:pt x="25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1"/>
                    <a:pt x="36" y="11"/>
                  </a:cubicBezTo>
                  <a:cubicBezTo>
                    <a:pt x="36" y="11"/>
                    <a:pt x="38" y="11"/>
                    <a:pt x="38" y="11"/>
                  </a:cubicBezTo>
                  <a:cubicBezTo>
                    <a:pt x="38" y="11"/>
                    <a:pt x="40" y="11"/>
                    <a:pt x="40" y="11"/>
                  </a:cubicBezTo>
                  <a:cubicBezTo>
                    <a:pt x="40" y="12"/>
                    <a:pt x="42" y="14"/>
                    <a:pt x="43" y="14"/>
                  </a:cubicBezTo>
                  <a:cubicBezTo>
                    <a:pt x="43" y="14"/>
                    <a:pt x="44" y="15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50" y="16"/>
                    <a:pt x="50" y="16"/>
                  </a:cubicBezTo>
                  <a:cubicBezTo>
                    <a:pt x="50" y="16"/>
                    <a:pt x="52" y="17"/>
                    <a:pt x="52" y="17"/>
                  </a:cubicBezTo>
                  <a:cubicBezTo>
                    <a:pt x="53" y="17"/>
                    <a:pt x="55" y="17"/>
                    <a:pt x="55" y="17"/>
                  </a:cubicBezTo>
                  <a:cubicBezTo>
                    <a:pt x="55" y="17"/>
                    <a:pt x="56" y="17"/>
                    <a:pt x="57" y="18"/>
                  </a:cubicBezTo>
                  <a:cubicBezTo>
                    <a:pt x="57" y="18"/>
                    <a:pt x="57" y="19"/>
                    <a:pt x="57" y="19"/>
                  </a:cubicBezTo>
                  <a:cubicBezTo>
                    <a:pt x="57" y="20"/>
                    <a:pt x="56" y="21"/>
                    <a:pt x="57" y="22"/>
                  </a:cubicBezTo>
                  <a:cubicBezTo>
                    <a:pt x="58" y="23"/>
                    <a:pt x="59" y="24"/>
                    <a:pt x="59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2" y="25"/>
                    <a:pt x="63" y="25"/>
                  </a:cubicBezTo>
                  <a:cubicBezTo>
                    <a:pt x="63" y="25"/>
                    <a:pt x="66" y="25"/>
                    <a:pt x="66" y="25"/>
                  </a:cubicBezTo>
                  <a:cubicBezTo>
                    <a:pt x="66" y="25"/>
                    <a:pt x="67" y="25"/>
                    <a:pt x="67" y="25"/>
                  </a:cubicBezTo>
                  <a:cubicBezTo>
                    <a:pt x="68" y="25"/>
                    <a:pt x="71" y="26"/>
                    <a:pt x="71" y="26"/>
                  </a:cubicBezTo>
                  <a:cubicBezTo>
                    <a:pt x="71" y="26"/>
                    <a:pt x="72" y="27"/>
                    <a:pt x="72" y="28"/>
                  </a:cubicBezTo>
                  <a:cubicBezTo>
                    <a:pt x="72" y="28"/>
                    <a:pt x="71" y="29"/>
                    <a:pt x="71" y="29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7" y="31"/>
                    <a:pt x="67" y="31"/>
                    <a:pt x="67" y="31"/>
                  </a:cubicBezTo>
                  <a:lnTo>
                    <a:pt x="66" y="3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83" name="Freeform 492"/>
            <p:cNvSpPr>
              <a:spLocks/>
            </p:cNvSpPr>
            <p:nvPr/>
          </p:nvSpPr>
          <p:spPr bwMode="gray">
            <a:xfrm>
              <a:off x="5791961" y="1988632"/>
              <a:ext cx="331808" cy="245330"/>
            </a:xfrm>
            <a:custGeom>
              <a:avLst/>
              <a:gdLst>
                <a:gd name="T0" fmla="*/ 560 w 588"/>
                <a:gd name="T1" fmla="*/ 60 h 435"/>
                <a:gd name="T2" fmla="*/ 506 w 588"/>
                <a:gd name="T3" fmla="*/ 71 h 435"/>
                <a:gd name="T4" fmla="*/ 509 w 588"/>
                <a:gd name="T5" fmla="*/ 87 h 435"/>
                <a:gd name="T6" fmla="*/ 498 w 588"/>
                <a:gd name="T7" fmla="*/ 118 h 435"/>
                <a:gd name="T8" fmla="*/ 504 w 588"/>
                <a:gd name="T9" fmla="*/ 135 h 435"/>
                <a:gd name="T10" fmla="*/ 507 w 588"/>
                <a:gd name="T11" fmla="*/ 169 h 435"/>
                <a:gd name="T12" fmla="*/ 498 w 588"/>
                <a:gd name="T13" fmla="*/ 186 h 435"/>
                <a:gd name="T14" fmla="*/ 492 w 588"/>
                <a:gd name="T15" fmla="*/ 199 h 435"/>
                <a:gd name="T16" fmla="*/ 493 w 588"/>
                <a:gd name="T17" fmla="*/ 218 h 435"/>
                <a:gd name="T18" fmla="*/ 462 w 588"/>
                <a:gd name="T19" fmla="*/ 216 h 435"/>
                <a:gd name="T20" fmla="*/ 448 w 588"/>
                <a:gd name="T21" fmla="*/ 231 h 435"/>
                <a:gd name="T22" fmla="*/ 473 w 588"/>
                <a:gd name="T23" fmla="*/ 239 h 435"/>
                <a:gd name="T24" fmla="*/ 493 w 588"/>
                <a:gd name="T25" fmla="*/ 260 h 435"/>
                <a:gd name="T26" fmla="*/ 440 w 588"/>
                <a:gd name="T27" fmla="*/ 248 h 435"/>
                <a:gd name="T28" fmla="*/ 424 w 588"/>
                <a:gd name="T29" fmla="*/ 270 h 435"/>
                <a:gd name="T30" fmla="*/ 438 w 588"/>
                <a:gd name="T31" fmla="*/ 279 h 435"/>
                <a:gd name="T32" fmla="*/ 479 w 588"/>
                <a:gd name="T33" fmla="*/ 283 h 435"/>
                <a:gd name="T34" fmla="*/ 418 w 588"/>
                <a:gd name="T35" fmla="*/ 308 h 435"/>
                <a:gd name="T36" fmla="*/ 380 w 588"/>
                <a:gd name="T37" fmla="*/ 325 h 435"/>
                <a:gd name="T38" fmla="*/ 344 w 588"/>
                <a:gd name="T39" fmla="*/ 347 h 435"/>
                <a:gd name="T40" fmla="*/ 318 w 588"/>
                <a:gd name="T41" fmla="*/ 357 h 435"/>
                <a:gd name="T42" fmla="*/ 308 w 588"/>
                <a:gd name="T43" fmla="*/ 384 h 435"/>
                <a:gd name="T44" fmla="*/ 287 w 588"/>
                <a:gd name="T45" fmla="*/ 413 h 435"/>
                <a:gd name="T46" fmla="*/ 272 w 588"/>
                <a:gd name="T47" fmla="*/ 435 h 435"/>
                <a:gd name="T48" fmla="*/ 255 w 588"/>
                <a:gd name="T49" fmla="*/ 421 h 435"/>
                <a:gd name="T50" fmla="*/ 226 w 588"/>
                <a:gd name="T51" fmla="*/ 408 h 435"/>
                <a:gd name="T52" fmla="*/ 213 w 588"/>
                <a:gd name="T53" fmla="*/ 388 h 435"/>
                <a:gd name="T54" fmla="*/ 217 w 588"/>
                <a:gd name="T55" fmla="*/ 374 h 435"/>
                <a:gd name="T56" fmla="*/ 203 w 588"/>
                <a:gd name="T57" fmla="*/ 364 h 435"/>
                <a:gd name="T58" fmla="*/ 201 w 588"/>
                <a:gd name="T59" fmla="*/ 347 h 435"/>
                <a:gd name="T60" fmla="*/ 186 w 588"/>
                <a:gd name="T61" fmla="*/ 331 h 435"/>
                <a:gd name="T62" fmla="*/ 201 w 588"/>
                <a:gd name="T63" fmla="*/ 317 h 435"/>
                <a:gd name="T64" fmla="*/ 192 w 588"/>
                <a:gd name="T65" fmla="*/ 307 h 435"/>
                <a:gd name="T66" fmla="*/ 216 w 588"/>
                <a:gd name="T67" fmla="*/ 285 h 435"/>
                <a:gd name="T68" fmla="*/ 194 w 588"/>
                <a:gd name="T69" fmla="*/ 265 h 435"/>
                <a:gd name="T70" fmla="*/ 201 w 588"/>
                <a:gd name="T71" fmla="*/ 254 h 435"/>
                <a:gd name="T72" fmla="*/ 184 w 588"/>
                <a:gd name="T73" fmla="*/ 239 h 435"/>
                <a:gd name="T74" fmla="*/ 169 w 588"/>
                <a:gd name="T75" fmla="*/ 242 h 435"/>
                <a:gd name="T76" fmla="*/ 169 w 588"/>
                <a:gd name="T77" fmla="*/ 219 h 435"/>
                <a:gd name="T78" fmla="*/ 146 w 588"/>
                <a:gd name="T79" fmla="*/ 186 h 435"/>
                <a:gd name="T80" fmla="*/ 92 w 588"/>
                <a:gd name="T81" fmla="*/ 161 h 435"/>
                <a:gd name="T82" fmla="*/ 55 w 588"/>
                <a:gd name="T83" fmla="*/ 169 h 435"/>
                <a:gd name="T84" fmla="*/ 17 w 588"/>
                <a:gd name="T85" fmla="*/ 149 h 435"/>
                <a:gd name="T86" fmla="*/ 55 w 588"/>
                <a:gd name="T87" fmla="*/ 135 h 435"/>
                <a:gd name="T88" fmla="*/ 2 w 588"/>
                <a:gd name="T89" fmla="*/ 121 h 435"/>
                <a:gd name="T90" fmla="*/ 77 w 588"/>
                <a:gd name="T91" fmla="*/ 95 h 435"/>
                <a:gd name="T92" fmla="*/ 74 w 588"/>
                <a:gd name="T93" fmla="*/ 67 h 435"/>
                <a:gd name="T94" fmla="*/ 134 w 588"/>
                <a:gd name="T95" fmla="*/ 43 h 435"/>
                <a:gd name="T96" fmla="*/ 183 w 588"/>
                <a:gd name="T97" fmla="*/ 32 h 435"/>
                <a:gd name="T98" fmla="*/ 219 w 588"/>
                <a:gd name="T99" fmla="*/ 46 h 435"/>
                <a:gd name="T100" fmla="*/ 252 w 588"/>
                <a:gd name="T101" fmla="*/ 36 h 435"/>
                <a:gd name="T102" fmla="*/ 265 w 588"/>
                <a:gd name="T103" fmla="*/ 23 h 435"/>
                <a:gd name="T104" fmla="*/ 306 w 588"/>
                <a:gd name="T105" fmla="*/ 21 h 435"/>
                <a:gd name="T106" fmla="*/ 307 w 588"/>
                <a:gd name="T107" fmla="*/ 14 h 435"/>
                <a:gd name="T108" fmla="*/ 343 w 588"/>
                <a:gd name="T109" fmla="*/ 5 h 435"/>
                <a:gd name="T110" fmla="*/ 386 w 588"/>
                <a:gd name="T111" fmla="*/ 13 h 435"/>
                <a:gd name="T112" fmla="*/ 400 w 588"/>
                <a:gd name="T113" fmla="*/ 16 h 435"/>
                <a:gd name="T114" fmla="*/ 480 w 588"/>
                <a:gd name="T115" fmla="*/ 21 h 435"/>
                <a:gd name="T116" fmla="*/ 408 w 588"/>
                <a:gd name="T117" fmla="*/ 37 h 435"/>
                <a:gd name="T118" fmla="*/ 450 w 588"/>
                <a:gd name="T119" fmla="*/ 39 h 435"/>
                <a:gd name="T120" fmla="*/ 486 w 588"/>
                <a:gd name="T121" fmla="*/ 54 h 435"/>
                <a:gd name="T122" fmla="*/ 500 w 588"/>
                <a:gd name="T123" fmla="*/ 50 h 435"/>
                <a:gd name="T124" fmla="*/ 535 w 588"/>
                <a:gd name="T125" fmla="*/ 4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8" h="435">
                  <a:moveTo>
                    <a:pt x="537" y="42"/>
                  </a:moveTo>
                  <a:cubicBezTo>
                    <a:pt x="538" y="42"/>
                    <a:pt x="538" y="42"/>
                    <a:pt x="539" y="42"/>
                  </a:cubicBezTo>
                  <a:cubicBezTo>
                    <a:pt x="540" y="42"/>
                    <a:pt x="541" y="42"/>
                    <a:pt x="542" y="41"/>
                  </a:cubicBezTo>
                  <a:cubicBezTo>
                    <a:pt x="543" y="41"/>
                    <a:pt x="544" y="41"/>
                    <a:pt x="545" y="41"/>
                  </a:cubicBezTo>
                  <a:cubicBezTo>
                    <a:pt x="549" y="41"/>
                    <a:pt x="553" y="41"/>
                    <a:pt x="557" y="41"/>
                  </a:cubicBezTo>
                  <a:cubicBezTo>
                    <a:pt x="561" y="42"/>
                    <a:pt x="565" y="42"/>
                    <a:pt x="568" y="43"/>
                  </a:cubicBezTo>
                  <a:cubicBezTo>
                    <a:pt x="572" y="44"/>
                    <a:pt x="575" y="44"/>
                    <a:pt x="578" y="45"/>
                  </a:cubicBezTo>
                  <a:cubicBezTo>
                    <a:pt x="579" y="45"/>
                    <a:pt x="580" y="45"/>
                    <a:pt x="580" y="46"/>
                  </a:cubicBezTo>
                  <a:cubicBezTo>
                    <a:pt x="581" y="46"/>
                    <a:pt x="581" y="46"/>
                    <a:pt x="582" y="47"/>
                  </a:cubicBezTo>
                  <a:cubicBezTo>
                    <a:pt x="583" y="47"/>
                    <a:pt x="583" y="47"/>
                    <a:pt x="584" y="47"/>
                  </a:cubicBezTo>
                  <a:cubicBezTo>
                    <a:pt x="585" y="47"/>
                    <a:pt x="585" y="48"/>
                    <a:pt x="586" y="48"/>
                  </a:cubicBezTo>
                  <a:cubicBezTo>
                    <a:pt x="587" y="48"/>
                    <a:pt x="588" y="49"/>
                    <a:pt x="587" y="50"/>
                  </a:cubicBezTo>
                  <a:cubicBezTo>
                    <a:pt x="586" y="50"/>
                    <a:pt x="586" y="50"/>
                    <a:pt x="585" y="51"/>
                  </a:cubicBezTo>
                  <a:cubicBezTo>
                    <a:pt x="584" y="51"/>
                    <a:pt x="583" y="51"/>
                    <a:pt x="583" y="51"/>
                  </a:cubicBezTo>
                  <a:cubicBezTo>
                    <a:pt x="582" y="52"/>
                    <a:pt x="581" y="52"/>
                    <a:pt x="581" y="52"/>
                  </a:cubicBezTo>
                  <a:cubicBezTo>
                    <a:pt x="579" y="53"/>
                    <a:pt x="579" y="54"/>
                    <a:pt x="577" y="55"/>
                  </a:cubicBezTo>
                  <a:cubicBezTo>
                    <a:pt x="577" y="55"/>
                    <a:pt x="577" y="55"/>
                    <a:pt x="576" y="55"/>
                  </a:cubicBezTo>
                  <a:cubicBezTo>
                    <a:pt x="575" y="55"/>
                    <a:pt x="574" y="55"/>
                    <a:pt x="574" y="56"/>
                  </a:cubicBezTo>
                  <a:cubicBezTo>
                    <a:pt x="573" y="56"/>
                    <a:pt x="573" y="57"/>
                    <a:pt x="573" y="57"/>
                  </a:cubicBezTo>
                  <a:cubicBezTo>
                    <a:pt x="572" y="57"/>
                    <a:pt x="572" y="57"/>
                    <a:pt x="572" y="58"/>
                  </a:cubicBezTo>
                  <a:cubicBezTo>
                    <a:pt x="571" y="58"/>
                    <a:pt x="571" y="58"/>
                    <a:pt x="571" y="59"/>
                  </a:cubicBezTo>
                  <a:cubicBezTo>
                    <a:pt x="570" y="59"/>
                    <a:pt x="570" y="59"/>
                    <a:pt x="570" y="59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8" y="60"/>
                    <a:pt x="568" y="60"/>
                    <a:pt x="567" y="60"/>
                  </a:cubicBezTo>
                  <a:cubicBezTo>
                    <a:pt x="567" y="60"/>
                    <a:pt x="566" y="60"/>
                    <a:pt x="565" y="60"/>
                  </a:cubicBezTo>
                  <a:cubicBezTo>
                    <a:pt x="565" y="60"/>
                    <a:pt x="564" y="59"/>
                    <a:pt x="564" y="59"/>
                  </a:cubicBezTo>
                  <a:cubicBezTo>
                    <a:pt x="563" y="59"/>
                    <a:pt x="563" y="60"/>
                    <a:pt x="562" y="59"/>
                  </a:cubicBezTo>
                  <a:cubicBezTo>
                    <a:pt x="562" y="59"/>
                    <a:pt x="561" y="59"/>
                    <a:pt x="561" y="59"/>
                  </a:cubicBezTo>
                  <a:cubicBezTo>
                    <a:pt x="560" y="59"/>
                    <a:pt x="559" y="59"/>
                    <a:pt x="560" y="60"/>
                  </a:cubicBezTo>
                  <a:cubicBezTo>
                    <a:pt x="560" y="61"/>
                    <a:pt x="561" y="61"/>
                    <a:pt x="562" y="62"/>
                  </a:cubicBezTo>
                  <a:cubicBezTo>
                    <a:pt x="562" y="62"/>
                    <a:pt x="563" y="62"/>
                    <a:pt x="563" y="63"/>
                  </a:cubicBezTo>
                  <a:cubicBezTo>
                    <a:pt x="563" y="64"/>
                    <a:pt x="563" y="64"/>
                    <a:pt x="562" y="65"/>
                  </a:cubicBezTo>
                  <a:cubicBezTo>
                    <a:pt x="561" y="65"/>
                    <a:pt x="560" y="66"/>
                    <a:pt x="559" y="66"/>
                  </a:cubicBezTo>
                  <a:cubicBezTo>
                    <a:pt x="558" y="66"/>
                    <a:pt x="558" y="66"/>
                    <a:pt x="557" y="66"/>
                  </a:cubicBezTo>
                  <a:cubicBezTo>
                    <a:pt x="557" y="66"/>
                    <a:pt x="556" y="66"/>
                    <a:pt x="555" y="66"/>
                  </a:cubicBezTo>
                  <a:cubicBezTo>
                    <a:pt x="555" y="66"/>
                    <a:pt x="554" y="66"/>
                    <a:pt x="554" y="66"/>
                  </a:cubicBezTo>
                  <a:cubicBezTo>
                    <a:pt x="553" y="66"/>
                    <a:pt x="553" y="66"/>
                    <a:pt x="552" y="66"/>
                  </a:cubicBezTo>
                  <a:cubicBezTo>
                    <a:pt x="552" y="66"/>
                    <a:pt x="551" y="66"/>
                    <a:pt x="551" y="66"/>
                  </a:cubicBezTo>
                  <a:cubicBezTo>
                    <a:pt x="551" y="67"/>
                    <a:pt x="551" y="67"/>
                    <a:pt x="551" y="68"/>
                  </a:cubicBezTo>
                  <a:cubicBezTo>
                    <a:pt x="550" y="68"/>
                    <a:pt x="549" y="68"/>
                    <a:pt x="549" y="68"/>
                  </a:cubicBezTo>
                  <a:cubicBezTo>
                    <a:pt x="548" y="68"/>
                    <a:pt x="548" y="68"/>
                    <a:pt x="547" y="68"/>
                  </a:cubicBezTo>
                  <a:cubicBezTo>
                    <a:pt x="547" y="68"/>
                    <a:pt x="546" y="68"/>
                    <a:pt x="545" y="68"/>
                  </a:cubicBezTo>
                  <a:cubicBezTo>
                    <a:pt x="544" y="68"/>
                    <a:pt x="542" y="68"/>
                    <a:pt x="540" y="68"/>
                  </a:cubicBezTo>
                  <a:cubicBezTo>
                    <a:pt x="538" y="67"/>
                    <a:pt x="536" y="67"/>
                    <a:pt x="534" y="67"/>
                  </a:cubicBezTo>
                  <a:cubicBezTo>
                    <a:pt x="531" y="68"/>
                    <a:pt x="529" y="69"/>
                    <a:pt x="527" y="69"/>
                  </a:cubicBezTo>
                  <a:cubicBezTo>
                    <a:pt x="525" y="70"/>
                    <a:pt x="523" y="71"/>
                    <a:pt x="521" y="71"/>
                  </a:cubicBezTo>
                  <a:cubicBezTo>
                    <a:pt x="518" y="71"/>
                    <a:pt x="516" y="70"/>
                    <a:pt x="513" y="69"/>
                  </a:cubicBezTo>
                  <a:cubicBezTo>
                    <a:pt x="513" y="69"/>
                    <a:pt x="512" y="69"/>
                    <a:pt x="512" y="69"/>
                  </a:cubicBezTo>
                  <a:cubicBezTo>
                    <a:pt x="511" y="69"/>
                    <a:pt x="511" y="69"/>
                    <a:pt x="510" y="69"/>
                  </a:cubicBezTo>
                  <a:cubicBezTo>
                    <a:pt x="510" y="69"/>
                    <a:pt x="509" y="69"/>
                    <a:pt x="509" y="69"/>
                  </a:cubicBezTo>
                  <a:cubicBezTo>
                    <a:pt x="508" y="70"/>
                    <a:pt x="508" y="69"/>
                    <a:pt x="507" y="70"/>
                  </a:cubicBezTo>
                  <a:cubicBezTo>
                    <a:pt x="507" y="70"/>
                    <a:pt x="506" y="70"/>
                    <a:pt x="506" y="70"/>
                  </a:cubicBezTo>
                  <a:cubicBezTo>
                    <a:pt x="505" y="71"/>
                    <a:pt x="505" y="71"/>
                    <a:pt x="504" y="71"/>
                  </a:cubicBezTo>
                  <a:cubicBezTo>
                    <a:pt x="503" y="71"/>
                    <a:pt x="502" y="71"/>
                    <a:pt x="501" y="71"/>
                  </a:cubicBezTo>
                  <a:cubicBezTo>
                    <a:pt x="500" y="71"/>
                    <a:pt x="499" y="71"/>
                    <a:pt x="498" y="72"/>
                  </a:cubicBezTo>
                  <a:cubicBezTo>
                    <a:pt x="499" y="72"/>
                    <a:pt x="499" y="72"/>
                    <a:pt x="500" y="72"/>
                  </a:cubicBezTo>
                  <a:cubicBezTo>
                    <a:pt x="501" y="73"/>
                    <a:pt x="502" y="73"/>
                    <a:pt x="503" y="73"/>
                  </a:cubicBezTo>
                  <a:cubicBezTo>
                    <a:pt x="504" y="73"/>
                    <a:pt x="505" y="72"/>
                    <a:pt x="506" y="71"/>
                  </a:cubicBezTo>
                  <a:cubicBezTo>
                    <a:pt x="507" y="71"/>
                    <a:pt x="508" y="71"/>
                    <a:pt x="508" y="71"/>
                  </a:cubicBezTo>
                  <a:cubicBezTo>
                    <a:pt x="509" y="71"/>
                    <a:pt x="510" y="71"/>
                    <a:pt x="511" y="71"/>
                  </a:cubicBezTo>
                  <a:cubicBezTo>
                    <a:pt x="511" y="71"/>
                    <a:pt x="512" y="71"/>
                    <a:pt x="513" y="71"/>
                  </a:cubicBezTo>
                  <a:cubicBezTo>
                    <a:pt x="514" y="71"/>
                    <a:pt x="515" y="71"/>
                    <a:pt x="515" y="71"/>
                  </a:cubicBezTo>
                  <a:cubicBezTo>
                    <a:pt x="517" y="72"/>
                    <a:pt x="519" y="72"/>
                    <a:pt x="521" y="72"/>
                  </a:cubicBezTo>
                  <a:cubicBezTo>
                    <a:pt x="523" y="72"/>
                    <a:pt x="525" y="72"/>
                    <a:pt x="527" y="72"/>
                  </a:cubicBezTo>
                  <a:cubicBezTo>
                    <a:pt x="529" y="72"/>
                    <a:pt x="531" y="72"/>
                    <a:pt x="532" y="72"/>
                  </a:cubicBezTo>
                  <a:cubicBezTo>
                    <a:pt x="533" y="72"/>
                    <a:pt x="534" y="72"/>
                    <a:pt x="534" y="72"/>
                  </a:cubicBezTo>
                  <a:cubicBezTo>
                    <a:pt x="535" y="72"/>
                    <a:pt x="536" y="72"/>
                    <a:pt x="537" y="72"/>
                  </a:cubicBezTo>
                  <a:cubicBezTo>
                    <a:pt x="538" y="72"/>
                    <a:pt x="538" y="72"/>
                    <a:pt x="539" y="73"/>
                  </a:cubicBezTo>
                  <a:cubicBezTo>
                    <a:pt x="540" y="73"/>
                    <a:pt x="541" y="73"/>
                    <a:pt x="542" y="73"/>
                  </a:cubicBezTo>
                  <a:cubicBezTo>
                    <a:pt x="543" y="73"/>
                    <a:pt x="543" y="73"/>
                    <a:pt x="544" y="73"/>
                  </a:cubicBezTo>
                  <a:cubicBezTo>
                    <a:pt x="544" y="73"/>
                    <a:pt x="545" y="73"/>
                    <a:pt x="545" y="73"/>
                  </a:cubicBezTo>
                  <a:cubicBezTo>
                    <a:pt x="545" y="73"/>
                    <a:pt x="546" y="73"/>
                    <a:pt x="547" y="73"/>
                  </a:cubicBezTo>
                  <a:cubicBezTo>
                    <a:pt x="547" y="73"/>
                    <a:pt x="547" y="74"/>
                    <a:pt x="547" y="74"/>
                  </a:cubicBezTo>
                  <a:cubicBezTo>
                    <a:pt x="547" y="74"/>
                    <a:pt x="546" y="75"/>
                    <a:pt x="546" y="75"/>
                  </a:cubicBezTo>
                  <a:cubicBezTo>
                    <a:pt x="546" y="76"/>
                    <a:pt x="544" y="76"/>
                    <a:pt x="543" y="77"/>
                  </a:cubicBezTo>
                  <a:cubicBezTo>
                    <a:pt x="543" y="78"/>
                    <a:pt x="542" y="78"/>
                    <a:pt x="542" y="79"/>
                  </a:cubicBezTo>
                  <a:cubicBezTo>
                    <a:pt x="541" y="79"/>
                    <a:pt x="539" y="80"/>
                    <a:pt x="538" y="80"/>
                  </a:cubicBezTo>
                  <a:cubicBezTo>
                    <a:pt x="535" y="80"/>
                    <a:pt x="532" y="79"/>
                    <a:pt x="529" y="79"/>
                  </a:cubicBezTo>
                  <a:cubicBezTo>
                    <a:pt x="527" y="79"/>
                    <a:pt x="525" y="79"/>
                    <a:pt x="523" y="79"/>
                  </a:cubicBezTo>
                  <a:cubicBezTo>
                    <a:pt x="519" y="79"/>
                    <a:pt x="516" y="79"/>
                    <a:pt x="513" y="79"/>
                  </a:cubicBezTo>
                  <a:cubicBezTo>
                    <a:pt x="511" y="79"/>
                    <a:pt x="510" y="79"/>
                    <a:pt x="508" y="80"/>
                  </a:cubicBezTo>
                  <a:cubicBezTo>
                    <a:pt x="508" y="80"/>
                    <a:pt x="507" y="80"/>
                    <a:pt x="507" y="81"/>
                  </a:cubicBezTo>
                  <a:cubicBezTo>
                    <a:pt x="506" y="81"/>
                    <a:pt x="506" y="82"/>
                    <a:pt x="505" y="82"/>
                  </a:cubicBezTo>
                  <a:cubicBezTo>
                    <a:pt x="504" y="83"/>
                    <a:pt x="503" y="83"/>
                    <a:pt x="504" y="85"/>
                  </a:cubicBezTo>
                  <a:cubicBezTo>
                    <a:pt x="504" y="86"/>
                    <a:pt x="504" y="88"/>
                    <a:pt x="505" y="88"/>
                  </a:cubicBezTo>
                  <a:cubicBezTo>
                    <a:pt x="506" y="89"/>
                    <a:pt x="508" y="89"/>
                    <a:pt x="509" y="88"/>
                  </a:cubicBezTo>
                  <a:cubicBezTo>
                    <a:pt x="509" y="88"/>
                    <a:pt x="509" y="87"/>
                    <a:pt x="509" y="87"/>
                  </a:cubicBezTo>
                  <a:cubicBezTo>
                    <a:pt x="510" y="86"/>
                    <a:pt x="510" y="86"/>
                    <a:pt x="510" y="86"/>
                  </a:cubicBezTo>
                  <a:cubicBezTo>
                    <a:pt x="511" y="85"/>
                    <a:pt x="512" y="85"/>
                    <a:pt x="513" y="84"/>
                  </a:cubicBezTo>
                  <a:cubicBezTo>
                    <a:pt x="515" y="84"/>
                    <a:pt x="516" y="84"/>
                    <a:pt x="517" y="84"/>
                  </a:cubicBezTo>
                  <a:cubicBezTo>
                    <a:pt x="518" y="83"/>
                    <a:pt x="519" y="83"/>
                    <a:pt x="520" y="83"/>
                  </a:cubicBezTo>
                  <a:cubicBezTo>
                    <a:pt x="520" y="83"/>
                    <a:pt x="521" y="83"/>
                    <a:pt x="521" y="83"/>
                  </a:cubicBezTo>
                  <a:cubicBezTo>
                    <a:pt x="522" y="82"/>
                    <a:pt x="523" y="82"/>
                    <a:pt x="523" y="82"/>
                  </a:cubicBezTo>
                  <a:cubicBezTo>
                    <a:pt x="525" y="82"/>
                    <a:pt x="527" y="82"/>
                    <a:pt x="529" y="82"/>
                  </a:cubicBezTo>
                  <a:cubicBezTo>
                    <a:pt x="530" y="82"/>
                    <a:pt x="531" y="82"/>
                    <a:pt x="532" y="82"/>
                  </a:cubicBezTo>
                  <a:cubicBezTo>
                    <a:pt x="533" y="82"/>
                    <a:pt x="533" y="82"/>
                    <a:pt x="534" y="83"/>
                  </a:cubicBezTo>
                  <a:cubicBezTo>
                    <a:pt x="535" y="84"/>
                    <a:pt x="534" y="86"/>
                    <a:pt x="533" y="87"/>
                  </a:cubicBezTo>
                  <a:cubicBezTo>
                    <a:pt x="531" y="89"/>
                    <a:pt x="527" y="90"/>
                    <a:pt x="524" y="89"/>
                  </a:cubicBezTo>
                  <a:cubicBezTo>
                    <a:pt x="522" y="88"/>
                    <a:pt x="520" y="88"/>
                    <a:pt x="518" y="89"/>
                  </a:cubicBezTo>
                  <a:cubicBezTo>
                    <a:pt x="516" y="90"/>
                    <a:pt x="515" y="91"/>
                    <a:pt x="514" y="93"/>
                  </a:cubicBezTo>
                  <a:cubicBezTo>
                    <a:pt x="513" y="95"/>
                    <a:pt x="513" y="96"/>
                    <a:pt x="513" y="98"/>
                  </a:cubicBezTo>
                  <a:cubicBezTo>
                    <a:pt x="513" y="99"/>
                    <a:pt x="513" y="99"/>
                    <a:pt x="514" y="100"/>
                  </a:cubicBezTo>
                  <a:cubicBezTo>
                    <a:pt x="515" y="100"/>
                    <a:pt x="516" y="100"/>
                    <a:pt x="517" y="100"/>
                  </a:cubicBezTo>
                  <a:cubicBezTo>
                    <a:pt x="517" y="100"/>
                    <a:pt x="517" y="101"/>
                    <a:pt x="517" y="101"/>
                  </a:cubicBezTo>
                  <a:cubicBezTo>
                    <a:pt x="517" y="102"/>
                    <a:pt x="517" y="102"/>
                    <a:pt x="516" y="102"/>
                  </a:cubicBezTo>
                  <a:cubicBezTo>
                    <a:pt x="516" y="103"/>
                    <a:pt x="517" y="103"/>
                    <a:pt x="516" y="103"/>
                  </a:cubicBezTo>
                  <a:cubicBezTo>
                    <a:pt x="516" y="104"/>
                    <a:pt x="514" y="104"/>
                    <a:pt x="514" y="104"/>
                  </a:cubicBezTo>
                  <a:cubicBezTo>
                    <a:pt x="512" y="105"/>
                    <a:pt x="510" y="104"/>
                    <a:pt x="510" y="106"/>
                  </a:cubicBezTo>
                  <a:cubicBezTo>
                    <a:pt x="510" y="107"/>
                    <a:pt x="510" y="108"/>
                    <a:pt x="508" y="109"/>
                  </a:cubicBezTo>
                  <a:cubicBezTo>
                    <a:pt x="507" y="110"/>
                    <a:pt x="504" y="109"/>
                    <a:pt x="502" y="109"/>
                  </a:cubicBezTo>
                  <a:cubicBezTo>
                    <a:pt x="501" y="110"/>
                    <a:pt x="500" y="110"/>
                    <a:pt x="500" y="110"/>
                  </a:cubicBezTo>
                  <a:cubicBezTo>
                    <a:pt x="500" y="111"/>
                    <a:pt x="500" y="111"/>
                    <a:pt x="500" y="112"/>
                  </a:cubicBezTo>
                  <a:cubicBezTo>
                    <a:pt x="499" y="113"/>
                    <a:pt x="497" y="113"/>
                    <a:pt x="497" y="114"/>
                  </a:cubicBezTo>
                  <a:cubicBezTo>
                    <a:pt x="497" y="115"/>
                    <a:pt x="498" y="114"/>
                    <a:pt x="498" y="115"/>
                  </a:cubicBezTo>
                  <a:cubicBezTo>
                    <a:pt x="498" y="115"/>
                    <a:pt x="498" y="116"/>
                    <a:pt x="498" y="117"/>
                  </a:cubicBezTo>
                  <a:cubicBezTo>
                    <a:pt x="498" y="117"/>
                    <a:pt x="498" y="118"/>
                    <a:pt x="498" y="118"/>
                  </a:cubicBezTo>
                  <a:cubicBezTo>
                    <a:pt x="498" y="119"/>
                    <a:pt x="497" y="120"/>
                    <a:pt x="497" y="121"/>
                  </a:cubicBezTo>
                  <a:cubicBezTo>
                    <a:pt x="497" y="121"/>
                    <a:pt x="497" y="123"/>
                    <a:pt x="497" y="124"/>
                  </a:cubicBezTo>
                  <a:cubicBezTo>
                    <a:pt x="496" y="124"/>
                    <a:pt x="495" y="124"/>
                    <a:pt x="495" y="125"/>
                  </a:cubicBezTo>
                  <a:cubicBezTo>
                    <a:pt x="495" y="125"/>
                    <a:pt x="495" y="126"/>
                    <a:pt x="495" y="126"/>
                  </a:cubicBezTo>
                  <a:cubicBezTo>
                    <a:pt x="495" y="127"/>
                    <a:pt x="495" y="127"/>
                    <a:pt x="494" y="128"/>
                  </a:cubicBezTo>
                  <a:cubicBezTo>
                    <a:pt x="494" y="128"/>
                    <a:pt x="493" y="128"/>
                    <a:pt x="493" y="129"/>
                  </a:cubicBezTo>
                  <a:cubicBezTo>
                    <a:pt x="493" y="130"/>
                    <a:pt x="493" y="130"/>
                    <a:pt x="492" y="131"/>
                  </a:cubicBezTo>
                  <a:cubicBezTo>
                    <a:pt x="492" y="131"/>
                    <a:pt x="492" y="132"/>
                    <a:pt x="491" y="132"/>
                  </a:cubicBezTo>
                  <a:cubicBezTo>
                    <a:pt x="491" y="132"/>
                    <a:pt x="491" y="133"/>
                    <a:pt x="491" y="133"/>
                  </a:cubicBezTo>
                  <a:cubicBezTo>
                    <a:pt x="490" y="133"/>
                    <a:pt x="490" y="134"/>
                    <a:pt x="490" y="134"/>
                  </a:cubicBezTo>
                  <a:cubicBezTo>
                    <a:pt x="490" y="135"/>
                    <a:pt x="494" y="134"/>
                    <a:pt x="494" y="134"/>
                  </a:cubicBezTo>
                  <a:cubicBezTo>
                    <a:pt x="495" y="134"/>
                    <a:pt x="496" y="134"/>
                    <a:pt x="495" y="133"/>
                  </a:cubicBezTo>
                  <a:cubicBezTo>
                    <a:pt x="495" y="132"/>
                    <a:pt x="495" y="131"/>
                    <a:pt x="496" y="131"/>
                  </a:cubicBezTo>
                  <a:cubicBezTo>
                    <a:pt x="497" y="131"/>
                    <a:pt x="498" y="131"/>
                    <a:pt x="499" y="130"/>
                  </a:cubicBezTo>
                  <a:cubicBezTo>
                    <a:pt x="499" y="130"/>
                    <a:pt x="499" y="128"/>
                    <a:pt x="499" y="128"/>
                  </a:cubicBezTo>
                  <a:cubicBezTo>
                    <a:pt x="500" y="128"/>
                    <a:pt x="502" y="128"/>
                    <a:pt x="504" y="129"/>
                  </a:cubicBezTo>
                  <a:cubicBezTo>
                    <a:pt x="504" y="129"/>
                    <a:pt x="505" y="129"/>
                    <a:pt x="505" y="129"/>
                  </a:cubicBezTo>
                  <a:cubicBezTo>
                    <a:pt x="506" y="129"/>
                    <a:pt x="507" y="129"/>
                    <a:pt x="508" y="129"/>
                  </a:cubicBezTo>
                  <a:cubicBezTo>
                    <a:pt x="508" y="129"/>
                    <a:pt x="508" y="129"/>
                    <a:pt x="509" y="129"/>
                  </a:cubicBezTo>
                  <a:cubicBezTo>
                    <a:pt x="510" y="129"/>
                    <a:pt x="512" y="130"/>
                    <a:pt x="513" y="130"/>
                  </a:cubicBezTo>
                  <a:cubicBezTo>
                    <a:pt x="514" y="130"/>
                    <a:pt x="515" y="130"/>
                    <a:pt x="515" y="131"/>
                  </a:cubicBezTo>
                  <a:cubicBezTo>
                    <a:pt x="516" y="132"/>
                    <a:pt x="516" y="132"/>
                    <a:pt x="516" y="132"/>
                  </a:cubicBezTo>
                  <a:cubicBezTo>
                    <a:pt x="517" y="133"/>
                    <a:pt x="517" y="133"/>
                    <a:pt x="518" y="133"/>
                  </a:cubicBezTo>
                  <a:cubicBezTo>
                    <a:pt x="518" y="134"/>
                    <a:pt x="520" y="135"/>
                    <a:pt x="519" y="136"/>
                  </a:cubicBezTo>
                  <a:cubicBezTo>
                    <a:pt x="518" y="136"/>
                    <a:pt x="517" y="136"/>
                    <a:pt x="516" y="136"/>
                  </a:cubicBezTo>
                  <a:cubicBezTo>
                    <a:pt x="514" y="136"/>
                    <a:pt x="513" y="134"/>
                    <a:pt x="511" y="134"/>
                  </a:cubicBezTo>
                  <a:cubicBezTo>
                    <a:pt x="510" y="133"/>
                    <a:pt x="508" y="134"/>
                    <a:pt x="507" y="134"/>
                  </a:cubicBezTo>
                  <a:cubicBezTo>
                    <a:pt x="506" y="134"/>
                    <a:pt x="504" y="133"/>
                    <a:pt x="503" y="134"/>
                  </a:cubicBezTo>
                  <a:cubicBezTo>
                    <a:pt x="503" y="134"/>
                    <a:pt x="504" y="134"/>
                    <a:pt x="504" y="135"/>
                  </a:cubicBezTo>
                  <a:cubicBezTo>
                    <a:pt x="504" y="135"/>
                    <a:pt x="504" y="136"/>
                    <a:pt x="504" y="137"/>
                  </a:cubicBezTo>
                  <a:cubicBezTo>
                    <a:pt x="506" y="138"/>
                    <a:pt x="508" y="140"/>
                    <a:pt x="510" y="141"/>
                  </a:cubicBezTo>
                  <a:cubicBezTo>
                    <a:pt x="512" y="141"/>
                    <a:pt x="515" y="142"/>
                    <a:pt x="517" y="142"/>
                  </a:cubicBezTo>
                  <a:cubicBezTo>
                    <a:pt x="520" y="142"/>
                    <a:pt x="522" y="141"/>
                    <a:pt x="525" y="142"/>
                  </a:cubicBezTo>
                  <a:cubicBezTo>
                    <a:pt x="527" y="142"/>
                    <a:pt x="528" y="143"/>
                    <a:pt x="528" y="145"/>
                  </a:cubicBezTo>
                  <a:cubicBezTo>
                    <a:pt x="529" y="147"/>
                    <a:pt x="528" y="150"/>
                    <a:pt x="526" y="151"/>
                  </a:cubicBezTo>
                  <a:cubicBezTo>
                    <a:pt x="524" y="152"/>
                    <a:pt x="521" y="151"/>
                    <a:pt x="519" y="150"/>
                  </a:cubicBezTo>
                  <a:cubicBezTo>
                    <a:pt x="517" y="150"/>
                    <a:pt x="515" y="149"/>
                    <a:pt x="512" y="149"/>
                  </a:cubicBezTo>
                  <a:cubicBezTo>
                    <a:pt x="508" y="148"/>
                    <a:pt x="503" y="150"/>
                    <a:pt x="499" y="151"/>
                  </a:cubicBezTo>
                  <a:cubicBezTo>
                    <a:pt x="500" y="151"/>
                    <a:pt x="502" y="150"/>
                    <a:pt x="501" y="152"/>
                  </a:cubicBezTo>
                  <a:cubicBezTo>
                    <a:pt x="501" y="153"/>
                    <a:pt x="501" y="153"/>
                    <a:pt x="500" y="153"/>
                  </a:cubicBezTo>
                  <a:cubicBezTo>
                    <a:pt x="498" y="154"/>
                    <a:pt x="497" y="154"/>
                    <a:pt x="495" y="155"/>
                  </a:cubicBezTo>
                  <a:cubicBezTo>
                    <a:pt x="494" y="155"/>
                    <a:pt x="492" y="155"/>
                    <a:pt x="491" y="155"/>
                  </a:cubicBezTo>
                  <a:cubicBezTo>
                    <a:pt x="490" y="154"/>
                    <a:pt x="490" y="153"/>
                    <a:pt x="489" y="152"/>
                  </a:cubicBezTo>
                  <a:cubicBezTo>
                    <a:pt x="488" y="151"/>
                    <a:pt x="487" y="151"/>
                    <a:pt x="486" y="152"/>
                  </a:cubicBezTo>
                  <a:cubicBezTo>
                    <a:pt x="486" y="153"/>
                    <a:pt x="485" y="154"/>
                    <a:pt x="485" y="155"/>
                  </a:cubicBezTo>
                  <a:cubicBezTo>
                    <a:pt x="485" y="156"/>
                    <a:pt x="486" y="156"/>
                    <a:pt x="488" y="156"/>
                  </a:cubicBezTo>
                  <a:cubicBezTo>
                    <a:pt x="489" y="156"/>
                    <a:pt x="490" y="156"/>
                    <a:pt x="491" y="156"/>
                  </a:cubicBezTo>
                  <a:cubicBezTo>
                    <a:pt x="491" y="157"/>
                    <a:pt x="492" y="158"/>
                    <a:pt x="492" y="158"/>
                  </a:cubicBezTo>
                  <a:cubicBezTo>
                    <a:pt x="493" y="159"/>
                    <a:pt x="493" y="160"/>
                    <a:pt x="493" y="160"/>
                  </a:cubicBezTo>
                  <a:cubicBezTo>
                    <a:pt x="494" y="160"/>
                    <a:pt x="494" y="160"/>
                    <a:pt x="495" y="161"/>
                  </a:cubicBezTo>
                  <a:cubicBezTo>
                    <a:pt x="495" y="161"/>
                    <a:pt x="495" y="162"/>
                    <a:pt x="495" y="162"/>
                  </a:cubicBezTo>
                  <a:cubicBezTo>
                    <a:pt x="497" y="162"/>
                    <a:pt x="498" y="162"/>
                    <a:pt x="499" y="162"/>
                  </a:cubicBezTo>
                  <a:cubicBezTo>
                    <a:pt x="500" y="162"/>
                    <a:pt x="501" y="164"/>
                    <a:pt x="503" y="164"/>
                  </a:cubicBezTo>
                  <a:cubicBezTo>
                    <a:pt x="504" y="164"/>
                    <a:pt x="506" y="164"/>
                    <a:pt x="508" y="164"/>
                  </a:cubicBezTo>
                  <a:cubicBezTo>
                    <a:pt x="509" y="164"/>
                    <a:pt x="510" y="164"/>
                    <a:pt x="511" y="164"/>
                  </a:cubicBezTo>
                  <a:cubicBezTo>
                    <a:pt x="513" y="164"/>
                    <a:pt x="512" y="164"/>
                    <a:pt x="512" y="166"/>
                  </a:cubicBezTo>
                  <a:cubicBezTo>
                    <a:pt x="511" y="166"/>
                    <a:pt x="510" y="167"/>
                    <a:pt x="509" y="167"/>
                  </a:cubicBezTo>
                  <a:cubicBezTo>
                    <a:pt x="508" y="168"/>
                    <a:pt x="507" y="168"/>
                    <a:pt x="507" y="169"/>
                  </a:cubicBezTo>
                  <a:cubicBezTo>
                    <a:pt x="506" y="169"/>
                    <a:pt x="505" y="169"/>
                    <a:pt x="504" y="169"/>
                  </a:cubicBezTo>
                  <a:cubicBezTo>
                    <a:pt x="502" y="169"/>
                    <a:pt x="500" y="170"/>
                    <a:pt x="498" y="170"/>
                  </a:cubicBezTo>
                  <a:cubicBezTo>
                    <a:pt x="501" y="170"/>
                    <a:pt x="504" y="170"/>
                    <a:pt x="506" y="170"/>
                  </a:cubicBezTo>
                  <a:cubicBezTo>
                    <a:pt x="507" y="170"/>
                    <a:pt x="508" y="170"/>
                    <a:pt x="509" y="170"/>
                  </a:cubicBezTo>
                  <a:cubicBezTo>
                    <a:pt x="509" y="171"/>
                    <a:pt x="510" y="171"/>
                    <a:pt x="511" y="171"/>
                  </a:cubicBezTo>
                  <a:cubicBezTo>
                    <a:pt x="512" y="171"/>
                    <a:pt x="513" y="172"/>
                    <a:pt x="514" y="172"/>
                  </a:cubicBezTo>
                  <a:cubicBezTo>
                    <a:pt x="514" y="173"/>
                    <a:pt x="514" y="173"/>
                    <a:pt x="514" y="174"/>
                  </a:cubicBezTo>
                  <a:cubicBezTo>
                    <a:pt x="514" y="175"/>
                    <a:pt x="514" y="175"/>
                    <a:pt x="515" y="176"/>
                  </a:cubicBezTo>
                  <a:cubicBezTo>
                    <a:pt x="515" y="176"/>
                    <a:pt x="516" y="177"/>
                    <a:pt x="516" y="178"/>
                  </a:cubicBezTo>
                  <a:cubicBezTo>
                    <a:pt x="516" y="179"/>
                    <a:pt x="516" y="179"/>
                    <a:pt x="516" y="180"/>
                  </a:cubicBezTo>
                  <a:cubicBezTo>
                    <a:pt x="516" y="182"/>
                    <a:pt x="516" y="182"/>
                    <a:pt x="515" y="183"/>
                  </a:cubicBezTo>
                  <a:cubicBezTo>
                    <a:pt x="514" y="184"/>
                    <a:pt x="512" y="184"/>
                    <a:pt x="511" y="184"/>
                  </a:cubicBezTo>
                  <a:cubicBezTo>
                    <a:pt x="510" y="183"/>
                    <a:pt x="509" y="181"/>
                    <a:pt x="508" y="181"/>
                  </a:cubicBezTo>
                  <a:cubicBezTo>
                    <a:pt x="507" y="181"/>
                    <a:pt x="507" y="182"/>
                    <a:pt x="506" y="182"/>
                  </a:cubicBezTo>
                  <a:cubicBezTo>
                    <a:pt x="506" y="182"/>
                    <a:pt x="505" y="182"/>
                    <a:pt x="505" y="182"/>
                  </a:cubicBezTo>
                  <a:cubicBezTo>
                    <a:pt x="503" y="182"/>
                    <a:pt x="501" y="180"/>
                    <a:pt x="500" y="179"/>
                  </a:cubicBezTo>
                  <a:cubicBezTo>
                    <a:pt x="497" y="178"/>
                    <a:pt x="495" y="177"/>
                    <a:pt x="493" y="176"/>
                  </a:cubicBezTo>
                  <a:cubicBezTo>
                    <a:pt x="493" y="176"/>
                    <a:pt x="493" y="177"/>
                    <a:pt x="492" y="177"/>
                  </a:cubicBezTo>
                  <a:cubicBezTo>
                    <a:pt x="492" y="177"/>
                    <a:pt x="491" y="177"/>
                    <a:pt x="491" y="177"/>
                  </a:cubicBezTo>
                  <a:cubicBezTo>
                    <a:pt x="490" y="177"/>
                    <a:pt x="489" y="177"/>
                    <a:pt x="489" y="177"/>
                  </a:cubicBezTo>
                  <a:cubicBezTo>
                    <a:pt x="489" y="177"/>
                    <a:pt x="490" y="177"/>
                    <a:pt x="491" y="178"/>
                  </a:cubicBezTo>
                  <a:cubicBezTo>
                    <a:pt x="492" y="178"/>
                    <a:pt x="493" y="178"/>
                    <a:pt x="494" y="179"/>
                  </a:cubicBezTo>
                  <a:cubicBezTo>
                    <a:pt x="494" y="179"/>
                    <a:pt x="494" y="180"/>
                    <a:pt x="494" y="180"/>
                  </a:cubicBezTo>
                  <a:cubicBezTo>
                    <a:pt x="495" y="180"/>
                    <a:pt x="495" y="180"/>
                    <a:pt x="496" y="181"/>
                  </a:cubicBezTo>
                  <a:cubicBezTo>
                    <a:pt x="497" y="181"/>
                    <a:pt x="498" y="182"/>
                    <a:pt x="499" y="182"/>
                  </a:cubicBezTo>
                  <a:cubicBezTo>
                    <a:pt x="500" y="182"/>
                    <a:pt x="501" y="182"/>
                    <a:pt x="501" y="182"/>
                  </a:cubicBezTo>
                  <a:cubicBezTo>
                    <a:pt x="502" y="182"/>
                    <a:pt x="503" y="183"/>
                    <a:pt x="502" y="184"/>
                  </a:cubicBezTo>
                  <a:cubicBezTo>
                    <a:pt x="502" y="185"/>
                    <a:pt x="501" y="185"/>
                    <a:pt x="500" y="185"/>
                  </a:cubicBezTo>
                  <a:cubicBezTo>
                    <a:pt x="499" y="185"/>
                    <a:pt x="499" y="185"/>
                    <a:pt x="498" y="186"/>
                  </a:cubicBezTo>
                  <a:cubicBezTo>
                    <a:pt x="497" y="186"/>
                    <a:pt x="496" y="187"/>
                    <a:pt x="494" y="187"/>
                  </a:cubicBezTo>
                  <a:cubicBezTo>
                    <a:pt x="495" y="187"/>
                    <a:pt x="496" y="187"/>
                    <a:pt x="497" y="187"/>
                  </a:cubicBezTo>
                  <a:cubicBezTo>
                    <a:pt x="498" y="186"/>
                    <a:pt x="498" y="186"/>
                    <a:pt x="499" y="186"/>
                  </a:cubicBezTo>
                  <a:cubicBezTo>
                    <a:pt x="500" y="186"/>
                    <a:pt x="502" y="186"/>
                    <a:pt x="502" y="187"/>
                  </a:cubicBezTo>
                  <a:cubicBezTo>
                    <a:pt x="503" y="188"/>
                    <a:pt x="502" y="189"/>
                    <a:pt x="502" y="190"/>
                  </a:cubicBezTo>
                  <a:cubicBezTo>
                    <a:pt x="502" y="192"/>
                    <a:pt x="503" y="193"/>
                    <a:pt x="502" y="193"/>
                  </a:cubicBezTo>
                  <a:cubicBezTo>
                    <a:pt x="502" y="193"/>
                    <a:pt x="502" y="194"/>
                    <a:pt x="503" y="194"/>
                  </a:cubicBezTo>
                  <a:cubicBezTo>
                    <a:pt x="503" y="194"/>
                    <a:pt x="504" y="194"/>
                    <a:pt x="504" y="194"/>
                  </a:cubicBezTo>
                  <a:cubicBezTo>
                    <a:pt x="505" y="194"/>
                    <a:pt x="506" y="195"/>
                    <a:pt x="507" y="195"/>
                  </a:cubicBezTo>
                  <a:cubicBezTo>
                    <a:pt x="509" y="195"/>
                    <a:pt x="511" y="195"/>
                    <a:pt x="513" y="195"/>
                  </a:cubicBezTo>
                  <a:cubicBezTo>
                    <a:pt x="515" y="194"/>
                    <a:pt x="516" y="194"/>
                    <a:pt x="517" y="196"/>
                  </a:cubicBezTo>
                  <a:cubicBezTo>
                    <a:pt x="517" y="197"/>
                    <a:pt x="519" y="197"/>
                    <a:pt x="519" y="198"/>
                  </a:cubicBezTo>
                  <a:cubicBezTo>
                    <a:pt x="519" y="199"/>
                    <a:pt x="518" y="199"/>
                    <a:pt x="518" y="200"/>
                  </a:cubicBezTo>
                  <a:cubicBezTo>
                    <a:pt x="517" y="200"/>
                    <a:pt x="517" y="201"/>
                    <a:pt x="517" y="201"/>
                  </a:cubicBezTo>
                  <a:cubicBezTo>
                    <a:pt x="516" y="202"/>
                    <a:pt x="513" y="202"/>
                    <a:pt x="512" y="202"/>
                  </a:cubicBezTo>
                  <a:cubicBezTo>
                    <a:pt x="510" y="202"/>
                    <a:pt x="509" y="201"/>
                    <a:pt x="508" y="200"/>
                  </a:cubicBezTo>
                  <a:cubicBezTo>
                    <a:pt x="507" y="200"/>
                    <a:pt x="505" y="198"/>
                    <a:pt x="505" y="200"/>
                  </a:cubicBezTo>
                  <a:cubicBezTo>
                    <a:pt x="505" y="201"/>
                    <a:pt x="506" y="202"/>
                    <a:pt x="507" y="203"/>
                  </a:cubicBezTo>
                  <a:cubicBezTo>
                    <a:pt x="505" y="203"/>
                    <a:pt x="504" y="203"/>
                    <a:pt x="502" y="204"/>
                  </a:cubicBezTo>
                  <a:cubicBezTo>
                    <a:pt x="500" y="204"/>
                    <a:pt x="499" y="204"/>
                    <a:pt x="497" y="204"/>
                  </a:cubicBezTo>
                  <a:cubicBezTo>
                    <a:pt x="496" y="204"/>
                    <a:pt x="495" y="204"/>
                    <a:pt x="494" y="203"/>
                  </a:cubicBezTo>
                  <a:cubicBezTo>
                    <a:pt x="493" y="203"/>
                    <a:pt x="492" y="203"/>
                    <a:pt x="492" y="202"/>
                  </a:cubicBezTo>
                  <a:cubicBezTo>
                    <a:pt x="491" y="202"/>
                    <a:pt x="492" y="201"/>
                    <a:pt x="492" y="200"/>
                  </a:cubicBezTo>
                  <a:cubicBezTo>
                    <a:pt x="492" y="200"/>
                    <a:pt x="493" y="200"/>
                    <a:pt x="493" y="200"/>
                  </a:cubicBezTo>
                  <a:cubicBezTo>
                    <a:pt x="493" y="199"/>
                    <a:pt x="494" y="199"/>
                    <a:pt x="494" y="199"/>
                  </a:cubicBezTo>
                  <a:cubicBezTo>
                    <a:pt x="494" y="198"/>
                    <a:pt x="493" y="198"/>
                    <a:pt x="493" y="198"/>
                  </a:cubicBezTo>
                  <a:cubicBezTo>
                    <a:pt x="493" y="198"/>
                    <a:pt x="493" y="197"/>
                    <a:pt x="492" y="197"/>
                  </a:cubicBezTo>
                  <a:cubicBezTo>
                    <a:pt x="491" y="197"/>
                    <a:pt x="491" y="196"/>
                    <a:pt x="491" y="196"/>
                  </a:cubicBezTo>
                  <a:cubicBezTo>
                    <a:pt x="491" y="197"/>
                    <a:pt x="492" y="198"/>
                    <a:pt x="492" y="199"/>
                  </a:cubicBezTo>
                  <a:cubicBezTo>
                    <a:pt x="492" y="199"/>
                    <a:pt x="491" y="199"/>
                    <a:pt x="491" y="200"/>
                  </a:cubicBezTo>
                  <a:cubicBezTo>
                    <a:pt x="491" y="200"/>
                    <a:pt x="491" y="201"/>
                    <a:pt x="491" y="201"/>
                  </a:cubicBezTo>
                  <a:cubicBezTo>
                    <a:pt x="490" y="202"/>
                    <a:pt x="489" y="201"/>
                    <a:pt x="488" y="201"/>
                  </a:cubicBezTo>
                  <a:cubicBezTo>
                    <a:pt x="488" y="201"/>
                    <a:pt x="487" y="201"/>
                    <a:pt x="487" y="201"/>
                  </a:cubicBezTo>
                  <a:cubicBezTo>
                    <a:pt x="486" y="201"/>
                    <a:pt x="487" y="201"/>
                    <a:pt x="487" y="201"/>
                  </a:cubicBezTo>
                  <a:cubicBezTo>
                    <a:pt x="487" y="201"/>
                    <a:pt x="487" y="201"/>
                    <a:pt x="487" y="201"/>
                  </a:cubicBezTo>
                  <a:cubicBezTo>
                    <a:pt x="487" y="202"/>
                    <a:pt x="488" y="202"/>
                    <a:pt x="488" y="202"/>
                  </a:cubicBezTo>
                  <a:cubicBezTo>
                    <a:pt x="488" y="203"/>
                    <a:pt x="488" y="203"/>
                    <a:pt x="488" y="203"/>
                  </a:cubicBezTo>
                  <a:cubicBezTo>
                    <a:pt x="488" y="204"/>
                    <a:pt x="487" y="204"/>
                    <a:pt x="487" y="205"/>
                  </a:cubicBezTo>
                  <a:cubicBezTo>
                    <a:pt x="486" y="205"/>
                    <a:pt x="486" y="205"/>
                    <a:pt x="486" y="205"/>
                  </a:cubicBezTo>
                  <a:cubicBezTo>
                    <a:pt x="486" y="206"/>
                    <a:pt x="486" y="206"/>
                    <a:pt x="486" y="206"/>
                  </a:cubicBezTo>
                  <a:cubicBezTo>
                    <a:pt x="486" y="207"/>
                    <a:pt x="488" y="206"/>
                    <a:pt x="488" y="207"/>
                  </a:cubicBezTo>
                  <a:cubicBezTo>
                    <a:pt x="489" y="208"/>
                    <a:pt x="489" y="209"/>
                    <a:pt x="490" y="209"/>
                  </a:cubicBezTo>
                  <a:cubicBezTo>
                    <a:pt x="491" y="210"/>
                    <a:pt x="491" y="209"/>
                    <a:pt x="491" y="209"/>
                  </a:cubicBezTo>
                  <a:cubicBezTo>
                    <a:pt x="491" y="208"/>
                    <a:pt x="492" y="207"/>
                    <a:pt x="492" y="206"/>
                  </a:cubicBezTo>
                  <a:cubicBezTo>
                    <a:pt x="493" y="205"/>
                    <a:pt x="494" y="205"/>
                    <a:pt x="495" y="205"/>
                  </a:cubicBezTo>
                  <a:cubicBezTo>
                    <a:pt x="496" y="206"/>
                    <a:pt x="497" y="206"/>
                    <a:pt x="498" y="206"/>
                  </a:cubicBezTo>
                  <a:cubicBezTo>
                    <a:pt x="498" y="207"/>
                    <a:pt x="499" y="207"/>
                    <a:pt x="499" y="207"/>
                  </a:cubicBezTo>
                  <a:cubicBezTo>
                    <a:pt x="500" y="207"/>
                    <a:pt x="500" y="207"/>
                    <a:pt x="501" y="208"/>
                  </a:cubicBezTo>
                  <a:cubicBezTo>
                    <a:pt x="502" y="208"/>
                    <a:pt x="503" y="208"/>
                    <a:pt x="504" y="209"/>
                  </a:cubicBezTo>
                  <a:cubicBezTo>
                    <a:pt x="504" y="209"/>
                    <a:pt x="504" y="209"/>
                    <a:pt x="505" y="210"/>
                  </a:cubicBezTo>
                  <a:cubicBezTo>
                    <a:pt x="505" y="210"/>
                    <a:pt x="505" y="210"/>
                    <a:pt x="506" y="210"/>
                  </a:cubicBezTo>
                  <a:cubicBezTo>
                    <a:pt x="506" y="210"/>
                    <a:pt x="507" y="210"/>
                    <a:pt x="507" y="211"/>
                  </a:cubicBezTo>
                  <a:cubicBezTo>
                    <a:pt x="507" y="211"/>
                    <a:pt x="506" y="212"/>
                    <a:pt x="506" y="212"/>
                  </a:cubicBezTo>
                  <a:cubicBezTo>
                    <a:pt x="506" y="213"/>
                    <a:pt x="506" y="214"/>
                    <a:pt x="506" y="214"/>
                  </a:cubicBezTo>
                  <a:cubicBezTo>
                    <a:pt x="507" y="215"/>
                    <a:pt x="508" y="215"/>
                    <a:pt x="507" y="216"/>
                  </a:cubicBezTo>
                  <a:cubicBezTo>
                    <a:pt x="507" y="217"/>
                    <a:pt x="504" y="217"/>
                    <a:pt x="503" y="217"/>
                  </a:cubicBezTo>
                  <a:cubicBezTo>
                    <a:pt x="501" y="217"/>
                    <a:pt x="498" y="217"/>
                    <a:pt x="495" y="217"/>
                  </a:cubicBezTo>
                  <a:cubicBezTo>
                    <a:pt x="494" y="217"/>
                    <a:pt x="494" y="218"/>
                    <a:pt x="493" y="218"/>
                  </a:cubicBezTo>
                  <a:cubicBezTo>
                    <a:pt x="492" y="219"/>
                    <a:pt x="491" y="219"/>
                    <a:pt x="490" y="219"/>
                  </a:cubicBezTo>
                  <a:cubicBezTo>
                    <a:pt x="489" y="219"/>
                    <a:pt x="488" y="219"/>
                    <a:pt x="486" y="219"/>
                  </a:cubicBezTo>
                  <a:cubicBezTo>
                    <a:pt x="485" y="219"/>
                    <a:pt x="484" y="219"/>
                    <a:pt x="483" y="219"/>
                  </a:cubicBezTo>
                  <a:cubicBezTo>
                    <a:pt x="482" y="218"/>
                    <a:pt x="481" y="218"/>
                    <a:pt x="480" y="218"/>
                  </a:cubicBezTo>
                  <a:cubicBezTo>
                    <a:pt x="479" y="217"/>
                    <a:pt x="477" y="217"/>
                    <a:pt x="476" y="216"/>
                  </a:cubicBezTo>
                  <a:cubicBezTo>
                    <a:pt x="476" y="216"/>
                    <a:pt x="476" y="216"/>
                    <a:pt x="475" y="216"/>
                  </a:cubicBezTo>
                  <a:cubicBezTo>
                    <a:pt x="475" y="216"/>
                    <a:pt x="474" y="216"/>
                    <a:pt x="474" y="216"/>
                  </a:cubicBezTo>
                  <a:cubicBezTo>
                    <a:pt x="473" y="216"/>
                    <a:pt x="472" y="213"/>
                    <a:pt x="473" y="213"/>
                  </a:cubicBezTo>
                  <a:cubicBezTo>
                    <a:pt x="473" y="212"/>
                    <a:pt x="474" y="213"/>
                    <a:pt x="475" y="213"/>
                  </a:cubicBezTo>
                  <a:cubicBezTo>
                    <a:pt x="476" y="214"/>
                    <a:pt x="478" y="214"/>
                    <a:pt x="479" y="214"/>
                  </a:cubicBezTo>
                  <a:cubicBezTo>
                    <a:pt x="478" y="214"/>
                    <a:pt x="477" y="212"/>
                    <a:pt x="475" y="212"/>
                  </a:cubicBezTo>
                  <a:cubicBezTo>
                    <a:pt x="473" y="211"/>
                    <a:pt x="472" y="211"/>
                    <a:pt x="470" y="211"/>
                  </a:cubicBezTo>
                  <a:cubicBezTo>
                    <a:pt x="469" y="211"/>
                    <a:pt x="468" y="211"/>
                    <a:pt x="467" y="212"/>
                  </a:cubicBezTo>
                  <a:cubicBezTo>
                    <a:pt x="467" y="212"/>
                    <a:pt x="466" y="212"/>
                    <a:pt x="466" y="213"/>
                  </a:cubicBezTo>
                  <a:cubicBezTo>
                    <a:pt x="466" y="213"/>
                    <a:pt x="466" y="214"/>
                    <a:pt x="465" y="214"/>
                  </a:cubicBezTo>
                  <a:cubicBezTo>
                    <a:pt x="465" y="214"/>
                    <a:pt x="464" y="214"/>
                    <a:pt x="463" y="214"/>
                  </a:cubicBezTo>
                  <a:cubicBezTo>
                    <a:pt x="463" y="214"/>
                    <a:pt x="462" y="214"/>
                    <a:pt x="462" y="214"/>
                  </a:cubicBezTo>
                  <a:cubicBezTo>
                    <a:pt x="462" y="214"/>
                    <a:pt x="462" y="214"/>
                    <a:pt x="462" y="214"/>
                  </a:cubicBezTo>
                  <a:cubicBezTo>
                    <a:pt x="461" y="213"/>
                    <a:pt x="461" y="213"/>
                    <a:pt x="460" y="213"/>
                  </a:cubicBezTo>
                  <a:cubicBezTo>
                    <a:pt x="460" y="213"/>
                    <a:pt x="460" y="212"/>
                    <a:pt x="459" y="212"/>
                  </a:cubicBezTo>
                  <a:cubicBezTo>
                    <a:pt x="459" y="211"/>
                    <a:pt x="459" y="211"/>
                    <a:pt x="459" y="210"/>
                  </a:cubicBezTo>
                  <a:cubicBezTo>
                    <a:pt x="459" y="210"/>
                    <a:pt x="458" y="210"/>
                    <a:pt x="458" y="209"/>
                  </a:cubicBezTo>
                  <a:cubicBezTo>
                    <a:pt x="457" y="209"/>
                    <a:pt x="456" y="209"/>
                    <a:pt x="456" y="210"/>
                  </a:cubicBezTo>
                  <a:cubicBezTo>
                    <a:pt x="456" y="210"/>
                    <a:pt x="457" y="210"/>
                    <a:pt x="458" y="211"/>
                  </a:cubicBezTo>
                  <a:cubicBezTo>
                    <a:pt x="458" y="211"/>
                    <a:pt x="458" y="211"/>
                    <a:pt x="458" y="212"/>
                  </a:cubicBezTo>
                  <a:cubicBezTo>
                    <a:pt x="458" y="212"/>
                    <a:pt x="458" y="213"/>
                    <a:pt x="458" y="213"/>
                  </a:cubicBezTo>
                  <a:cubicBezTo>
                    <a:pt x="459" y="214"/>
                    <a:pt x="460" y="214"/>
                    <a:pt x="460" y="214"/>
                  </a:cubicBezTo>
                  <a:cubicBezTo>
                    <a:pt x="461" y="215"/>
                    <a:pt x="461" y="215"/>
                    <a:pt x="461" y="215"/>
                  </a:cubicBezTo>
                  <a:cubicBezTo>
                    <a:pt x="462" y="215"/>
                    <a:pt x="462" y="215"/>
                    <a:pt x="462" y="216"/>
                  </a:cubicBezTo>
                  <a:cubicBezTo>
                    <a:pt x="462" y="216"/>
                    <a:pt x="462" y="216"/>
                    <a:pt x="462" y="216"/>
                  </a:cubicBezTo>
                  <a:cubicBezTo>
                    <a:pt x="461" y="216"/>
                    <a:pt x="460" y="216"/>
                    <a:pt x="459" y="217"/>
                  </a:cubicBezTo>
                  <a:cubicBezTo>
                    <a:pt x="458" y="217"/>
                    <a:pt x="457" y="218"/>
                    <a:pt x="456" y="218"/>
                  </a:cubicBezTo>
                  <a:cubicBezTo>
                    <a:pt x="455" y="219"/>
                    <a:pt x="454" y="220"/>
                    <a:pt x="452" y="220"/>
                  </a:cubicBezTo>
                  <a:cubicBezTo>
                    <a:pt x="451" y="220"/>
                    <a:pt x="451" y="219"/>
                    <a:pt x="450" y="219"/>
                  </a:cubicBezTo>
                  <a:cubicBezTo>
                    <a:pt x="450" y="219"/>
                    <a:pt x="449" y="219"/>
                    <a:pt x="449" y="219"/>
                  </a:cubicBezTo>
                  <a:cubicBezTo>
                    <a:pt x="448" y="219"/>
                    <a:pt x="447" y="219"/>
                    <a:pt x="446" y="219"/>
                  </a:cubicBezTo>
                  <a:cubicBezTo>
                    <a:pt x="445" y="219"/>
                    <a:pt x="446" y="218"/>
                    <a:pt x="445" y="218"/>
                  </a:cubicBezTo>
                  <a:cubicBezTo>
                    <a:pt x="445" y="218"/>
                    <a:pt x="444" y="217"/>
                    <a:pt x="444" y="217"/>
                  </a:cubicBezTo>
                  <a:cubicBezTo>
                    <a:pt x="443" y="217"/>
                    <a:pt x="442" y="217"/>
                    <a:pt x="441" y="217"/>
                  </a:cubicBezTo>
                  <a:cubicBezTo>
                    <a:pt x="441" y="217"/>
                    <a:pt x="442" y="218"/>
                    <a:pt x="442" y="218"/>
                  </a:cubicBezTo>
                  <a:cubicBezTo>
                    <a:pt x="443" y="218"/>
                    <a:pt x="444" y="219"/>
                    <a:pt x="444" y="220"/>
                  </a:cubicBezTo>
                  <a:cubicBezTo>
                    <a:pt x="445" y="220"/>
                    <a:pt x="446" y="220"/>
                    <a:pt x="446" y="221"/>
                  </a:cubicBezTo>
                  <a:cubicBezTo>
                    <a:pt x="445" y="222"/>
                    <a:pt x="444" y="222"/>
                    <a:pt x="444" y="222"/>
                  </a:cubicBezTo>
                  <a:cubicBezTo>
                    <a:pt x="443" y="223"/>
                    <a:pt x="442" y="223"/>
                    <a:pt x="440" y="223"/>
                  </a:cubicBezTo>
                  <a:cubicBezTo>
                    <a:pt x="440" y="223"/>
                    <a:pt x="437" y="222"/>
                    <a:pt x="438" y="223"/>
                  </a:cubicBezTo>
                  <a:cubicBezTo>
                    <a:pt x="440" y="224"/>
                    <a:pt x="442" y="224"/>
                    <a:pt x="444" y="224"/>
                  </a:cubicBezTo>
                  <a:cubicBezTo>
                    <a:pt x="446" y="224"/>
                    <a:pt x="448" y="222"/>
                    <a:pt x="451" y="222"/>
                  </a:cubicBezTo>
                  <a:cubicBezTo>
                    <a:pt x="452" y="222"/>
                    <a:pt x="454" y="222"/>
                    <a:pt x="455" y="223"/>
                  </a:cubicBezTo>
                  <a:cubicBezTo>
                    <a:pt x="457" y="224"/>
                    <a:pt x="459" y="224"/>
                    <a:pt x="460" y="225"/>
                  </a:cubicBezTo>
                  <a:cubicBezTo>
                    <a:pt x="462" y="226"/>
                    <a:pt x="458" y="227"/>
                    <a:pt x="457" y="227"/>
                  </a:cubicBezTo>
                  <a:cubicBezTo>
                    <a:pt x="456" y="227"/>
                    <a:pt x="454" y="227"/>
                    <a:pt x="453" y="228"/>
                  </a:cubicBezTo>
                  <a:cubicBezTo>
                    <a:pt x="452" y="229"/>
                    <a:pt x="450" y="230"/>
                    <a:pt x="448" y="229"/>
                  </a:cubicBezTo>
                  <a:cubicBezTo>
                    <a:pt x="448" y="229"/>
                    <a:pt x="447" y="228"/>
                    <a:pt x="446" y="228"/>
                  </a:cubicBezTo>
                  <a:cubicBezTo>
                    <a:pt x="445" y="228"/>
                    <a:pt x="444" y="228"/>
                    <a:pt x="443" y="228"/>
                  </a:cubicBezTo>
                  <a:cubicBezTo>
                    <a:pt x="444" y="228"/>
                    <a:pt x="446" y="228"/>
                    <a:pt x="446" y="228"/>
                  </a:cubicBezTo>
                  <a:cubicBezTo>
                    <a:pt x="447" y="229"/>
                    <a:pt x="445" y="229"/>
                    <a:pt x="445" y="230"/>
                  </a:cubicBezTo>
                  <a:cubicBezTo>
                    <a:pt x="446" y="230"/>
                    <a:pt x="446" y="230"/>
                    <a:pt x="447" y="230"/>
                  </a:cubicBezTo>
                  <a:cubicBezTo>
                    <a:pt x="447" y="230"/>
                    <a:pt x="448" y="231"/>
                    <a:pt x="448" y="231"/>
                  </a:cubicBezTo>
                  <a:cubicBezTo>
                    <a:pt x="449" y="232"/>
                    <a:pt x="450" y="232"/>
                    <a:pt x="451" y="232"/>
                  </a:cubicBezTo>
                  <a:cubicBezTo>
                    <a:pt x="452" y="231"/>
                    <a:pt x="453" y="231"/>
                    <a:pt x="454" y="231"/>
                  </a:cubicBezTo>
                  <a:cubicBezTo>
                    <a:pt x="455" y="231"/>
                    <a:pt x="456" y="231"/>
                    <a:pt x="456" y="230"/>
                  </a:cubicBezTo>
                  <a:cubicBezTo>
                    <a:pt x="457" y="230"/>
                    <a:pt x="457" y="230"/>
                    <a:pt x="458" y="230"/>
                  </a:cubicBezTo>
                  <a:cubicBezTo>
                    <a:pt x="458" y="230"/>
                    <a:pt x="459" y="230"/>
                    <a:pt x="459" y="230"/>
                  </a:cubicBezTo>
                  <a:cubicBezTo>
                    <a:pt x="460" y="230"/>
                    <a:pt x="461" y="229"/>
                    <a:pt x="462" y="230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63" y="231"/>
                    <a:pt x="463" y="231"/>
                    <a:pt x="463" y="231"/>
                  </a:cubicBezTo>
                  <a:cubicBezTo>
                    <a:pt x="463" y="231"/>
                    <a:pt x="464" y="231"/>
                    <a:pt x="464" y="231"/>
                  </a:cubicBezTo>
                  <a:cubicBezTo>
                    <a:pt x="464" y="231"/>
                    <a:pt x="464" y="232"/>
                    <a:pt x="465" y="232"/>
                  </a:cubicBezTo>
                  <a:cubicBezTo>
                    <a:pt x="465" y="232"/>
                    <a:pt x="466" y="232"/>
                    <a:pt x="466" y="233"/>
                  </a:cubicBezTo>
                  <a:cubicBezTo>
                    <a:pt x="466" y="233"/>
                    <a:pt x="466" y="234"/>
                    <a:pt x="465" y="234"/>
                  </a:cubicBezTo>
                  <a:cubicBezTo>
                    <a:pt x="465" y="235"/>
                    <a:pt x="463" y="235"/>
                    <a:pt x="463" y="235"/>
                  </a:cubicBezTo>
                  <a:cubicBezTo>
                    <a:pt x="462" y="236"/>
                    <a:pt x="461" y="236"/>
                    <a:pt x="461" y="236"/>
                  </a:cubicBezTo>
                  <a:cubicBezTo>
                    <a:pt x="460" y="236"/>
                    <a:pt x="459" y="235"/>
                    <a:pt x="458" y="235"/>
                  </a:cubicBezTo>
                  <a:cubicBezTo>
                    <a:pt x="457" y="235"/>
                    <a:pt x="457" y="235"/>
                    <a:pt x="456" y="235"/>
                  </a:cubicBezTo>
                  <a:cubicBezTo>
                    <a:pt x="456" y="236"/>
                    <a:pt x="455" y="236"/>
                    <a:pt x="454" y="236"/>
                  </a:cubicBezTo>
                  <a:cubicBezTo>
                    <a:pt x="455" y="237"/>
                    <a:pt x="456" y="236"/>
                    <a:pt x="456" y="236"/>
                  </a:cubicBezTo>
                  <a:cubicBezTo>
                    <a:pt x="457" y="236"/>
                    <a:pt x="458" y="238"/>
                    <a:pt x="457" y="238"/>
                  </a:cubicBezTo>
                  <a:cubicBezTo>
                    <a:pt x="457" y="239"/>
                    <a:pt x="457" y="239"/>
                    <a:pt x="457" y="239"/>
                  </a:cubicBezTo>
                  <a:cubicBezTo>
                    <a:pt x="457" y="239"/>
                    <a:pt x="457" y="240"/>
                    <a:pt x="456" y="240"/>
                  </a:cubicBezTo>
                  <a:cubicBezTo>
                    <a:pt x="456" y="241"/>
                    <a:pt x="455" y="241"/>
                    <a:pt x="455" y="242"/>
                  </a:cubicBezTo>
                  <a:cubicBezTo>
                    <a:pt x="456" y="241"/>
                    <a:pt x="457" y="241"/>
                    <a:pt x="457" y="240"/>
                  </a:cubicBezTo>
                  <a:cubicBezTo>
                    <a:pt x="458" y="240"/>
                    <a:pt x="458" y="240"/>
                    <a:pt x="458" y="240"/>
                  </a:cubicBezTo>
                  <a:cubicBezTo>
                    <a:pt x="459" y="240"/>
                    <a:pt x="460" y="239"/>
                    <a:pt x="461" y="239"/>
                  </a:cubicBezTo>
                  <a:cubicBezTo>
                    <a:pt x="461" y="238"/>
                    <a:pt x="462" y="237"/>
                    <a:pt x="463" y="237"/>
                  </a:cubicBezTo>
                  <a:cubicBezTo>
                    <a:pt x="464" y="237"/>
                    <a:pt x="464" y="236"/>
                    <a:pt x="465" y="236"/>
                  </a:cubicBezTo>
                  <a:cubicBezTo>
                    <a:pt x="466" y="236"/>
                    <a:pt x="468" y="237"/>
                    <a:pt x="469" y="238"/>
                  </a:cubicBezTo>
                  <a:cubicBezTo>
                    <a:pt x="470" y="238"/>
                    <a:pt x="471" y="238"/>
                    <a:pt x="473" y="239"/>
                  </a:cubicBezTo>
                  <a:cubicBezTo>
                    <a:pt x="473" y="239"/>
                    <a:pt x="473" y="239"/>
                    <a:pt x="474" y="239"/>
                  </a:cubicBezTo>
                  <a:cubicBezTo>
                    <a:pt x="474" y="240"/>
                    <a:pt x="474" y="240"/>
                    <a:pt x="474" y="240"/>
                  </a:cubicBezTo>
                  <a:cubicBezTo>
                    <a:pt x="475" y="241"/>
                    <a:pt x="475" y="241"/>
                    <a:pt x="476" y="241"/>
                  </a:cubicBezTo>
                  <a:cubicBezTo>
                    <a:pt x="476" y="241"/>
                    <a:pt x="477" y="241"/>
                    <a:pt x="477" y="241"/>
                  </a:cubicBezTo>
                  <a:cubicBezTo>
                    <a:pt x="477" y="242"/>
                    <a:pt x="478" y="242"/>
                    <a:pt x="478" y="242"/>
                  </a:cubicBezTo>
                  <a:cubicBezTo>
                    <a:pt x="479" y="242"/>
                    <a:pt x="479" y="243"/>
                    <a:pt x="479" y="243"/>
                  </a:cubicBezTo>
                  <a:cubicBezTo>
                    <a:pt x="480" y="244"/>
                    <a:pt x="481" y="244"/>
                    <a:pt x="482" y="244"/>
                  </a:cubicBezTo>
                  <a:cubicBezTo>
                    <a:pt x="483" y="244"/>
                    <a:pt x="483" y="244"/>
                    <a:pt x="483" y="244"/>
                  </a:cubicBezTo>
                  <a:cubicBezTo>
                    <a:pt x="484" y="245"/>
                    <a:pt x="485" y="245"/>
                    <a:pt x="485" y="245"/>
                  </a:cubicBezTo>
                  <a:cubicBezTo>
                    <a:pt x="485" y="246"/>
                    <a:pt x="484" y="246"/>
                    <a:pt x="484" y="246"/>
                  </a:cubicBezTo>
                  <a:cubicBezTo>
                    <a:pt x="484" y="247"/>
                    <a:pt x="483" y="247"/>
                    <a:pt x="483" y="247"/>
                  </a:cubicBezTo>
                  <a:cubicBezTo>
                    <a:pt x="483" y="247"/>
                    <a:pt x="480" y="249"/>
                    <a:pt x="481" y="249"/>
                  </a:cubicBezTo>
                  <a:cubicBezTo>
                    <a:pt x="482" y="249"/>
                    <a:pt x="483" y="249"/>
                    <a:pt x="483" y="249"/>
                  </a:cubicBezTo>
                  <a:cubicBezTo>
                    <a:pt x="484" y="249"/>
                    <a:pt x="485" y="249"/>
                    <a:pt x="485" y="249"/>
                  </a:cubicBezTo>
                  <a:cubicBezTo>
                    <a:pt x="486" y="249"/>
                    <a:pt x="489" y="249"/>
                    <a:pt x="489" y="250"/>
                  </a:cubicBezTo>
                  <a:cubicBezTo>
                    <a:pt x="489" y="250"/>
                    <a:pt x="489" y="251"/>
                    <a:pt x="489" y="251"/>
                  </a:cubicBezTo>
                  <a:cubicBezTo>
                    <a:pt x="489" y="251"/>
                    <a:pt x="488" y="252"/>
                    <a:pt x="487" y="252"/>
                  </a:cubicBezTo>
                  <a:cubicBezTo>
                    <a:pt x="487" y="252"/>
                    <a:pt x="487" y="252"/>
                    <a:pt x="487" y="253"/>
                  </a:cubicBezTo>
                  <a:cubicBezTo>
                    <a:pt x="486" y="254"/>
                    <a:pt x="486" y="255"/>
                    <a:pt x="487" y="255"/>
                  </a:cubicBezTo>
                  <a:cubicBezTo>
                    <a:pt x="488" y="255"/>
                    <a:pt x="489" y="254"/>
                    <a:pt x="490" y="253"/>
                  </a:cubicBezTo>
                  <a:cubicBezTo>
                    <a:pt x="490" y="253"/>
                    <a:pt x="491" y="253"/>
                    <a:pt x="492" y="253"/>
                  </a:cubicBezTo>
                  <a:cubicBezTo>
                    <a:pt x="493" y="253"/>
                    <a:pt x="493" y="255"/>
                    <a:pt x="493" y="255"/>
                  </a:cubicBezTo>
                  <a:cubicBezTo>
                    <a:pt x="493" y="256"/>
                    <a:pt x="492" y="257"/>
                    <a:pt x="492" y="257"/>
                  </a:cubicBezTo>
                  <a:cubicBezTo>
                    <a:pt x="492" y="257"/>
                    <a:pt x="490" y="257"/>
                    <a:pt x="491" y="258"/>
                  </a:cubicBezTo>
                  <a:cubicBezTo>
                    <a:pt x="492" y="258"/>
                    <a:pt x="492" y="258"/>
                    <a:pt x="493" y="258"/>
                  </a:cubicBezTo>
                  <a:cubicBezTo>
                    <a:pt x="494" y="258"/>
                    <a:pt x="494" y="258"/>
                    <a:pt x="494" y="259"/>
                  </a:cubicBezTo>
                  <a:cubicBezTo>
                    <a:pt x="494" y="259"/>
                    <a:pt x="494" y="259"/>
                    <a:pt x="494" y="259"/>
                  </a:cubicBezTo>
                  <a:cubicBezTo>
                    <a:pt x="494" y="259"/>
                    <a:pt x="493" y="260"/>
                    <a:pt x="493" y="260"/>
                  </a:cubicBezTo>
                  <a:cubicBezTo>
                    <a:pt x="493" y="260"/>
                    <a:pt x="493" y="260"/>
                    <a:pt x="493" y="260"/>
                  </a:cubicBezTo>
                  <a:cubicBezTo>
                    <a:pt x="493" y="260"/>
                    <a:pt x="492" y="260"/>
                    <a:pt x="492" y="261"/>
                  </a:cubicBezTo>
                  <a:cubicBezTo>
                    <a:pt x="492" y="261"/>
                    <a:pt x="491" y="261"/>
                    <a:pt x="491" y="261"/>
                  </a:cubicBezTo>
                  <a:cubicBezTo>
                    <a:pt x="490" y="262"/>
                    <a:pt x="492" y="262"/>
                    <a:pt x="492" y="262"/>
                  </a:cubicBezTo>
                  <a:cubicBezTo>
                    <a:pt x="493" y="262"/>
                    <a:pt x="493" y="262"/>
                    <a:pt x="493" y="262"/>
                  </a:cubicBezTo>
                  <a:cubicBezTo>
                    <a:pt x="494" y="263"/>
                    <a:pt x="494" y="263"/>
                    <a:pt x="494" y="264"/>
                  </a:cubicBezTo>
                  <a:cubicBezTo>
                    <a:pt x="494" y="266"/>
                    <a:pt x="493" y="266"/>
                    <a:pt x="492" y="268"/>
                  </a:cubicBezTo>
                  <a:cubicBezTo>
                    <a:pt x="492" y="269"/>
                    <a:pt x="492" y="269"/>
                    <a:pt x="491" y="270"/>
                  </a:cubicBezTo>
                  <a:cubicBezTo>
                    <a:pt x="490" y="270"/>
                    <a:pt x="489" y="271"/>
                    <a:pt x="488" y="271"/>
                  </a:cubicBezTo>
                  <a:cubicBezTo>
                    <a:pt x="486" y="270"/>
                    <a:pt x="486" y="268"/>
                    <a:pt x="486" y="266"/>
                  </a:cubicBezTo>
                  <a:cubicBezTo>
                    <a:pt x="486" y="267"/>
                    <a:pt x="486" y="267"/>
                    <a:pt x="486" y="268"/>
                  </a:cubicBezTo>
                  <a:cubicBezTo>
                    <a:pt x="486" y="268"/>
                    <a:pt x="486" y="269"/>
                    <a:pt x="486" y="269"/>
                  </a:cubicBezTo>
                  <a:cubicBezTo>
                    <a:pt x="486" y="269"/>
                    <a:pt x="486" y="269"/>
                    <a:pt x="486" y="270"/>
                  </a:cubicBezTo>
                  <a:cubicBezTo>
                    <a:pt x="486" y="270"/>
                    <a:pt x="485" y="270"/>
                    <a:pt x="485" y="270"/>
                  </a:cubicBezTo>
                  <a:cubicBezTo>
                    <a:pt x="484" y="271"/>
                    <a:pt x="484" y="271"/>
                    <a:pt x="483" y="271"/>
                  </a:cubicBezTo>
                  <a:cubicBezTo>
                    <a:pt x="482" y="271"/>
                    <a:pt x="482" y="271"/>
                    <a:pt x="481" y="271"/>
                  </a:cubicBezTo>
                  <a:cubicBezTo>
                    <a:pt x="480" y="271"/>
                    <a:pt x="480" y="271"/>
                    <a:pt x="479" y="271"/>
                  </a:cubicBezTo>
                  <a:cubicBezTo>
                    <a:pt x="478" y="271"/>
                    <a:pt x="478" y="271"/>
                    <a:pt x="478" y="271"/>
                  </a:cubicBezTo>
                  <a:cubicBezTo>
                    <a:pt x="477" y="270"/>
                    <a:pt x="475" y="270"/>
                    <a:pt x="474" y="269"/>
                  </a:cubicBezTo>
                  <a:cubicBezTo>
                    <a:pt x="473" y="268"/>
                    <a:pt x="472" y="266"/>
                    <a:pt x="470" y="266"/>
                  </a:cubicBezTo>
                  <a:cubicBezTo>
                    <a:pt x="469" y="265"/>
                    <a:pt x="469" y="264"/>
                    <a:pt x="469" y="263"/>
                  </a:cubicBezTo>
                  <a:cubicBezTo>
                    <a:pt x="468" y="261"/>
                    <a:pt x="467" y="259"/>
                    <a:pt x="466" y="258"/>
                  </a:cubicBezTo>
                  <a:cubicBezTo>
                    <a:pt x="465" y="257"/>
                    <a:pt x="464" y="256"/>
                    <a:pt x="462" y="256"/>
                  </a:cubicBezTo>
                  <a:cubicBezTo>
                    <a:pt x="462" y="255"/>
                    <a:pt x="461" y="255"/>
                    <a:pt x="460" y="255"/>
                  </a:cubicBezTo>
                  <a:cubicBezTo>
                    <a:pt x="459" y="255"/>
                    <a:pt x="459" y="253"/>
                    <a:pt x="458" y="252"/>
                  </a:cubicBezTo>
                  <a:cubicBezTo>
                    <a:pt x="456" y="251"/>
                    <a:pt x="452" y="251"/>
                    <a:pt x="450" y="251"/>
                  </a:cubicBezTo>
                  <a:cubicBezTo>
                    <a:pt x="449" y="251"/>
                    <a:pt x="447" y="252"/>
                    <a:pt x="446" y="251"/>
                  </a:cubicBezTo>
                  <a:cubicBezTo>
                    <a:pt x="445" y="251"/>
                    <a:pt x="444" y="250"/>
                    <a:pt x="442" y="250"/>
                  </a:cubicBezTo>
                  <a:cubicBezTo>
                    <a:pt x="442" y="249"/>
                    <a:pt x="441" y="249"/>
                    <a:pt x="440" y="248"/>
                  </a:cubicBezTo>
                  <a:cubicBezTo>
                    <a:pt x="440" y="248"/>
                    <a:pt x="440" y="248"/>
                    <a:pt x="440" y="248"/>
                  </a:cubicBezTo>
                  <a:cubicBezTo>
                    <a:pt x="438" y="247"/>
                    <a:pt x="437" y="247"/>
                    <a:pt x="436" y="246"/>
                  </a:cubicBezTo>
                  <a:cubicBezTo>
                    <a:pt x="435" y="245"/>
                    <a:pt x="434" y="243"/>
                    <a:pt x="432" y="243"/>
                  </a:cubicBezTo>
                  <a:cubicBezTo>
                    <a:pt x="431" y="243"/>
                    <a:pt x="430" y="243"/>
                    <a:pt x="429" y="243"/>
                  </a:cubicBezTo>
                  <a:cubicBezTo>
                    <a:pt x="430" y="244"/>
                    <a:pt x="430" y="244"/>
                    <a:pt x="432" y="245"/>
                  </a:cubicBezTo>
                  <a:cubicBezTo>
                    <a:pt x="432" y="245"/>
                    <a:pt x="432" y="245"/>
                    <a:pt x="433" y="246"/>
                  </a:cubicBezTo>
                  <a:cubicBezTo>
                    <a:pt x="433" y="246"/>
                    <a:pt x="435" y="246"/>
                    <a:pt x="435" y="248"/>
                  </a:cubicBezTo>
                  <a:cubicBezTo>
                    <a:pt x="436" y="249"/>
                    <a:pt x="434" y="249"/>
                    <a:pt x="434" y="250"/>
                  </a:cubicBezTo>
                  <a:cubicBezTo>
                    <a:pt x="433" y="250"/>
                    <a:pt x="432" y="250"/>
                    <a:pt x="432" y="250"/>
                  </a:cubicBezTo>
                  <a:cubicBezTo>
                    <a:pt x="431" y="251"/>
                    <a:pt x="430" y="251"/>
                    <a:pt x="429" y="251"/>
                  </a:cubicBezTo>
                  <a:cubicBezTo>
                    <a:pt x="430" y="252"/>
                    <a:pt x="431" y="251"/>
                    <a:pt x="432" y="251"/>
                  </a:cubicBezTo>
                  <a:cubicBezTo>
                    <a:pt x="432" y="251"/>
                    <a:pt x="433" y="251"/>
                    <a:pt x="433" y="251"/>
                  </a:cubicBezTo>
                  <a:cubicBezTo>
                    <a:pt x="434" y="251"/>
                    <a:pt x="434" y="251"/>
                    <a:pt x="435" y="251"/>
                  </a:cubicBezTo>
                  <a:cubicBezTo>
                    <a:pt x="435" y="251"/>
                    <a:pt x="436" y="251"/>
                    <a:pt x="436" y="251"/>
                  </a:cubicBezTo>
                  <a:cubicBezTo>
                    <a:pt x="437" y="251"/>
                    <a:pt x="438" y="251"/>
                    <a:pt x="439" y="251"/>
                  </a:cubicBezTo>
                  <a:cubicBezTo>
                    <a:pt x="442" y="252"/>
                    <a:pt x="444" y="253"/>
                    <a:pt x="446" y="253"/>
                  </a:cubicBezTo>
                  <a:cubicBezTo>
                    <a:pt x="449" y="253"/>
                    <a:pt x="454" y="251"/>
                    <a:pt x="456" y="255"/>
                  </a:cubicBezTo>
                  <a:cubicBezTo>
                    <a:pt x="456" y="257"/>
                    <a:pt x="455" y="257"/>
                    <a:pt x="454" y="258"/>
                  </a:cubicBezTo>
                  <a:cubicBezTo>
                    <a:pt x="452" y="258"/>
                    <a:pt x="451" y="259"/>
                    <a:pt x="449" y="260"/>
                  </a:cubicBezTo>
                  <a:cubicBezTo>
                    <a:pt x="448" y="260"/>
                    <a:pt x="446" y="261"/>
                    <a:pt x="445" y="261"/>
                  </a:cubicBezTo>
                  <a:cubicBezTo>
                    <a:pt x="443" y="261"/>
                    <a:pt x="441" y="261"/>
                    <a:pt x="439" y="261"/>
                  </a:cubicBezTo>
                  <a:cubicBezTo>
                    <a:pt x="435" y="260"/>
                    <a:pt x="432" y="261"/>
                    <a:pt x="429" y="261"/>
                  </a:cubicBezTo>
                  <a:cubicBezTo>
                    <a:pt x="430" y="261"/>
                    <a:pt x="432" y="262"/>
                    <a:pt x="432" y="263"/>
                  </a:cubicBezTo>
                  <a:cubicBezTo>
                    <a:pt x="433" y="265"/>
                    <a:pt x="432" y="266"/>
                    <a:pt x="431" y="268"/>
                  </a:cubicBezTo>
                  <a:cubicBezTo>
                    <a:pt x="431" y="268"/>
                    <a:pt x="430" y="269"/>
                    <a:pt x="430" y="269"/>
                  </a:cubicBezTo>
                  <a:cubicBezTo>
                    <a:pt x="429" y="269"/>
                    <a:pt x="428" y="269"/>
                    <a:pt x="428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6" y="270"/>
                    <a:pt x="426" y="270"/>
                  </a:cubicBezTo>
                  <a:cubicBezTo>
                    <a:pt x="425" y="270"/>
                    <a:pt x="425" y="270"/>
                    <a:pt x="425" y="270"/>
                  </a:cubicBezTo>
                  <a:cubicBezTo>
                    <a:pt x="424" y="270"/>
                    <a:pt x="424" y="270"/>
                    <a:pt x="424" y="270"/>
                  </a:cubicBezTo>
                  <a:cubicBezTo>
                    <a:pt x="424" y="270"/>
                    <a:pt x="423" y="271"/>
                    <a:pt x="423" y="271"/>
                  </a:cubicBezTo>
                  <a:cubicBezTo>
                    <a:pt x="422" y="271"/>
                    <a:pt x="421" y="271"/>
                    <a:pt x="420" y="272"/>
                  </a:cubicBezTo>
                  <a:cubicBezTo>
                    <a:pt x="421" y="272"/>
                    <a:pt x="421" y="272"/>
                    <a:pt x="421" y="272"/>
                  </a:cubicBezTo>
                  <a:cubicBezTo>
                    <a:pt x="422" y="271"/>
                    <a:pt x="422" y="271"/>
                    <a:pt x="423" y="271"/>
                  </a:cubicBezTo>
                  <a:cubicBezTo>
                    <a:pt x="423" y="271"/>
                    <a:pt x="423" y="271"/>
                    <a:pt x="424" y="271"/>
                  </a:cubicBezTo>
                  <a:cubicBezTo>
                    <a:pt x="424" y="271"/>
                    <a:pt x="424" y="271"/>
                    <a:pt x="425" y="271"/>
                  </a:cubicBezTo>
                  <a:cubicBezTo>
                    <a:pt x="426" y="271"/>
                    <a:pt x="427" y="271"/>
                    <a:pt x="428" y="271"/>
                  </a:cubicBezTo>
                  <a:cubicBezTo>
                    <a:pt x="428" y="271"/>
                    <a:pt x="428" y="271"/>
                    <a:pt x="429" y="271"/>
                  </a:cubicBezTo>
                  <a:cubicBezTo>
                    <a:pt x="429" y="271"/>
                    <a:pt x="430" y="271"/>
                    <a:pt x="430" y="271"/>
                  </a:cubicBezTo>
                  <a:cubicBezTo>
                    <a:pt x="431" y="272"/>
                    <a:pt x="431" y="272"/>
                    <a:pt x="431" y="272"/>
                  </a:cubicBezTo>
                  <a:cubicBezTo>
                    <a:pt x="434" y="272"/>
                    <a:pt x="437" y="271"/>
                    <a:pt x="440" y="271"/>
                  </a:cubicBezTo>
                  <a:cubicBezTo>
                    <a:pt x="440" y="271"/>
                    <a:pt x="441" y="270"/>
                    <a:pt x="441" y="270"/>
                  </a:cubicBezTo>
                  <a:cubicBezTo>
                    <a:pt x="442" y="270"/>
                    <a:pt x="443" y="270"/>
                    <a:pt x="443" y="270"/>
                  </a:cubicBezTo>
                  <a:cubicBezTo>
                    <a:pt x="444" y="270"/>
                    <a:pt x="445" y="270"/>
                    <a:pt x="446" y="270"/>
                  </a:cubicBezTo>
                  <a:cubicBezTo>
                    <a:pt x="447" y="270"/>
                    <a:pt x="448" y="271"/>
                    <a:pt x="449" y="271"/>
                  </a:cubicBezTo>
                  <a:cubicBezTo>
                    <a:pt x="449" y="271"/>
                    <a:pt x="448" y="272"/>
                    <a:pt x="448" y="272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47" y="273"/>
                    <a:pt x="446" y="273"/>
                    <a:pt x="445" y="273"/>
                  </a:cubicBezTo>
                  <a:cubicBezTo>
                    <a:pt x="445" y="273"/>
                    <a:pt x="444" y="273"/>
                    <a:pt x="444" y="273"/>
                  </a:cubicBezTo>
                  <a:cubicBezTo>
                    <a:pt x="443" y="273"/>
                    <a:pt x="443" y="274"/>
                    <a:pt x="442" y="274"/>
                  </a:cubicBezTo>
                  <a:cubicBezTo>
                    <a:pt x="441" y="274"/>
                    <a:pt x="441" y="274"/>
                    <a:pt x="440" y="274"/>
                  </a:cubicBezTo>
                  <a:cubicBezTo>
                    <a:pt x="440" y="274"/>
                    <a:pt x="440" y="274"/>
                    <a:pt x="439" y="275"/>
                  </a:cubicBezTo>
                  <a:cubicBezTo>
                    <a:pt x="438" y="275"/>
                    <a:pt x="437" y="276"/>
                    <a:pt x="436" y="276"/>
                  </a:cubicBezTo>
                  <a:cubicBezTo>
                    <a:pt x="435" y="276"/>
                    <a:pt x="435" y="277"/>
                    <a:pt x="435" y="277"/>
                  </a:cubicBezTo>
                  <a:cubicBezTo>
                    <a:pt x="434" y="277"/>
                    <a:pt x="433" y="277"/>
                    <a:pt x="433" y="277"/>
                  </a:cubicBezTo>
                  <a:cubicBezTo>
                    <a:pt x="432" y="277"/>
                    <a:pt x="430" y="277"/>
                    <a:pt x="429" y="277"/>
                  </a:cubicBezTo>
                  <a:cubicBezTo>
                    <a:pt x="430" y="277"/>
                    <a:pt x="431" y="277"/>
                    <a:pt x="431" y="277"/>
                  </a:cubicBezTo>
                  <a:cubicBezTo>
                    <a:pt x="433" y="278"/>
                    <a:pt x="434" y="278"/>
                    <a:pt x="436" y="278"/>
                  </a:cubicBezTo>
                  <a:cubicBezTo>
                    <a:pt x="436" y="278"/>
                    <a:pt x="437" y="279"/>
                    <a:pt x="438" y="279"/>
                  </a:cubicBezTo>
                  <a:cubicBezTo>
                    <a:pt x="438" y="279"/>
                    <a:pt x="439" y="279"/>
                    <a:pt x="439" y="278"/>
                  </a:cubicBezTo>
                  <a:cubicBezTo>
                    <a:pt x="439" y="277"/>
                    <a:pt x="441" y="276"/>
                    <a:pt x="442" y="276"/>
                  </a:cubicBezTo>
                  <a:cubicBezTo>
                    <a:pt x="443" y="276"/>
                    <a:pt x="443" y="275"/>
                    <a:pt x="444" y="275"/>
                  </a:cubicBezTo>
                  <a:cubicBezTo>
                    <a:pt x="444" y="275"/>
                    <a:pt x="445" y="275"/>
                    <a:pt x="445" y="275"/>
                  </a:cubicBezTo>
                  <a:cubicBezTo>
                    <a:pt x="446" y="275"/>
                    <a:pt x="447" y="275"/>
                    <a:pt x="449" y="275"/>
                  </a:cubicBezTo>
                  <a:cubicBezTo>
                    <a:pt x="450" y="275"/>
                    <a:pt x="451" y="275"/>
                    <a:pt x="453" y="274"/>
                  </a:cubicBezTo>
                  <a:cubicBezTo>
                    <a:pt x="454" y="274"/>
                    <a:pt x="455" y="274"/>
                    <a:pt x="455" y="274"/>
                  </a:cubicBezTo>
                  <a:cubicBezTo>
                    <a:pt x="456" y="273"/>
                    <a:pt x="456" y="273"/>
                    <a:pt x="457" y="273"/>
                  </a:cubicBezTo>
                  <a:cubicBezTo>
                    <a:pt x="457" y="272"/>
                    <a:pt x="458" y="272"/>
                    <a:pt x="458" y="272"/>
                  </a:cubicBezTo>
                  <a:cubicBezTo>
                    <a:pt x="459" y="273"/>
                    <a:pt x="459" y="272"/>
                    <a:pt x="460" y="273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1" y="273"/>
                    <a:pt x="461" y="273"/>
                    <a:pt x="462" y="273"/>
                  </a:cubicBezTo>
                  <a:cubicBezTo>
                    <a:pt x="463" y="273"/>
                    <a:pt x="464" y="273"/>
                    <a:pt x="465" y="273"/>
                  </a:cubicBezTo>
                  <a:cubicBezTo>
                    <a:pt x="465" y="273"/>
                    <a:pt x="465" y="274"/>
                    <a:pt x="465" y="274"/>
                  </a:cubicBezTo>
                  <a:cubicBezTo>
                    <a:pt x="466" y="275"/>
                    <a:pt x="466" y="275"/>
                    <a:pt x="467" y="275"/>
                  </a:cubicBezTo>
                  <a:cubicBezTo>
                    <a:pt x="468" y="275"/>
                    <a:pt x="468" y="275"/>
                    <a:pt x="469" y="275"/>
                  </a:cubicBezTo>
                  <a:cubicBezTo>
                    <a:pt x="470" y="275"/>
                    <a:pt x="470" y="275"/>
                    <a:pt x="471" y="275"/>
                  </a:cubicBezTo>
                  <a:cubicBezTo>
                    <a:pt x="471" y="275"/>
                    <a:pt x="472" y="276"/>
                    <a:pt x="472" y="276"/>
                  </a:cubicBezTo>
                  <a:cubicBezTo>
                    <a:pt x="473" y="276"/>
                    <a:pt x="473" y="276"/>
                    <a:pt x="474" y="276"/>
                  </a:cubicBezTo>
                  <a:cubicBezTo>
                    <a:pt x="476" y="277"/>
                    <a:pt x="479" y="276"/>
                    <a:pt x="481" y="276"/>
                  </a:cubicBezTo>
                  <a:cubicBezTo>
                    <a:pt x="483" y="276"/>
                    <a:pt x="484" y="276"/>
                    <a:pt x="486" y="276"/>
                  </a:cubicBezTo>
                  <a:cubicBezTo>
                    <a:pt x="487" y="276"/>
                    <a:pt x="488" y="276"/>
                    <a:pt x="490" y="276"/>
                  </a:cubicBezTo>
                  <a:cubicBezTo>
                    <a:pt x="490" y="277"/>
                    <a:pt x="486" y="279"/>
                    <a:pt x="485" y="279"/>
                  </a:cubicBezTo>
                  <a:cubicBezTo>
                    <a:pt x="485" y="279"/>
                    <a:pt x="485" y="279"/>
                    <a:pt x="484" y="279"/>
                  </a:cubicBezTo>
                  <a:cubicBezTo>
                    <a:pt x="484" y="280"/>
                    <a:pt x="484" y="280"/>
                    <a:pt x="484" y="280"/>
                  </a:cubicBezTo>
                  <a:cubicBezTo>
                    <a:pt x="483" y="280"/>
                    <a:pt x="483" y="280"/>
                    <a:pt x="483" y="280"/>
                  </a:cubicBezTo>
                  <a:cubicBezTo>
                    <a:pt x="482" y="280"/>
                    <a:pt x="481" y="281"/>
                    <a:pt x="480" y="281"/>
                  </a:cubicBezTo>
                  <a:cubicBezTo>
                    <a:pt x="480" y="281"/>
                    <a:pt x="479" y="282"/>
                    <a:pt x="479" y="283"/>
                  </a:cubicBezTo>
                  <a:cubicBezTo>
                    <a:pt x="478" y="283"/>
                    <a:pt x="478" y="283"/>
                    <a:pt x="477" y="283"/>
                  </a:cubicBezTo>
                  <a:cubicBezTo>
                    <a:pt x="476" y="284"/>
                    <a:pt x="475" y="283"/>
                    <a:pt x="475" y="283"/>
                  </a:cubicBezTo>
                  <a:cubicBezTo>
                    <a:pt x="473" y="284"/>
                    <a:pt x="474" y="284"/>
                    <a:pt x="475" y="285"/>
                  </a:cubicBezTo>
                  <a:cubicBezTo>
                    <a:pt x="475" y="285"/>
                    <a:pt x="475" y="286"/>
                    <a:pt x="474" y="287"/>
                  </a:cubicBezTo>
                  <a:cubicBezTo>
                    <a:pt x="473" y="287"/>
                    <a:pt x="472" y="286"/>
                    <a:pt x="471" y="286"/>
                  </a:cubicBezTo>
                  <a:cubicBezTo>
                    <a:pt x="471" y="286"/>
                    <a:pt x="469" y="286"/>
                    <a:pt x="468" y="286"/>
                  </a:cubicBezTo>
                  <a:cubicBezTo>
                    <a:pt x="468" y="286"/>
                    <a:pt x="468" y="287"/>
                    <a:pt x="468" y="288"/>
                  </a:cubicBezTo>
                  <a:cubicBezTo>
                    <a:pt x="468" y="288"/>
                    <a:pt x="467" y="289"/>
                    <a:pt x="467" y="289"/>
                  </a:cubicBezTo>
                  <a:cubicBezTo>
                    <a:pt x="467" y="289"/>
                    <a:pt x="466" y="289"/>
                    <a:pt x="466" y="290"/>
                  </a:cubicBezTo>
                  <a:cubicBezTo>
                    <a:pt x="465" y="290"/>
                    <a:pt x="466" y="291"/>
                    <a:pt x="466" y="291"/>
                  </a:cubicBezTo>
                  <a:cubicBezTo>
                    <a:pt x="466" y="292"/>
                    <a:pt x="465" y="292"/>
                    <a:pt x="464" y="292"/>
                  </a:cubicBezTo>
                  <a:cubicBezTo>
                    <a:pt x="462" y="292"/>
                    <a:pt x="461" y="292"/>
                    <a:pt x="460" y="292"/>
                  </a:cubicBezTo>
                  <a:cubicBezTo>
                    <a:pt x="460" y="293"/>
                    <a:pt x="459" y="295"/>
                    <a:pt x="458" y="295"/>
                  </a:cubicBezTo>
                  <a:cubicBezTo>
                    <a:pt x="457" y="295"/>
                    <a:pt x="457" y="295"/>
                    <a:pt x="456" y="296"/>
                  </a:cubicBezTo>
                  <a:cubicBezTo>
                    <a:pt x="456" y="296"/>
                    <a:pt x="456" y="297"/>
                    <a:pt x="456" y="297"/>
                  </a:cubicBezTo>
                  <a:cubicBezTo>
                    <a:pt x="456" y="298"/>
                    <a:pt x="455" y="298"/>
                    <a:pt x="454" y="299"/>
                  </a:cubicBezTo>
                  <a:cubicBezTo>
                    <a:pt x="453" y="299"/>
                    <a:pt x="453" y="299"/>
                    <a:pt x="453" y="300"/>
                  </a:cubicBezTo>
                  <a:cubicBezTo>
                    <a:pt x="452" y="301"/>
                    <a:pt x="452" y="300"/>
                    <a:pt x="451" y="300"/>
                  </a:cubicBezTo>
                  <a:cubicBezTo>
                    <a:pt x="450" y="300"/>
                    <a:pt x="448" y="300"/>
                    <a:pt x="447" y="301"/>
                  </a:cubicBezTo>
                  <a:cubicBezTo>
                    <a:pt x="446" y="301"/>
                    <a:pt x="445" y="302"/>
                    <a:pt x="444" y="302"/>
                  </a:cubicBezTo>
                  <a:cubicBezTo>
                    <a:pt x="443" y="303"/>
                    <a:pt x="442" y="302"/>
                    <a:pt x="441" y="302"/>
                  </a:cubicBezTo>
                  <a:cubicBezTo>
                    <a:pt x="440" y="302"/>
                    <a:pt x="438" y="302"/>
                    <a:pt x="437" y="303"/>
                  </a:cubicBezTo>
                  <a:cubicBezTo>
                    <a:pt x="436" y="303"/>
                    <a:pt x="435" y="303"/>
                    <a:pt x="434" y="304"/>
                  </a:cubicBezTo>
                  <a:cubicBezTo>
                    <a:pt x="433" y="304"/>
                    <a:pt x="432" y="305"/>
                    <a:pt x="431" y="306"/>
                  </a:cubicBezTo>
                  <a:cubicBezTo>
                    <a:pt x="430" y="306"/>
                    <a:pt x="428" y="306"/>
                    <a:pt x="427" y="306"/>
                  </a:cubicBezTo>
                  <a:cubicBezTo>
                    <a:pt x="426" y="306"/>
                    <a:pt x="425" y="306"/>
                    <a:pt x="424" y="306"/>
                  </a:cubicBezTo>
                  <a:cubicBezTo>
                    <a:pt x="423" y="306"/>
                    <a:pt x="421" y="307"/>
                    <a:pt x="420" y="307"/>
                  </a:cubicBezTo>
                  <a:cubicBezTo>
                    <a:pt x="420" y="308"/>
                    <a:pt x="420" y="308"/>
                    <a:pt x="419" y="308"/>
                  </a:cubicBezTo>
                  <a:cubicBezTo>
                    <a:pt x="419" y="308"/>
                    <a:pt x="418" y="308"/>
                    <a:pt x="418" y="308"/>
                  </a:cubicBezTo>
                  <a:cubicBezTo>
                    <a:pt x="417" y="308"/>
                    <a:pt x="415" y="306"/>
                    <a:pt x="414" y="307"/>
                  </a:cubicBezTo>
                  <a:cubicBezTo>
                    <a:pt x="414" y="308"/>
                    <a:pt x="416" y="309"/>
                    <a:pt x="416" y="310"/>
                  </a:cubicBezTo>
                  <a:cubicBezTo>
                    <a:pt x="415" y="311"/>
                    <a:pt x="414" y="310"/>
                    <a:pt x="413" y="310"/>
                  </a:cubicBezTo>
                  <a:cubicBezTo>
                    <a:pt x="413" y="310"/>
                    <a:pt x="412" y="309"/>
                    <a:pt x="412" y="309"/>
                  </a:cubicBezTo>
                  <a:cubicBezTo>
                    <a:pt x="411" y="310"/>
                    <a:pt x="412" y="310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411" y="311"/>
                    <a:pt x="410" y="310"/>
                    <a:pt x="409" y="309"/>
                  </a:cubicBezTo>
                  <a:cubicBezTo>
                    <a:pt x="409" y="309"/>
                    <a:pt x="409" y="309"/>
                    <a:pt x="409" y="309"/>
                  </a:cubicBezTo>
                  <a:cubicBezTo>
                    <a:pt x="408" y="309"/>
                    <a:pt x="407" y="309"/>
                    <a:pt x="407" y="309"/>
                  </a:cubicBezTo>
                  <a:cubicBezTo>
                    <a:pt x="407" y="309"/>
                    <a:pt x="409" y="310"/>
                    <a:pt x="408" y="311"/>
                  </a:cubicBezTo>
                  <a:cubicBezTo>
                    <a:pt x="408" y="311"/>
                    <a:pt x="406" y="311"/>
                    <a:pt x="406" y="311"/>
                  </a:cubicBezTo>
                  <a:cubicBezTo>
                    <a:pt x="404" y="311"/>
                    <a:pt x="403" y="311"/>
                    <a:pt x="402" y="311"/>
                  </a:cubicBezTo>
                  <a:cubicBezTo>
                    <a:pt x="401" y="311"/>
                    <a:pt x="400" y="311"/>
                    <a:pt x="399" y="311"/>
                  </a:cubicBezTo>
                  <a:cubicBezTo>
                    <a:pt x="398" y="310"/>
                    <a:pt x="397" y="310"/>
                    <a:pt x="396" y="310"/>
                  </a:cubicBezTo>
                  <a:cubicBezTo>
                    <a:pt x="396" y="309"/>
                    <a:pt x="395" y="309"/>
                    <a:pt x="395" y="308"/>
                  </a:cubicBezTo>
                  <a:cubicBezTo>
                    <a:pt x="394" y="307"/>
                    <a:pt x="393" y="306"/>
                    <a:pt x="393" y="305"/>
                  </a:cubicBezTo>
                  <a:cubicBezTo>
                    <a:pt x="392" y="304"/>
                    <a:pt x="391" y="303"/>
                    <a:pt x="390" y="303"/>
                  </a:cubicBezTo>
                  <a:cubicBezTo>
                    <a:pt x="389" y="303"/>
                    <a:pt x="389" y="305"/>
                    <a:pt x="390" y="306"/>
                  </a:cubicBezTo>
                  <a:cubicBezTo>
                    <a:pt x="390" y="307"/>
                    <a:pt x="393" y="307"/>
                    <a:pt x="392" y="309"/>
                  </a:cubicBezTo>
                  <a:cubicBezTo>
                    <a:pt x="392" y="310"/>
                    <a:pt x="392" y="309"/>
                    <a:pt x="393" y="310"/>
                  </a:cubicBezTo>
                  <a:cubicBezTo>
                    <a:pt x="393" y="311"/>
                    <a:pt x="393" y="312"/>
                    <a:pt x="393" y="312"/>
                  </a:cubicBezTo>
                  <a:cubicBezTo>
                    <a:pt x="393" y="313"/>
                    <a:pt x="393" y="314"/>
                    <a:pt x="392" y="314"/>
                  </a:cubicBezTo>
                  <a:cubicBezTo>
                    <a:pt x="392" y="314"/>
                    <a:pt x="391" y="314"/>
                    <a:pt x="390" y="314"/>
                  </a:cubicBezTo>
                  <a:cubicBezTo>
                    <a:pt x="388" y="315"/>
                    <a:pt x="388" y="317"/>
                    <a:pt x="386" y="318"/>
                  </a:cubicBezTo>
                  <a:cubicBezTo>
                    <a:pt x="385" y="319"/>
                    <a:pt x="383" y="319"/>
                    <a:pt x="383" y="320"/>
                  </a:cubicBezTo>
                  <a:cubicBezTo>
                    <a:pt x="382" y="320"/>
                    <a:pt x="382" y="321"/>
                    <a:pt x="382" y="321"/>
                  </a:cubicBezTo>
                  <a:cubicBezTo>
                    <a:pt x="381" y="321"/>
                    <a:pt x="381" y="323"/>
                    <a:pt x="380" y="323"/>
                  </a:cubicBezTo>
                  <a:cubicBezTo>
                    <a:pt x="380" y="323"/>
                    <a:pt x="380" y="324"/>
                    <a:pt x="380" y="325"/>
                  </a:cubicBezTo>
                  <a:cubicBezTo>
                    <a:pt x="380" y="325"/>
                    <a:pt x="380" y="325"/>
                    <a:pt x="380" y="325"/>
                  </a:cubicBezTo>
                  <a:cubicBezTo>
                    <a:pt x="380" y="326"/>
                    <a:pt x="380" y="326"/>
                    <a:pt x="379" y="326"/>
                  </a:cubicBezTo>
                  <a:cubicBezTo>
                    <a:pt x="379" y="327"/>
                    <a:pt x="378" y="328"/>
                    <a:pt x="377" y="328"/>
                  </a:cubicBezTo>
                  <a:cubicBezTo>
                    <a:pt x="377" y="329"/>
                    <a:pt x="376" y="329"/>
                    <a:pt x="375" y="330"/>
                  </a:cubicBezTo>
                  <a:cubicBezTo>
                    <a:pt x="374" y="330"/>
                    <a:pt x="375" y="332"/>
                    <a:pt x="374" y="332"/>
                  </a:cubicBezTo>
                  <a:cubicBezTo>
                    <a:pt x="373" y="333"/>
                    <a:pt x="373" y="334"/>
                    <a:pt x="371" y="334"/>
                  </a:cubicBezTo>
                  <a:cubicBezTo>
                    <a:pt x="371" y="334"/>
                    <a:pt x="370" y="334"/>
                    <a:pt x="370" y="335"/>
                  </a:cubicBezTo>
                  <a:cubicBezTo>
                    <a:pt x="370" y="335"/>
                    <a:pt x="370" y="336"/>
                    <a:pt x="370" y="336"/>
                  </a:cubicBezTo>
                  <a:cubicBezTo>
                    <a:pt x="370" y="337"/>
                    <a:pt x="370" y="338"/>
                    <a:pt x="369" y="338"/>
                  </a:cubicBezTo>
                  <a:cubicBezTo>
                    <a:pt x="369" y="339"/>
                    <a:pt x="368" y="339"/>
                    <a:pt x="368" y="340"/>
                  </a:cubicBezTo>
                  <a:cubicBezTo>
                    <a:pt x="368" y="340"/>
                    <a:pt x="366" y="340"/>
                    <a:pt x="365" y="340"/>
                  </a:cubicBezTo>
                  <a:cubicBezTo>
                    <a:pt x="364" y="340"/>
                    <a:pt x="365" y="340"/>
                    <a:pt x="365" y="341"/>
                  </a:cubicBezTo>
                  <a:cubicBezTo>
                    <a:pt x="364" y="342"/>
                    <a:pt x="362" y="342"/>
                    <a:pt x="362" y="342"/>
                  </a:cubicBezTo>
                  <a:cubicBezTo>
                    <a:pt x="361" y="341"/>
                    <a:pt x="361" y="341"/>
                    <a:pt x="360" y="341"/>
                  </a:cubicBezTo>
                  <a:cubicBezTo>
                    <a:pt x="359" y="341"/>
                    <a:pt x="359" y="341"/>
                    <a:pt x="358" y="341"/>
                  </a:cubicBezTo>
                  <a:cubicBezTo>
                    <a:pt x="359" y="341"/>
                    <a:pt x="359" y="342"/>
                    <a:pt x="358" y="342"/>
                  </a:cubicBezTo>
                  <a:cubicBezTo>
                    <a:pt x="358" y="343"/>
                    <a:pt x="358" y="343"/>
                    <a:pt x="358" y="343"/>
                  </a:cubicBezTo>
                  <a:cubicBezTo>
                    <a:pt x="358" y="344"/>
                    <a:pt x="358" y="344"/>
                    <a:pt x="357" y="344"/>
                  </a:cubicBezTo>
                  <a:cubicBezTo>
                    <a:pt x="357" y="345"/>
                    <a:pt x="357" y="345"/>
                    <a:pt x="356" y="345"/>
                  </a:cubicBezTo>
                  <a:cubicBezTo>
                    <a:pt x="356" y="346"/>
                    <a:pt x="356" y="346"/>
                    <a:pt x="356" y="346"/>
                  </a:cubicBezTo>
                  <a:cubicBezTo>
                    <a:pt x="355" y="346"/>
                    <a:pt x="355" y="345"/>
                    <a:pt x="355" y="345"/>
                  </a:cubicBezTo>
                  <a:cubicBezTo>
                    <a:pt x="354" y="345"/>
                    <a:pt x="354" y="345"/>
                    <a:pt x="353" y="345"/>
                  </a:cubicBezTo>
                  <a:cubicBezTo>
                    <a:pt x="353" y="345"/>
                    <a:pt x="353" y="345"/>
                    <a:pt x="353" y="344"/>
                  </a:cubicBezTo>
                  <a:cubicBezTo>
                    <a:pt x="352" y="344"/>
                    <a:pt x="352" y="344"/>
                    <a:pt x="352" y="344"/>
                  </a:cubicBezTo>
                  <a:cubicBezTo>
                    <a:pt x="352" y="344"/>
                    <a:pt x="351" y="344"/>
                    <a:pt x="351" y="344"/>
                  </a:cubicBezTo>
                  <a:cubicBezTo>
                    <a:pt x="350" y="344"/>
                    <a:pt x="350" y="344"/>
                    <a:pt x="350" y="344"/>
                  </a:cubicBezTo>
                  <a:cubicBezTo>
                    <a:pt x="350" y="345"/>
                    <a:pt x="350" y="345"/>
                    <a:pt x="349" y="346"/>
                  </a:cubicBezTo>
                  <a:cubicBezTo>
                    <a:pt x="349" y="347"/>
                    <a:pt x="348" y="347"/>
                    <a:pt x="346" y="346"/>
                  </a:cubicBezTo>
                  <a:cubicBezTo>
                    <a:pt x="346" y="346"/>
                    <a:pt x="345" y="346"/>
                    <a:pt x="345" y="346"/>
                  </a:cubicBezTo>
                  <a:cubicBezTo>
                    <a:pt x="344" y="346"/>
                    <a:pt x="344" y="347"/>
                    <a:pt x="344" y="347"/>
                  </a:cubicBezTo>
                  <a:cubicBezTo>
                    <a:pt x="343" y="348"/>
                    <a:pt x="342" y="348"/>
                    <a:pt x="341" y="348"/>
                  </a:cubicBezTo>
                  <a:cubicBezTo>
                    <a:pt x="339" y="348"/>
                    <a:pt x="340" y="350"/>
                    <a:pt x="339" y="350"/>
                  </a:cubicBezTo>
                  <a:cubicBezTo>
                    <a:pt x="339" y="350"/>
                    <a:pt x="339" y="351"/>
                    <a:pt x="338" y="351"/>
                  </a:cubicBezTo>
                  <a:cubicBezTo>
                    <a:pt x="338" y="350"/>
                    <a:pt x="338" y="350"/>
                    <a:pt x="337" y="350"/>
                  </a:cubicBezTo>
                  <a:cubicBezTo>
                    <a:pt x="337" y="350"/>
                    <a:pt x="337" y="350"/>
                    <a:pt x="337" y="349"/>
                  </a:cubicBezTo>
                  <a:cubicBezTo>
                    <a:pt x="336" y="348"/>
                    <a:pt x="338" y="347"/>
                    <a:pt x="339" y="346"/>
                  </a:cubicBezTo>
                  <a:cubicBezTo>
                    <a:pt x="339" y="345"/>
                    <a:pt x="337" y="343"/>
                    <a:pt x="339" y="342"/>
                  </a:cubicBezTo>
                  <a:cubicBezTo>
                    <a:pt x="340" y="342"/>
                    <a:pt x="342" y="342"/>
                    <a:pt x="342" y="340"/>
                  </a:cubicBezTo>
                  <a:cubicBezTo>
                    <a:pt x="341" y="339"/>
                    <a:pt x="339" y="340"/>
                    <a:pt x="338" y="340"/>
                  </a:cubicBezTo>
                  <a:cubicBezTo>
                    <a:pt x="337" y="340"/>
                    <a:pt x="336" y="340"/>
                    <a:pt x="336" y="340"/>
                  </a:cubicBezTo>
                  <a:cubicBezTo>
                    <a:pt x="336" y="341"/>
                    <a:pt x="336" y="341"/>
                    <a:pt x="336" y="342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5" y="343"/>
                    <a:pt x="336" y="343"/>
                    <a:pt x="335" y="344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4" y="345"/>
                    <a:pt x="334" y="345"/>
                    <a:pt x="333" y="345"/>
                  </a:cubicBezTo>
                  <a:cubicBezTo>
                    <a:pt x="333" y="345"/>
                    <a:pt x="332" y="346"/>
                    <a:pt x="332" y="347"/>
                  </a:cubicBezTo>
                  <a:cubicBezTo>
                    <a:pt x="332" y="348"/>
                    <a:pt x="333" y="348"/>
                    <a:pt x="333" y="348"/>
                  </a:cubicBezTo>
                  <a:cubicBezTo>
                    <a:pt x="335" y="350"/>
                    <a:pt x="330" y="350"/>
                    <a:pt x="329" y="350"/>
                  </a:cubicBezTo>
                  <a:cubicBezTo>
                    <a:pt x="329" y="350"/>
                    <a:pt x="328" y="350"/>
                    <a:pt x="328" y="350"/>
                  </a:cubicBezTo>
                  <a:cubicBezTo>
                    <a:pt x="327" y="350"/>
                    <a:pt x="327" y="351"/>
                    <a:pt x="327" y="351"/>
                  </a:cubicBezTo>
                  <a:cubicBezTo>
                    <a:pt x="326" y="351"/>
                    <a:pt x="325" y="351"/>
                    <a:pt x="324" y="351"/>
                  </a:cubicBezTo>
                  <a:cubicBezTo>
                    <a:pt x="323" y="351"/>
                    <a:pt x="324" y="351"/>
                    <a:pt x="323" y="352"/>
                  </a:cubicBezTo>
                  <a:cubicBezTo>
                    <a:pt x="323" y="352"/>
                    <a:pt x="323" y="353"/>
                    <a:pt x="322" y="353"/>
                  </a:cubicBezTo>
                  <a:cubicBezTo>
                    <a:pt x="322" y="352"/>
                    <a:pt x="321" y="351"/>
                    <a:pt x="321" y="351"/>
                  </a:cubicBezTo>
                  <a:cubicBezTo>
                    <a:pt x="320" y="351"/>
                    <a:pt x="320" y="351"/>
                    <a:pt x="319" y="351"/>
                  </a:cubicBezTo>
                  <a:cubicBezTo>
                    <a:pt x="319" y="351"/>
                    <a:pt x="318" y="351"/>
                    <a:pt x="317" y="352"/>
                  </a:cubicBezTo>
                  <a:cubicBezTo>
                    <a:pt x="317" y="352"/>
                    <a:pt x="317" y="353"/>
                    <a:pt x="317" y="354"/>
                  </a:cubicBezTo>
                  <a:cubicBezTo>
                    <a:pt x="318" y="354"/>
                    <a:pt x="319" y="356"/>
                    <a:pt x="319" y="356"/>
                  </a:cubicBezTo>
                  <a:cubicBezTo>
                    <a:pt x="319" y="357"/>
                    <a:pt x="318" y="357"/>
                    <a:pt x="318" y="357"/>
                  </a:cubicBezTo>
                  <a:cubicBezTo>
                    <a:pt x="317" y="357"/>
                    <a:pt x="317" y="358"/>
                    <a:pt x="316" y="358"/>
                  </a:cubicBezTo>
                  <a:cubicBezTo>
                    <a:pt x="316" y="359"/>
                    <a:pt x="317" y="360"/>
                    <a:pt x="316" y="360"/>
                  </a:cubicBezTo>
                  <a:cubicBezTo>
                    <a:pt x="315" y="360"/>
                    <a:pt x="314" y="360"/>
                    <a:pt x="313" y="359"/>
                  </a:cubicBezTo>
                  <a:cubicBezTo>
                    <a:pt x="313" y="358"/>
                    <a:pt x="313" y="358"/>
                    <a:pt x="312" y="358"/>
                  </a:cubicBezTo>
                  <a:cubicBezTo>
                    <a:pt x="311" y="358"/>
                    <a:pt x="311" y="358"/>
                    <a:pt x="311" y="359"/>
                  </a:cubicBezTo>
                  <a:cubicBezTo>
                    <a:pt x="310" y="359"/>
                    <a:pt x="310" y="359"/>
                    <a:pt x="309" y="359"/>
                  </a:cubicBezTo>
                  <a:cubicBezTo>
                    <a:pt x="308" y="360"/>
                    <a:pt x="308" y="361"/>
                    <a:pt x="308" y="362"/>
                  </a:cubicBezTo>
                  <a:cubicBezTo>
                    <a:pt x="308" y="362"/>
                    <a:pt x="309" y="364"/>
                    <a:pt x="309" y="364"/>
                  </a:cubicBezTo>
                  <a:cubicBezTo>
                    <a:pt x="310" y="365"/>
                    <a:pt x="310" y="365"/>
                    <a:pt x="311" y="366"/>
                  </a:cubicBezTo>
                  <a:cubicBezTo>
                    <a:pt x="311" y="366"/>
                    <a:pt x="311" y="366"/>
                    <a:pt x="311" y="367"/>
                  </a:cubicBezTo>
                  <a:cubicBezTo>
                    <a:pt x="311" y="368"/>
                    <a:pt x="311" y="369"/>
                    <a:pt x="311" y="370"/>
                  </a:cubicBezTo>
                  <a:cubicBezTo>
                    <a:pt x="311" y="371"/>
                    <a:pt x="311" y="371"/>
                    <a:pt x="310" y="371"/>
                  </a:cubicBezTo>
                  <a:cubicBezTo>
                    <a:pt x="309" y="372"/>
                    <a:pt x="309" y="372"/>
                    <a:pt x="308" y="372"/>
                  </a:cubicBezTo>
                  <a:cubicBezTo>
                    <a:pt x="307" y="372"/>
                    <a:pt x="307" y="371"/>
                    <a:pt x="306" y="371"/>
                  </a:cubicBezTo>
                  <a:cubicBezTo>
                    <a:pt x="306" y="371"/>
                    <a:pt x="305" y="371"/>
                    <a:pt x="304" y="371"/>
                  </a:cubicBezTo>
                  <a:cubicBezTo>
                    <a:pt x="304" y="371"/>
                    <a:pt x="302" y="372"/>
                    <a:pt x="302" y="372"/>
                  </a:cubicBezTo>
                  <a:cubicBezTo>
                    <a:pt x="303" y="372"/>
                    <a:pt x="303" y="372"/>
                    <a:pt x="303" y="372"/>
                  </a:cubicBezTo>
                  <a:cubicBezTo>
                    <a:pt x="304" y="373"/>
                    <a:pt x="304" y="373"/>
                    <a:pt x="305" y="373"/>
                  </a:cubicBezTo>
                  <a:cubicBezTo>
                    <a:pt x="305" y="374"/>
                    <a:pt x="305" y="374"/>
                    <a:pt x="305" y="374"/>
                  </a:cubicBezTo>
                  <a:cubicBezTo>
                    <a:pt x="306" y="374"/>
                    <a:pt x="307" y="374"/>
                    <a:pt x="307" y="375"/>
                  </a:cubicBezTo>
                  <a:cubicBezTo>
                    <a:pt x="308" y="375"/>
                    <a:pt x="309" y="375"/>
                    <a:pt x="309" y="375"/>
                  </a:cubicBezTo>
                  <a:cubicBezTo>
                    <a:pt x="310" y="375"/>
                    <a:pt x="311" y="376"/>
                    <a:pt x="311" y="376"/>
                  </a:cubicBezTo>
                  <a:cubicBezTo>
                    <a:pt x="311" y="377"/>
                    <a:pt x="310" y="378"/>
                    <a:pt x="310" y="379"/>
                  </a:cubicBezTo>
                  <a:cubicBezTo>
                    <a:pt x="311" y="379"/>
                    <a:pt x="312" y="379"/>
                    <a:pt x="312" y="379"/>
                  </a:cubicBezTo>
                  <a:cubicBezTo>
                    <a:pt x="312" y="381"/>
                    <a:pt x="310" y="381"/>
                    <a:pt x="309" y="381"/>
                  </a:cubicBezTo>
                  <a:cubicBezTo>
                    <a:pt x="308" y="381"/>
                    <a:pt x="307" y="381"/>
                    <a:pt x="306" y="381"/>
                  </a:cubicBezTo>
                  <a:cubicBezTo>
                    <a:pt x="307" y="382"/>
                    <a:pt x="308" y="382"/>
                    <a:pt x="309" y="383"/>
                  </a:cubicBezTo>
                  <a:cubicBezTo>
                    <a:pt x="309" y="383"/>
                    <a:pt x="310" y="383"/>
                    <a:pt x="309" y="384"/>
                  </a:cubicBezTo>
                  <a:cubicBezTo>
                    <a:pt x="309" y="384"/>
                    <a:pt x="309" y="384"/>
                    <a:pt x="308" y="384"/>
                  </a:cubicBezTo>
                  <a:cubicBezTo>
                    <a:pt x="308" y="385"/>
                    <a:pt x="308" y="385"/>
                    <a:pt x="308" y="385"/>
                  </a:cubicBezTo>
                  <a:cubicBezTo>
                    <a:pt x="307" y="385"/>
                    <a:pt x="307" y="385"/>
                    <a:pt x="306" y="385"/>
                  </a:cubicBezTo>
                  <a:cubicBezTo>
                    <a:pt x="305" y="385"/>
                    <a:pt x="305" y="385"/>
                    <a:pt x="304" y="385"/>
                  </a:cubicBezTo>
                  <a:cubicBezTo>
                    <a:pt x="304" y="387"/>
                    <a:pt x="306" y="385"/>
                    <a:pt x="305" y="387"/>
                  </a:cubicBezTo>
                  <a:cubicBezTo>
                    <a:pt x="304" y="388"/>
                    <a:pt x="305" y="388"/>
                    <a:pt x="305" y="389"/>
                  </a:cubicBezTo>
                  <a:cubicBezTo>
                    <a:pt x="304" y="390"/>
                    <a:pt x="303" y="390"/>
                    <a:pt x="302" y="390"/>
                  </a:cubicBezTo>
                  <a:cubicBezTo>
                    <a:pt x="302" y="391"/>
                    <a:pt x="302" y="392"/>
                    <a:pt x="302" y="392"/>
                  </a:cubicBezTo>
                  <a:cubicBezTo>
                    <a:pt x="302" y="392"/>
                    <a:pt x="301" y="392"/>
                    <a:pt x="300" y="393"/>
                  </a:cubicBezTo>
                  <a:cubicBezTo>
                    <a:pt x="301" y="394"/>
                    <a:pt x="300" y="395"/>
                    <a:pt x="299" y="395"/>
                  </a:cubicBezTo>
                  <a:cubicBezTo>
                    <a:pt x="298" y="395"/>
                    <a:pt x="297" y="395"/>
                    <a:pt x="296" y="395"/>
                  </a:cubicBezTo>
                  <a:cubicBezTo>
                    <a:pt x="295" y="395"/>
                    <a:pt x="294" y="395"/>
                    <a:pt x="294" y="395"/>
                  </a:cubicBezTo>
                  <a:cubicBezTo>
                    <a:pt x="293" y="395"/>
                    <a:pt x="293" y="395"/>
                    <a:pt x="292" y="395"/>
                  </a:cubicBezTo>
                  <a:cubicBezTo>
                    <a:pt x="291" y="395"/>
                    <a:pt x="291" y="395"/>
                    <a:pt x="290" y="395"/>
                  </a:cubicBezTo>
                  <a:cubicBezTo>
                    <a:pt x="290" y="396"/>
                    <a:pt x="288" y="396"/>
                    <a:pt x="288" y="397"/>
                  </a:cubicBezTo>
                  <a:cubicBezTo>
                    <a:pt x="289" y="397"/>
                    <a:pt x="290" y="397"/>
                    <a:pt x="291" y="397"/>
                  </a:cubicBezTo>
                  <a:cubicBezTo>
                    <a:pt x="291" y="397"/>
                    <a:pt x="292" y="397"/>
                    <a:pt x="292" y="397"/>
                  </a:cubicBezTo>
                  <a:cubicBezTo>
                    <a:pt x="293" y="398"/>
                    <a:pt x="292" y="399"/>
                    <a:pt x="292" y="400"/>
                  </a:cubicBezTo>
                  <a:cubicBezTo>
                    <a:pt x="292" y="400"/>
                    <a:pt x="290" y="400"/>
                    <a:pt x="290" y="400"/>
                  </a:cubicBezTo>
                  <a:cubicBezTo>
                    <a:pt x="291" y="400"/>
                    <a:pt x="292" y="400"/>
                    <a:pt x="293" y="401"/>
                  </a:cubicBezTo>
                  <a:cubicBezTo>
                    <a:pt x="293" y="401"/>
                    <a:pt x="293" y="402"/>
                    <a:pt x="294" y="402"/>
                  </a:cubicBezTo>
                  <a:cubicBezTo>
                    <a:pt x="294" y="402"/>
                    <a:pt x="294" y="402"/>
                    <a:pt x="295" y="402"/>
                  </a:cubicBezTo>
                  <a:cubicBezTo>
                    <a:pt x="295" y="403"/>
                    <a:pt x="295" y="406"/>
                    <a:pt x="295" y="406"/>
                  </a:cubicBezTo>
                  <a:cubicBezTo>
                    <a:pt x="294" y="407"/>
                    <a:pt x="294" y="407"/>
                    <a:pt x="293" y="407"/>
                  </a:cubicBezTo>
                  <a:cubicBezTo>
                    <a:pt x="293" y="407"/>
                    <a:pt x="293" y="408"/>
                    <a:pt x="293" y="409"/>
                  </a:cubicBezTo>
                  <a:cubicBezTo>
                    <a:pt x="293" y="409"/>
                    <a:pt x="293" y="410"/>
                    <a:pt x="293" y="410"/>
                  </a:cubicBezTo>
                  <a:cubicBezTo>
                    <a:pt x="293" y="411"/>
                    <a:pt x="293" y="411"/>
                    <a:pt x="293" y="411"/>
                  </a:cubicBezTo>
                  <a:cubicBezTo>
                    <a:pt x="293" y="412"/>
                    <a:pt x="294" y="412"/>
                    <a:pt x="294" y="412"/>
                  </a:cubicBezTo>
                  <a:cubicBezTo>
                    <a:pt x="292" y="413"/>
                    <a:pt x="290" y="412"/>
                    <a:pt x="289" y="412"/>
                  </a:cubicBezTo>
                  <a:cubicBezTo>
                    <a:pt x="289" y="413"/>
                    <a:pt x="288" y="413"/>
                    <a:pt x="287" y="413"/>
                  </a:cubicBezTo>
                  <a:cubicBezTo>
                    <a:pt x="287" y="413"/>
                    <a:pt x="288" y="414"/>
                    <a:pt x="288" y="414"/>
                  </a:cubicBezTo>
                  <a:cubicBezTo>
                    <a:pt x="289" y="414"/>
                    <a:pt x="293" y="414"/>
                    <a:pt x="291" y="416"/>
                  </a:cubicBezTo>
                  <a:cubicBezTo>
                    <a:pt x="291" y="416"/>
                    <a:pt x="289" y="417"/>
                    <a:pt x="288" y="417"/>
                  </a:cubicBezTo>
                  <a:cubicBezTo>
                    <a:pt x="289" y="417"/>
                    <a:pt x="289" y="418"/>
                    <a:pt x="289" y="418"/>
                  </a:cubicBezTo>
                  <a:cubicBezTo>
                    <a:pt x="288" y="419"/>
                    <a:pt x="288" y="419"/>
                    <a:pt x="288" y="419"/>
                  </a:cubicBezTo>
                  <a:cubicBezTo>
                    <a:pt x="287" y="420"/>
                    <a:pt x="289" y="420"/>
                    <a:pt x="290" y="420"/>
                  </a:cubicBezTo>
                  <a:cubicBezTo>
                    <a:pt x="290" y="421"/>
                    <a:pt x="291" y="421"/>
                    <a:pt x="291" y="421"/>
                  </a:cubicBezTo>
                  <a:cubicBezTo>
                    <a:pt x="290" y="422"/>
                    <a:pt x="290" y="422"/>
                    <a:pt x="289" y="423"/>
                  </a:cubicBezTo>
                  <a:cubicBezTo>
                    <a:pt x="289" y="423"/>
                    <a:pt x="289" y="423"/>
                    <a:pt x="289" y="423"/>
                  </a:cubicBezTo>
                  <a:cubicBezTo>
                    <a:pt x="289" y="424"/>
                    <a:pt x="289" y="424"/>
                    <a:pt x="289" y="424"/>
                  </a:cubicBezTo>
                  <a:cubicBezTo>
                    <a:pt x="288" y="424"/>
                    <a:pt x="288" y="425"/>
                    <a:pt x="288" y="425"/>
                  </a:cubicBezTo>
                  <a:cubicBezTo>
                    <a:pt x="287" y="426"/>
                    <a:pt x="288" y="426"/>
                    <a:pt x="289" y="427"/>
                  </a:cubicBezTo>
                  <a:cubicBezTo>
                    <a:pt x="289" y="428"/>
                    <a:pt x="288" y="428"/>
                    <a:pt x="287" y="428"/>
                  </a:cubicBezTo>
                  <a:cubicBezTo>
                    <a:pt x="286" y="428"/>
                    <a:pt x="286" y="428"/>
                    <a:pt x="285" y="428"/>
                  </a:cubicBezTo>
                  <a:cubicBezTo>
                    <a:pt x="285" y="427"/>
                    <a:pt x="284" y="427"/>
                    <a:pt x="284" y="427"/>
                  </a:cubicBezTo>
                  <a:cubicBezTo>
                    <a:pt x="283" y="426"/>
                    <a:pt x="281" y="426"/>
                    <a:pt x="280" y="427"/>
                  </a:cubicBezTo>
                  <a:cubicBezTo>
                    <a:pt x="280" y="429"/>
                    <a:pt x="282" y="428"/>
                    <a:pt x="282" y="428"/>
                  </a:cubicBezTo>
                  <a:cubicBezTo>
                    <a:pt x="283" y="428"/>
                    <a:pt x="284" y="428"/>
                    <a:pt x="284" y="428"/>
                  </a:cubicBezTo>
                  <a:cubicBezTo>
                    <a:pt x="284" y="429"/>
                    <a:pt x="283" y="430"/>
                    <a:pt x="283" y="430"/>
                  </a:cubicBezTo>
                  <a:cubicBezTo>
                    <a:pt x="284" y="431"/>
                    <a:pt x="285" y="430"/>
                    <a:pt x="286" y="431"/>
                  </a:cubicBezTo>
                  <a:cubicBezTo>
                    <a:pt x="286" y="431"/>
                    <a:pt x="286" y="432"/>
                    <a:pt x="286" y="432"/>
                  </a:cubicBezTo>
                  <a:cubicBezTo>
                    <a:pt x="286" y="433"/>
                    <a:pt x="285" y="433"/>
                    <a:pt x="284" y="434"/>
                  </a:cubicBezTo>
                  <a:cubicBezTo>
                    <a:pt x="284" y="435"/>
                    <a:pt x="283" y="435"/>
                    <a:pt x="283" y="435"/>
                  </a:cubicBezTo>
                  <a:cubicBezTo>
                    <a:pt x="282" y="435"/>
                    <a:pt x="281" y="435"/>
                    <a:pt x="280" y="434"/>
                  </a:cubicBezTo>
                  <a:cubicBezTo>
                    <a:pt x="280" y="434"/>
                    <a:pt x="280" y="434"/>
                    <a:pt x="279" y="433"/>
                  </a:cubicBezTo>
                  <a:cubicBezTo>
                    <a:pt x="279" y="433"/>
                    <a:pt x="279" y="433"/>
                    <a:pt x="278" y="433"/>
                  </a:cubicBezTo>
                  <a:cubicBezTo>
                    <a:pt x="278" y="432"/>
                    <a:pt x="277" y="432"/>
                    <a:pt x="276" y="432"/>
                  </a:cubicBezTo>
                  <a:cubicBezTo>
                    <a:pt x="276" y="433"/>
                    <a:pt x="275" y="433"/>
                    <a:pt x="274" y="434"/>
                  </a:cubicBezTo>
                  <a:cubicBezTo>
                    <a:pt x="273" y="434"/>
                    <a:pt x="273" y="435"/>
                    <a:pt x="272" y="435"/>
                  </a:cubicBezTo>
                  <a:cubicBezTo>
                    <a:pt x="271" y="435"/>
                    <a:pt x="270" y="435"/>
                    <a:pt x="270" y="434"/>
                  </a:cubicBezTo>
                  <a:cubicBezTo>
                    <a:pt x="270" y="433"/>
                    <a:pt x="271" y="432"/>
                    <a:pt x="271" y="432"/>
                  </a:cubicBezTo>
                  <a:cubicBezTo>
                    <a:pt x="270" y="431"/>
                    <a:pt x="270" y="431"/>
                    <a:pt x="269" y="432"/>
                  </a:cubicBezTo>
                  <a:cubicBezTo>
                    <a:pt x="269" y="431"/>
                    <a:pt x="270" y="431"/>
                    <a:pt x="270" y="430"/>
                  </a:cubicBezTo>
                  <a:cubicBezTo>
                    <a:pt x="270" y="430"/>
                    <a:pt x="270" y="429"/>
                    <a:pt x="271" y="429"/>
                  </a:cubicBezTo>
                  <a:cubicBezTo>
                    <a:pt x="271" y="429"/>
                    <a:pt x="271" y="428"/>
                    <a:pt x="271" y="428"/>
                  </a:cubicBezTo>
                  <a:cubicBezTo>
                    <a:pt x="271" y="428"/>
                    <a:pt x="270" y="428"/>
                    <a:pt x="269" y="428"/>
                  </a:cubicBezTo>
                  <a:cubicBezTo>
                    <a:pt x="269" y="428"/>
                    <a:pt x="268" y="429"/>
                    <a:pt x="268" y="428"/>
                  </a:cubicBezTo>
                  <a:cubicBezTo>
                    <a:pt x="267" y="428"/>
                    <a:pt x="267" y="428"/>
                    <a:pt x="266" y="428"/>
                  </a:cubicBezTo>
                  <a:cubicBezTo>
                    <a:pt x="266" y="427"/>
                    <a:pt x="265" y="427"/>
                    <a:pt x="264" y="428"/>
                  </a:cubicBezTo>
                  <a:cubicBezTo>
                    <a:pt x="264" y="428"/>
                    <a:pt x="264" y="428"/>
                    <a:pt x="263" y="428"/>
                  </a:cubicBezTo>
                  <a:cubicBezTo>
                    <a:pt x="263" y="428"/>
                    <a:pt x="263" y="427"/>
                    <a:pt x="263" y="426"/>
                  </a:cubicBezTo>
                  <a:cubicBezTo>
                    <a:pt x="263" y="426"/>
                    <a:pt x="264" y="426"/>
                    <a:pt x="264" y="425"/>
                  </a:cubicBezTo>
                  <a:cubicBezTo>
                    <a:pt x="264" y="425"/>
                    <a:pt x="264" y="424"/>
                    <a:pt x="264" y="424"/>
                  </a:cubicBezTo>
                  <a:cubicBezTo>
                    <a:pt x="264" y="423"/>
                    <a:pt x="262" y="424"/>
                    <a:pt x="262" y="425"/>
                  </a:cubicBezTo>
                  <a:cubicBezTo>
                    <a:pt x="261" y="425"/>
                    <a:pt x="259" y="426"/>
                    <a:pt x="259" y="425"/>
                  </a:cubicBezTo>
                  <a:cubicBezTo>
                    <a:pt x="258" y="424"/>
                    <a:pt x="259" y="424"/>
                    <a:pt x="260" y="424"/>
                  </a:cubicBezTo>
                  <a:cubicBezTo>
                    <a:pt x="261" y="423"/>
                    <a:pt x="261" y="423"/>
                    <a:pt x="262" y="422"/>
                  </a:cubicBezTo>
                  <a:cubicBezTo>
                    <a:pt x="262" y="422"/>
                    <a:pt x="263" y="422"/>
                    <a:pt x="264" y="421"/>
                  </a:cubicBezTo>
                  <a:cubicBezTo>
                    <a:pt x="264" y="421"/>
                    <a:pt x="266" y="420"/>
                    <a:pt x="266" y="419"/>
                  </a:cubicBezTo>
                  <a:cubicBezTo>
                    <a:pt x="266" y="419"/>
                    <a:pt x="265" y="419"/>
                    <a:pt x="265" y="419"/>
                  </a:cubicBezTo>
                  <a:cubicBezTo>
                    <a:pt x="265" y="419"/>
                    <a:pt x="264" y="419"/>
                    <a:pt x="264" y="420"/>
                  </a:cubicBezTo>
                  <a:cubicBezTo>
                    <a:pt x="263" y="420"/>
                    <a:pt x="262" y="421"/>
                    <a:pt x="261" y="420"/>
                  </a:cubicBezTo>
                  <a:cubicBezTo>
                    <a:pt x="261" y="420"/>
                    <a:pt x="261" y="419"/>
                    <a:pt x="260" y="419"/>
                  </a:cubicBezTo>
                  <a:cubicBezTo>
                    <a:pt x="260" y="418"/>
                    <a:pt x="260" y="418"/>
                    <a:pt x="259" y="417"/>
                  </a:cubicBezTo>
                  <a:cubicBezTo>
                    <a:pt x="259" y="417"/>
                    <a:pt x="259" y="418"/>
                    <a:pt x="259" y="418"/>
                  </a:cubicBezTo>
                  <a:cubicBezTo>
                    <a:pt x="259" y="418"/>
                    <a:pt x="259" y="419"/>
                    <a:pt x="259" y="419"/>
                  </a:cubicBezTo>
                  <a:cubicBezTo>
                    <a:pt x="259" y="419"/>
                    <a:pt x="259" y="420"/>
                    <a:pt x="258" y="420"/>
                  </a:cubicBezTo>
                  <a:cubicBezTo>
                    <a:pt x="257" y="421"/>
                    <a:pt x="256" y="421"/>
                    <a:pt x="255" y="421"/>
                  </a:cubicBezTo>
                  <a:cubicBezTo>
                    <a:pt x="255" y="421"/>
                    <a:pt x="255" y="421"/>
                    <a:pt x="254" y="421"/>
                  </a:cubicBezTo>
                  <a:cubicBezTo>
                    <a:pt x="253" y="421"/>
                    <a:pt x="253" y="423"/>
                    <a:pt x="252" y="423"/>
                  </a:cubicBezTo>
                  <a:cubicBezTo>
                    <a:pt x="251" y="423"/>
                    <a:pt x="251" y="423"/>
                    <a:pt x="251" y="423"/>
                  </a:cubicBezTo>
                  <a:cubicBezTo>
                    <a:pt x="250" y="423"/>
                    <a:pt x="250" y="424"/>
                    <a:pt x="249" y="424"/>
                  </a:cubicBezTo>
                  <a:cubicBezTo>
                    <a:pt x="249" y="422"/>
                    <a:pt x="250" y="422"/>
                    <a:pt x="248" y="422"/>
                  </a:cubicBezTo>
                  <a:cubicBezTo>
                    <a:pt x="247" y="422"/>
                    <a:pt x="247" y="423"/>
                    <a:pt x="246" y="423"/>
                  </a:cubicBezTo>
                  <a:cubicBezTo>
                    <a:pt x="246" y="423"/>
                    <a:pt x="246" y="423"/>
                    <a:pt x="245" y="423"/>
                  </a:cubicBezTo>
                  <a:cubicBezTo>
                    <a:pt x="244" y="423"/>
                    <a:pt x="243" y="424"/>
                    <a:pt x="242" y="424"/>
                  </a:cubicBezTo>
                  <a:cubicBezTo>
                    <a:pt x="241" y="425"/>
                    <a:pt x="238" y="425"/>
                    <a:pt x="239" y="424"/>
                  </a:cubicBezTo>
                  <a:cubicBezTo>
                    <a:pt x="239" y="424"/>
                    <a:pt x="241" y="423"/>
                    <a:pt x="241" y="423"/>
                  </a:cubicBezTo>
                  <a:cubicBezTo>
                    <a:pt x="241" y="422"/>
                    <a:pt x="238" y="422"/>
                    <a:pt x="237" y="422"/>
                  </a:cubicBezTo>
                  <a:cubicBezTo>
                    <a:pt x="237" y="421"/>
                    <a:pt x="238" y="421"/>
                    <a:pt x="239" y="421"/>
                  </a:cubicBezTo>
                  <a:cubicBezTo>
                    <a:pt x="238" y="420"/>
                    <a:pt x="238" y="420"/>
                    <a:pt x="238" y="420"/>
                  </a:cubicBezTo>
                  <a:cubicBezTo>
                    <a:pt x="238" y="419"/>
                    <a:pt x="238" y="419"/>
                    <a:pt x="238" y="419"/>
                  </a:cubicBezTo>
                  <a:cubicBezTo>
                    <a:pt x="237" y="419"/>
                    <a:pt x="236" y="419"/>
                    <a:pt x="236" y="419"/>
                  </a:cubicBezTo>
                  <a:cubicBezTo>
                    <a:pt x="235" y="419"/>
                    <a:pt x="235" y="419"/>
                    <a:pt x="235" y="418"/>
                  </a:cubicBezTo>
                  <a:cubicBezTo>
                    <a:pt x="235" y="418"/>
                    <a:pt x="235" y="418"/>
                    <a:pt x="235" y="417"/>
                  </a:cubicBezTo>
                  <a:cubicBezTo>
                    <a:pt x="234" y="417"/>
                    <a:pt x="235" y="417"/>
                    <a:pt x="234" y="417"/>
                  </a:cubicBezTo>
                  <a:cubicBezTo>
                    <a:pt x="234" y="416"/>
                    <a:pt x="232" y="417"/>
                    <a:pt x="231" y="418"/>
                  </a:cubicBezTo>
                  <a:cubicBezTo>
                    <a:pt x="231" y="417"/>
                    <a:pt x="233" y="416"/>
                    <a:pt x="232" y="415"/>
                  </a:cubicBezTo>
                  <a:cubicBezTo>
                    <a:pt x="232" y="415"/>
                    <a:pt x="227" y="415"/>
                    <a:pt x="228" y="414"/>
                  </a:cubicBezTo>
                  <a:cubicBezTo>
                    <a:pt x="228" y="414"/>
                    <a:pt x="229" y="414"/>
                    <a:pt x="229" y="414"/>
                  </a:cubicBezTo>
                  <a:cubicBezTo>
                    <a:pt x="229" y="414"/>
                    <a:pt x="229" y="414"/>
                    <a:pt x="230" y="413"/>
                  </a:cubicBezTo>
                  <a:cubicBezTo>
                    <a:pt x="230" y="413"/>
                    <a:pt x="230" y="414"/>
                    <a:pt x="230" y="413"/>
                  </a:cubicBezTo>
                  <a:cubicBezTo>
                    <a:pt x="230" y="412"/>
                    <a:pt x="230" y="411"/>
                    <a:pt x="230" y="410"/>
                  </a:cubicBezTo>
                  <a:cubicBezTo>
                    <a:pt x="230" y="410"/>
                    <a:pt x="230" y="409"/>
                    <a:pt x="230" y="409"/>
                  </a:cubicBezTo>
                  <a:cubicBezTo>
                    <a:pt x="230" y="409"/>
                    <a:pt x="229" y="409"/>
                    <a:pt x="228" y="409"/>
                  </a:cubicBezTo>
                  <a:cubicBezTo>
                    <a:pt x="227" y="409"/>
                    <a:pt x="224" y="411"/>
                    <a:pt x="225" y="409"/>
                  </a:cubicBezTo>
                  <a:cubicBezTo>
                    <a:pt x="225" y="408"/>
                    <a:pt x="225" y="408"/>
                    <a:pt x="226" y="408"/>
                  </a:cubicBezTo>
                  <a:cubicBezTo>
                    <a:pt x="226" y="407"/>
                    <a:pt x="226" y="407"/>
                    <a:pt x="225" y="406"/>
                  </a:cubicBezTo>
                  <a:cubicBezTo>
                    <a:pt x="225" y="406"/>
                    <a:pt x="225" y="406"/>
                    <a:pt x="225" y="406"/>
                  </a:cubicBezTo>
                  <a:cubicBezTo>
                    <a:pt x="225" y="405"/>
                    <a:pt x="225" y="405"/>
                    <a:pt x="225" y="404"/>
                  </a:cubicBezTo>
                  <a:cubicBezTo>
                    <a:pt x="224" y="404"/>
                    <a:pt x="224" y="404"/>
                    <a:pt x="224" y="404"/>
                  </a:cubicBezTo>
                  <a:cubicBezTo>
                    <a:pt x="223" y="404"/>
                    <a:pt x="223" y="403"/>
                    <a:pt x="223" y="403"/>
                  </a:cubicBezTo>
                  <a:cubicBezTo>
                    <a:pt x="222" y="403"/>
                    <a:pt x="222" y="403"/>
                    <a:pt x="222" y="403"/>
                  </a:cubicBezTo>
                  <a:cubicBezTo>
                    <a:pt x="221" y="402"/>
                    <a:pt x="221" y="402"/>
                    <a:pt x="221" y="402"/>
                  </a:cubicBezTo>
                  <a:cubicBezTo>
                    <a:pt x="221" y="401"/>
                    <a:pt x="221" y="401"/>
                    <a:pt x="220" y="401"/>
                  </a:cubicBezTo>
                  <a:cubicBezTo>
                    <a:pt x="220" y="401"/>
                    <a:pt x="220" y="401"/>
                    <a:pt x="220" y="400"/>
                  </a:cubicBezTo>
                  <a:cubicBezTo>
                    <a:pt x="219" y="400"/>
                    <a:pt x="219" y="400"/>
                    <a:pt x="219" y="400"/>
                  </a:cubicBezTo>
                  <a:cubicBezTo>
                    <a:pt x="218" y="400"/>
                    <a:pt x="218" y="400"/>
                    <a:pt x="218" y="399"/>
                  </a:cubicBezTo>
                  <a:cubicBezTo>
                    <a:pt x="218" y="399"/>
                    <a:pt x="218" y="399"/>
                    <a:pt x="218" y="398"/>
                  </a:cubicBezTo>
                  <a:cubicBezTo>
                    <a:pt x="218" y="398"/>
                    <a:pt x="218" y="398"/>
                    <a:pt x="218" y="398"/>
                  </a:cubicBezTo>
                  <a:cubicBezTo>
                    <a:pt x="218" y="397"/>
                    <a:pt x="219" y="397"/>
                    <a:pt x="219" y="396"/>
                  </a:cubicBezTo>
                  <a:cubicBezTo>
                    <a:pt x="219" y="395"/>
                    <a:pt x="220" y="395"/>
                    <a:pt x="220" y="394"/>
                  </a:cubicBezTo>
                  <a:cubicBezTo>
                    <a:pt x="220" y="394"/>
                    <a:pt x="219" y="394"/>
                    <a:pt x="219" y="394"/>
                  </a:cubicBezTo>
                  <a:cubicBezTo>
                    <a:pt x="219" y="394"/>
                    <a:pt x="219" y="393"/>
                    <a:pt x="220" y="393"/>
                  </a:cubicBezTo>
                  <a:cubicBezTo>
                    <a:pt x="220" y="392"/>
                    <a:pt x="221" y="392"/>
                    <a:pt x="222" y="391"/>
                  </a:cubicBezTo>
                  <a:cubicBezTo>
                    <a:pt x="222" y="391"/>
                    <a:pt x="221" y="391"/>
                    <a:pt x="221" y="391"/>
                  </a:cubicBezTo>
                  <a:cubicBezTo>
                    <a:pt x="220" y="392"/>
                    <a:pt x="220" y="392"/>
                    <a:pt x="219" y="392"/>
                  </a:cubicBezTo>
                  <a:cubicBezTo>
                    <a:pt x="219" y="392"/>
                    <a:pt x="219" y="393"/>
                    <a:pt x="219" y="393"/>
                  </a:cubicBezTo>
                  <a:cubicBezTo>
                    <a:pt x="218" y="393"/>
                    <a:pt x="218" y="393"/>
                    <a:pt x="218" y="393"/>
                  </a:cubicBezTo>
                  <a:cubicBezTo>
                    <a:pt x="218" y="392"/>
                    <a:pt x="218" y="392"/>
                    <a:pt x="217" y="392"/>
                  </a:cubicBezTo>
                  <a:cubicBezTo>
                    <a:pt x="217" y="392"/>
                    <a:pt x="217" y="392"/>
                    <a:pt x="217" y="392"/>
                  </a:cubicBezTo>
                  <a:cubicBezTo>
                    <a:pt x="216" y="392"/>
                    <a:pt x="216" y="391"/>
                    <a:pt x="216" y="391"/>
                  </a:cubicBezTo>
                  <a:cubicBezTo>
                    <a:pt x="216" y="390"/>
                    <a:pt x="216" y="390"/>
                    <a:pt x="216" y="390"/>
                  </a:cubicBezTo>
                  <a:cubicBezTo>
                    <a:pt x="217" y="390"/>
                    <a:pt x="217" y="390"/>
                    <a:pt x="217" y="389"/>
                  </a:cubicBezTo>
                  <a:cubicBezTo>
                    <a:pt x="217" y="389"/>
                    <a:pt x="216" y="389"/>
                    <a:pt x="216" y="389"/>
                  </a:cubicBezTo>
                  <a:cubicBezTo>
                    <a:pt x="215" y="388"/>
                    <a:pt x="214" y="388"/>
                    <a:pt x="213" y="388"/>
                  </a:cubicBezTo>
                  <a:cubicBezTo>
                    <a:pt x="212" y="388"/>
                    <a:pt x="211" y="389"/>
                    <a:pt x="210" y="388"/>
                  </a:cubicBezTo>
                  <a:cubicBezTo>
                    <a:pt x="210" y="388"/>
                    <a:pt x="210" y="388"/>
                    <a:pt x="210" y="387"/>
                  </a:cubicBezTo>
                  <a:cubicBezTo>
                    <a:pt x="210" y="387"/>
                    <a:pt x="210" y="387"/>
                    <a:pt x="210" y="387"/>
                  </a:cubicBezTo>
                  <a:cubicBezTo>
                    <a:pt x="211" y="386"/>
                    <a:pt x="211" y="386"/>
                    <a:pt x="212" y="386"/>
                  </a:cubicBezTo>
                  <a:cubicBezTo>
                    <a:pt x="213" y="386"/>
                    <a:pt x="214" y="387"/>
                    <a:pt x="215" y="386"/>
                  </a:cubicBezTo>
                  <a:cubicBezTo>
                    <a:pt x="215" y="385"/>
                    <a:pt x="214" y="386"/>
                    <a:pt x="214" y="386"/>
                  </a:cubicBezTo>
                  <a:cubicBezTo>
                    <a:pt x="214" y="386"/>
                    <a:pt x="213" y="385"/>
                    <a:pt x="213" y="385"/>
                  </a:cubicBezTo>
                  <a:cubicBezTo>
                    <a:pt x="213" y="385"/>
                    <a:pt x="213" y="385"/>
                    <a:pt x="212" y="385"/>
                  </a:cubicBezTo>
                  <a:cubicBezTo>
                    <a:pt x="212" y="385"/>
                    <a:pt x="212" y="385"/>
                    <a:pt x="212" y="385"/>
                  </a:cubicBezTo>
                  <a:cubicBezTo>
                    <a:pt x="211" y="385"/>
                    <a:pt x="211" y="385"/>
                    <a:pt x="211" y="385"/>
                  </a:cubicBezTo>
                  <a:cubicBezTo>
                    <a:pt x="211" y="384"/>
                    <a:pt x="210" y="384"/>
                    <a:pt x="210" y="384"/>
                  </a:cubicBezTo>
                  <a:cubicBezTo>
                    <a:pt x="211" y="384"/>
                    <a:pt x="211" y="384"/>
                    <a:pt x="211" y="384"/>
                  </a:cubicBezTo>
                  <a:cubicBezTo>
                    <a:pt x="212" y="383"/>
                    <a:pt x="212" y="383"/>
                    <a:pt x="212" y="383"/>
                  </a:cubicBezTo>
                  <a:cubicBezTo>
                    <a:pt x="213" y="383"/>
                    <a:pt x="213" y="383"/>
                    <a:pt x="213" y="383"/>
                  </a:cubicBezTo>
                  <a:cubicBezTo>
                    <a:pt x="213" y="383"/>
                    <a:pt x="213" y="383"/>
                    <a:pt x="213" y="382"/>
                  </a:cubicBezTo>
                  <a:cubicBezTo>
                    <a:pt x="213" y="382"/>
                    <a:pt x="213" y="381"/>
                    <a:pt x="213" y="381"/>
                  </a:cubicBezTo>
                  <a:cubicBezTo>
                    <a:pt x="213" y="381"/>
                    <a:pt x="213" y="381"/>
                    <a:pt x="213" y="381"/>
                  </a:cubicBezTo>
                  <a:cubicBezTo>
                    <a:pt x="212" y="381"/>
                    <a:pt x="212" y="381"/>
                    <a:pt x="212" y="381"/>
                  </a:cubicBezTo>
                  <a:cubicBezTo>
                    <a:pt x="210" y="381"/>
                    <a:pt x="208" y="381"/>
                    <a:pt x="207" y="381"/>
                  </a:cubicBezTo>
                  <a:cubicBezTo>
                    <a:pt x="207" y="381"/>
                    <a:pt x="206" y="382"/>
                    <a:pt x="206" y="381"/>
                  </a:cubicBezTo>
                  <a:cubicBezTo>
                    <a:pt x="206" y="381"/>
                    <a:pt x="207" y="381"/>
                    <a:pt x="207" y="381"/>
                  </a:cubicBezTo>
                  <a:cubicBezTo>
                    <a:pt x="207" y="381"/>
                    <a:pt x="207" y="381"/>
                    <a:pt x="207" y="380"/>
                  </a:cubicBezTo>
                  <a:cubicBezTo>
                    <a:pt x="207" y="380"/>
                    <a:pt x="207" y="380"/>
                    <a:pt x="207" y="380"/>
                  </a:cubicBezTo>
                  <a:cubicBezTo>
                    <a:pt x="207" y="380"/>
                    <a:pt x="207" y="379"/>
                    <a:pt x="207" y="379"/>
                  </a:cubicBezTo>
                  <a:cubicBezTo>
                    <a:pt x="207" y="378"/>
                    <a:pt x="208" y="378"/>
                    <a:pt x="209" y="378"/>
                  </a:cubicBezTo>
                  <a:cubicBezTo>
                    <a:pt x="209" y="377"/>
                    <a:pt x="210" y="376"/>
                    <a:pt x="210" y="376"/>
                  </a:cubicBezTo>
                  <a:cubicBezTo>
                    <a:pt x="211" y="375"/>
                    <a:pt x="211" y="375"/>
                    <a:pt x="212" y="374"/>
                  </a:cubicBezTo>
                  <a:cubicBezTo>
                    <a:pt x="212" y="374"/>
                    <a:pt x="213" y="374"/>
                    <a:pt x="214" y="374"/>
                  </a:cubicBezTo>
                  <a:cubicBezTo>
                    <a:pt x="215" y="374"/>
                    <a:pt x="216" y="373"/>
                    <a:pt x="217" y="374"/>
                  </a:cubicBezTo>
                  <a:cubicBezTo>
                    <a:pt x="218" y="375"/>
                    <a:pt x="218" y="375"/>
                    <a:pt x="218" y="375"/>
                  </a:cubicBezTo>
                  <a:cubicBezTo>
                    <a:pt x="220" y="375"/>
                    <a:pt x="220" y="375"/>
                    <a:pt x="220" y="375"/>
                  </a:cubicBezTo>
                  <a:cubicBezTo>
                    <a:pt x="220" y="373"/>
                    <a:pt x="220" y="373"/>
                    <a:pt x="220" y="373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19" y="370"/>
                    <a:pt x="219" y="370"/>
                    <a:pt x="219" y="370"/>
                  </a:cubicBezTo>
                  <a:cubicBezTo>
                    <a:pt x="221" y="370"/>
                    <a:pt x="221" y="370"/>
                    <a:pt x="221" y="370"/>
                  </a:cubicBezTo>
                  <a:cubicBezTo>
                    <a:pt x="223" y="370"/>
                    <a:pt x="223" y="370"/>
                    <a:pt x="223" y="370"/>
                  </a:cubicBezTo>
                  <a:cubicBezTo>
                    <a:pt x="222" y="368"/>
                    <a:pt x="222" y="368"/>
                    <a:pt x="222" y="368"/>
                  </a:cubicBezTo>
                  <a:cubicBezTo>
                    <a:pt x="220" y="367"/>
                    <a:pt x="220" y="367"/>
                    <a:pt x="220" y="367"/>
                  </a:cubicBezTo>
                  <a:cubicBezTo>
                    <a:pt x="219" y="366"/>
                    <a:pt x="219" y="366"/>
                    <a:pt x="219" y="366"/>
                  </a:cubicBezTo>
                  <a:cubicBezTo>
                    <a:pt x="220" y="363"/>
                    <a:pt x="220" y="363"/>
                    <a:pt x="220" y="363"/>
                  </a:cubicBezTo>
                  <a:cubicBezTo>
                    <a:pt x="216" y="365"/>
                    <a:pt x="214" y="359"/>
                    <a:pt x="214" y="359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14" y="363"/>
                    <a:pt x="214" y="363"/>
                    <a:pt x="214" y="363"/>
                  </a:cubicBezTo>
                  <a:cubicBezTo>
                    <a:pt x="214" y="365"/>
                    <a:pt x="214" y="365"/>
                    <a:pt x="214" y="365"/>
                  </a:cubicBezTo>
                  <a:cubicBezTo>
                    <a:pt x="211" y="365"/>
                    <a:pt x="211" y="365"/>
                    <a:pt x="211" y="365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5"/>
                    <a:pt x="210" y="365"/>
                    <a:pt x="210" y="365"/>
                  </a:cubicBezTo>
                  <a:cubicBezTo>
                    <a:pt x="207" y="365"/>
                    <a:pt x="207" y="365"/>
                    <a:pt x="207" y="365"/>
                  </a:cubicBezTo>
                  <a:cubicBezTo>
                    <a:pt x="207" y="368"/>
                    <a:pt x="207" y="368"/>
                    <a:pt x="207" y="368"/>
                  </a:cubicBezTo>
                  <a:cubicBezTo>
                    <a:pt x="205" y="370"/>
                    <a:pt x="205" y="370"/>
                    <a:pt x="205" y="370"/>
                  </a:cubicBezTo>
                  <a:cubicBezTo>
                    <a:pt x="203" y="372"/>
                    <a:pt x="203" y="372"/>
                    <a:pt x="203" y="372"/>
                  </a:cubicBezTo>
                  <a:cubicBezTo>
                    <a:pt x="201" y="374"/>
                    <a:pt x="201" y="374"/>
                    <a:pt x="201" y="374"/>
                  </a:cubicBezTo>
                  <a:cubicBezTo>
                    <a:pt x="201" y="374"/>
                    <a:pt x="201" y="370"/>
                    <a:pt x="201" y="370"/>
                  </a:cubicBezTo>
                  <a:cubicBezTo>
                    <a:pt x="201" y="369"/>
                    <a:pt x="201" y="368"/>
                    <a:pt x="201" y="367"/>
                  </a:cubicBezTo>
                  <a:cubicBezTo>
                    <a:pt x="201" y="366"/>
                    <a:pt x="201" y="366"/>
                    <a:pt x="202" y="365"/>
                  </a:cubicBezTo>
                  <a:cubicBezTo>
                    <a:pt x="202" y="364"/>
                    <a:pt x="202" y="364"/>
                    <a:pt x="203" y="364"/>
                  </a:cubicBezTo>
                  <a:cubicBezTo>
                    <a:pt x="203" y="363"/>
                    <a:pt x="204" y="364"/>
                    <a:pt x="205" y="364"/>
                  </a:cubicBezTo>
                  <a:cubicBezTo>
                    <a:pt x="206" y="363"/>
                    <a:pt x="207" y="363"/>
                    <a:pt x="208" y="362"/>
                  </a:cubicBezTo>
                  <a:cubicBezTo>
                    <a:pt x="207" y="361"/>
                    <a:pt x="206" y="362"/>
                    <a:pt x="205" y="362"/>
                  </a:cubicBezTo>
                  <a:cubicBezTo>
                    <a:pt x="204" y="361"/>
                    <a:pt x="204" y="361"/>
                    <a:pt x="203" y="361"/>
                  </a:cubicBezTo>
                  <a:cubicBezTo>
                    <a:pt x="202" y="362"/>
                    <a:pt x="200" y="365"/>
                    <a:pt x="199" y="363"/>
                  </a:cubicBezTo>
                  <a:cubicBezTo>
                    <a:pt x="199" y="361"/>
                    <a:pt x="201" y="360"/>
                    <a:pt x="200" y="358"/>
                  </a:cubicBezTo>
                  <a:cubicBezTo>
                    <a:pt x="200" y="357"/>
                    <a:pt x="198" y="356"/>
                    <a:pt x="197" y="355"/>
                  </a:cubicBezTo>
                  <a:cubicBezTo>
                    <a:pt x="198" y="355"/>
                    <a:pt x="198" y="355"/>
                    <a:pt x="199" y="354"/>
                  </a:cubicBezTo>
                  <a:cubicBezTo>
                    <a:pt x="199" y="354"/>
                    <a:pt x="200" y="354"/>
                    <a:pt x="200" y="353"/>
                  </a:cubicBezTo>
                  <a:cubicBezTo>
                    <a:pt x="201" y="353"/>
                    <a:pt x="201" y="352"/>
                    <a:pt x="202" y="352"/>
                  </a:cubicBezTo>
                  <a:cubicBezTo>
                    <a:pt x="203" y="352"/>
                    <a:pt x="203" y="351"/>
                    <a:pt x="204" y="351"/>
                  </a:cubicBezTo>
                  <a:cubicBezTo>
                    <a:pt x="205" y="351"/>
                    <a:pt x="206" y="351"/>
                    <a:pt x="206" y="351"/>
                  </a:cubicBezTo>
                  <a:cubicBezTo>
                    <a:pt x="207" y="350"/>
                    <a:pt x="207" y="350"/>
                    <a:pt x="208" y="349"/>
                  </a:cubicBezTo>
                  <a:cubicBezTo>
                    <a:pt x="208" y="348"/>
                    <a:pt x="209" y="349"/>
                    <a:pt x="211" y="349"/>
                  </a:cubicBezTo>
                  <a:cubicBezTo>
                    <a:pt x="209" y="349"/>
                    <a:pt x="208" y="348"/>
                    <a:pt x="206" y="349"/>
                  </a:cubicBezTo>
                  <a:cubicBezTo>
                    <a:pt x="206" y="349"/>
                    <a:pt x="205" y="349"/>
                    <a:pt x="205" y="349"/>
                  </a:cubicBezTo>
                  <a:cubicBezTo>
                    <a:pt x="204" y="350"/>
                    <a:pt x="204" y="350"/>
                    <a:pt x="203" y="350"/>
                  </a:cubicBezTo>
                  <a:cubicBezTo>
                    <a:pt x="203" y="350"/>
                    <a:pt x="202" y="350"/>
                    <a:pt x="202" y="351"/>
                  </a:cubicBezTo>
                  <a:cubicBezTo>
                    <a:pt x="202" y="351"/>
                    <a:pt x="201" y="351"/>
                    <a:pt x="201" y="351"/>
                  </a:cubicBezTo>
                  <a:cubicBezTo>
                    <a:pt x="201" y="351"/>
                    <a:pt x="201" y="351"/>
                    <a:pt x="201" y="351"/>
                  </a:cubicBezTo>
                  <a:cubicBezTo>
                    <a:pt x="200" y="352"/>
                    <a:pt x="199" y="352"/>
                    <a:pt x="199" y="352"/>
                  </a:cubicBezTo>
                  <a:cubicBezTo>
                    <a:pt x="198" y="352"/>
                    <a:pt x="197" y="353"/>
                    <a:pt x="197" y="353"/>
                  </a:cubicBezTo>
                  <a:cubicBezTo>
                    <a:pt x="196" y="352"/>
                    <a:pt x="196" y="352"/>
                    <a:pt x="196" y="351"/>
                  </a:cubicBezTo>
                  <a:cubicBezTo>
                    <a:pt x="195" y="351"/>
                    <a:pt x="195" y="350"/>
                    <a:pt x="194" y="350"/>
                  </a:cubicBezTo>
                  <a:cubicBezTo>
                    <a:pt x="193" y="349"/>
                    <a:pt x="192" y="350"/>
                    <a:pt x="192" y="350"/>
                  </a:cubicBezTo>
                  <a:cubicBezTo>
                    <a:pt x="191" y="349"/>
                    <a:pt x="191" y="348"/>
                    <a:pt x="191" y="347"/>
                  </a:cubicBezTo>
                  <a:cubicBezTo>
                    <a:pt x="192" y="347"/>
                    <a:pt x="193" y="347"/>
                    <a:pt x="194" y="347"/>
                  </a:cubicBezTo>
                  <a:cubicBezTo>
                    <a:pt x="195" y="347"/>
                    <a:pt x="196" y="347"/>
                    <a:pt x="197" y="347"/>
                  </a:cubicBezTo>
                  <a:cubicBezTo>
                    <a:pt x="198" y="347"/>
                    <a:pt x="200" y="347"/>
                    <a:pt x="201" y="347"/>
                  </a:cubicBezTo>
                  <a:cubicBezTo>
                    <a:pt x="202" y="347"/>
                    <a:pt x="204" y="347"/>
                    <a:pt x="204" y="346"/>
                  </a:cubicBezTo>
                  <a:cubicBezTo>
                    <a:pt x="200" y="345"/>
                    <a:pt x="196" y="346"/>
                    <a:pt x="192" y="346"/>
                  </a:cubicBezTo>
                  <a:cubicBezTo>
                    <a:pt x="191" y="346"/>
                    <a:pt x="189" y="346"/>
                    <a:pt x="189" y="345"/>
                  </a:cubicBezTo>
                  <a:cubicBezTo>
                    <a:pt x="189" y="345"/>
                    <a:pt x="190" y="344"/>
                    <a:pt x="191" y="344"/>
                  </a:cubicBezTo>
                  <a:cubicBezTo>
                    <a:pt x="192" y="343"/>
                    <a:pt x="194" y="343"/>
                    <a:pt x="195" y="341"/>
                  </a:cubicBezTo>
                  <a:cubicBezTo>
                    <a:pt x="198" y="339"/>
                    <a:pt x="201" y="337"/>
                    <a:pt x="203" y="335"/>
                  </a:cubicBezTo>
                  <a:cubicBezTo>
                    <a:pt x="205" y="334"/>
                    <a:pt x="206" y="333"/>
                    <a:pt x="207" y="332"/>
                  </a:cubicBezTo>
                  <a:cubicBezTo>
                    <a:pt x="209" y="332"/>
                    <a:pt x="211" y="332"/>
                    <a:pt x="213" y="331"/>
                  </a:cubicBezTo>
                  <a:cubicBezTo>
                    <a:pt x="212" y="331"/>
                    <a:pt x="210" y="331"/>
                    <a:pt x="209" y="331"/>
                  </a:cubicBezTo>
                  <a:cubicBezTo>
                    <a:pt x="208" y="331"/>
                    <a:pt x="207" y="332"/>
                    <a:pt x="206" y="333"/>
                  </a:cubicBezTo>
                  <a:cubicBezTo>
                    <a:pt x="205" y="333"/>
                    <a:pt x="204" y="334"/>
                    <a:pt x="204" y="334"/>
                  </a:cubicBezTo>
                  <a:cubicBezTo>
                    <a:pt x="203" y="334"/>
                    <a:pt x="203" y="335"/>
                    <a:pt x="202" y="335"/>
                  </a:cubicBezTo>
                  <a:cubicBezTo>
                    <a:pt x="202" y="335"/>
                    <a:pt x="202" y="335"/>
                    <a:pt x="202" y="335"/>
                  </a:cubicBezTo>
                  <a:cubicBezTo>
                    <a:pt x="201" y="335"/>
                    <a:pt x="201" y="336"/>
                    <a:pt x="200" y="336"/>
                  </a:cubicBezTo>
                  <a:cubicBezTo>
                    <a:pt x="200" y="336"/>
                    <a:pt x="199" y="337"/>
                    <a:pt x="199" y="337"/>
                  </a:cubicBezTo>
                  <a:cubicBezTo>
                    <a:pt x="198" y="337"/>
                    <a:pt x="197" y="338"/>
                    <a:pt x="196" y="338"/>
                  </a:cubicBezTo>
                  <a:cubicBezTo>
                    <a:pt x="194" y="338"/>
                    <a:pt x="194" y="338"/>
                    <a:pt x="193" y="339"/>
                  </a:cubicBezTo>
                  <a:cubicBezTo>
                    <a:pt x="191" y="340"/>
                    <a:pt x="190" y="342"/>
                    <a:pt x="186" y="342"/>
                  </a:cubicBezTo>
                  <a:cubicBezTo>
                    <a:pt x="187" y="341"/>
                    <a:pt x="188" y="341"/>
                    <a:pt x="189" y="341"/>
                  </a:cubicBezTo>
                  <a:cubicBezTo>
                    <a:pt x="188" y="341"/>
                    <a:pt x="188" y="341"/>
                    <a:pt x="188" y="341"/>
                  </a:cubicBezTo>
                  <a:cubicBezTo>
                    <a:pt x="188" y="340"/>
                    <a:pt x="187" y="340"/>
                    <a:pt x="187" y="340"/>
                  </a:cubicBezTo>
                  <a:cubicBezTo>
                    <a:pt x="186" y="340"/>
                    <a:pt x="185" y="340"/>
                    <a:pt x="184" y="339"/>
                  </a:cubicBezTo>
                  <a:cubicBezTo>
                    <a:pt x="185" y="338"/>
                    <a:pt x="186" y="338"/>
                    <a:pt x="188" y="337"/>
                  </a:cubicBezTo>
                  <a:cubicBezTo>
                    <a:pt x="188" y="337"/>
                    <a:pt x="189" y="336"/>
                    <a:pt x="189" y="336"/>
                  </a:cubicBezTo>
                  <a:cubicBezTo>
                    <a:pt x="190" y="336"/>
                    <a:pt x="190" y="335"/>
                    <a:pt x="190" y="335"/>
                  </a:cubicBezTo>
                  <a:cubicBezTo>
                    <a:pt x="189" y="333"/>
                    <a:pt x="191" y="333"/>
                    <a:pt x="193" y="333"/>
                  </a:cubicBezTo>
                  <a:cubicBezTo>
                    <a:pt x="194" y="333"/>
                    <a:pt x="197" y="333"/>
                    <a:pt x="197" y="332"/>
                  </a:cubicBezTo>
                  <a:cubicBezTo>
                    <a:pt x="198" y="330"/>
                    <a:pt x="195" y="331"/>
                    <a:pt x="194" y="331"/>
                  </a:cubicBezTo>
                  <a:cubicBezTo>
                    <a:pt x="192" y="331"/>
                    <a:pt x="189" y="331"/>
                    <a:pt x="186" y="331"/>
                  </a:cubicBezTo>
                  <a:cubicBezTo>
                    <a:pt x="184" y="330"/>
                    <a:pt x="187" y="330"/>
                    <a:pt x="186" y="329"/>
                  </a:cubicBezTo>
                  <a:cubicBezTo>
                    <a:pt x="185" y="328"/>
                    <a:pt x="184" y="328"/>
                    <a:pt x="183" y="327"/>
                  </a:cubicBezTo>
                  <a:cubicBezTo>
                    <a:pt x="183" y="327"/>
                    <a:pt x="184" y="327"/>
                    <a:pt x="185" y="327"/>
                  </a:cubicBezTo>
                  <a:cubicBezTo>
                    <a:pt x="185" y="327"/>
                    <a:pt x="186" y="327"/>
                    <a:pt x="187" y="326"/>
                  </a:cubicBezTo>
                  <a:cubicBezTo>
                    <a:pt x="187" y="326"/>
                    <a:pt x="188" y="326"/>
                    <a:pt x="188" y="326"/>
                  </a:cubicBezTo>
                  <a:cubicBezTo>
                    <a:pt x="189" y="326"/>
                    <a:pt x="190" y="326"/>
                    <a:pt x="191" y="325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3" y="325"/>
                    <a:pt x="194" y="325"/>
                    <a:pt x="195" y="325"/>
                  </a:cubicBezTo>
                  <a:cubicBezTo>
                    <a:pt x="197" y="324"/>
                    <a:pt x="199" y="324"/>
                    <a:pt x="200" y="324"/>
                  </a:cubicBezTo>
                  <a:cubicBezTo>
                    <a:pt x="201" y="323"/>
                    <a:pt x="202" y="323"/>
                    <a:pt x="203" y="323"/>
                  </a:cubicBezTo>
                  <a:cubicBezTo>
                    <a:pt x="204" y="324"/>
                    <a:pt x="204" y="324"/>
                    <a:pt x="205" y="325"/>
                  </a:cubicBezTo>
                  <a:cubicBezTo>
                    <a:pt x="206" y="326"/>
                    <a:pt x="207" y="326"/>
                    <a:pt x="209" y="326"/>
                  </a:cubicBezTo>
                  <a:cubicBezTo>
                    <a:pt x="210" y="326"/>
                    <a:pt x="212" y="326"/>
                    <a:pt x="213" y="325"/>
                  </a:cubicBezTo>
                  <a:cubicBezTo>
                    <a:pt x="212" y="325"/>
                    <a:pt x="210" y="325"/>
                    <a:pt x="209" y="325"/>
                  </a:cubicBezTo>
                  <a:cubicBezTo>
                    <a:pt x="208" y="325"/>
                    <a:pt x="207" y="325"/>
                    <a:pt x="206" y="324"/>
                  </a:cubicBezTo>
                  <a:cubicBezTo>
                    <a:pt x="207" y="324"/>
                    <a:pt x="209" y="323"/>
                    <a:pt x="207" y="323"/>
                  </a:cubicBezTo>
                  <a:cubicBezTo>
                    <a:pt x="207" y="322"/>
                    <a:pt x="206" y="323"/>
                    <a:pt x="206" y="322"/>
                  </a:cubicBezTo>
                  <a:cubicBezTo>
                    <a:pt x="205" y="322"/>
                    <a:pt x="205" y="322"/>
                    <a:pt x="204" y="322"/>
                  </a:cubicBezTo>
                  <a:cubicBezTo>
                    <a:pt x="201" y="322"/>
                    <a:pt x="199" y="322"/>
                    <a:pt x="196" y="322"/>
                  </a:cubicBezTo>
                  <a:cubicBezTo>
                    <a:pt x="195" y="322"/>
                    <a:pt x="195" y="323"/>
                    <a:pt x="194" y="323"/>
                  </a:cubicBezTo>
                  <a:cubicBezTo>
                    <a:pt x="193" y="323"/>
                    <a:pt x="192" y="323"/>
                    <a:pt x="192" y="323"/>
                  </a:cubicBezTo>
                  <a:cubicBezTo>
                    <a:pt x="191" y="323"/>
                    <a:pt x="190" y="323"/>
                    <a:pt x="188" y="324"/>
                  </a:cubicBezTo>
                  <a:cubicBezTo>
                    <a:pt x="187" y="324"/>
                    <a:pt x="185" y="324"/>
                    <a:pt x="183" y="324"/>
                  </a:cubicBezTo>
                  <a:cubicBezTo>
                    <a:pt x="184" y="322"/>
                    <a:pt x="187" y="322"/>
                    <a:pt x="189" y="321"/>
                  </a:cubicBezTo>
                  <a:cubicBezTo>
                    <a:pt x="189" y="320"/>
                    <a:pt x="190" y="319"/>
                    <a:pt x="191" y="318"/>
                  </a:cubicBezTo>
                  <a:cubicBezTo>
                    <a:pt x="192" y="318"/>
                    <a:pt x="193" y="318"/>
                    <a:pt x="194" y="317"/>
                  </a:cubicBezTo>
                  <a:cubicBezTo>
                    <a:pt x="195" y="317"/>
                    <a:pt x="195" y="317"/>
                    <a:pt x="196" y="317"/>
                  </a:cubicBezTo>
                  <a:cubicBezTo>
                    <a:pt x="197" y="317"/>
                    <a:pt x="198" y="317"/>
                    <a:pt x="199" y="317"/>
                  </a:cubicBezTo>
                  <a:cubicBezTo>
                    <a:pt x="200" y="317"/>
                    <a:pt x="200" y="317"/>
                    <a:pt x="201" y="317"/>
                  </a:cubicBezTo>
                  <a:cubicBezTo>
                    <a:pt x="202" y="317"/>
                    <a:pt x="202" y="318"/>
                    <a:pt x="203" y="318"/>
                  </a:cubicBezTo>
                  <a:cubicBezTo>
                    <a:pt x="203" y="318"/>
                    <a:pt x="204" y="318"/>
                    <a:pt x="204" y="318"/>
                  </a:cubicBezTo>
                  <a:cubicBezTo>
                    <a:pt x="206" y="318"/>
                    <a:pt x="207" y="317"/>
                    <a:pt x="208" y="318"/>
                  </a:cubicBezTo>
                  <a:cubicBezTo>
                    <a:pt x="209" y="318"/>
                    <a:pt x="209" y="319"/>
                    <a:pt x="209" y="319"/>
                  </a:cubicBezTo>
                  <a:cubicBezTo>
                    <a:pt x="210" y="319"/>
                    <a:pt x="210" y="320"/>
                    <a:pt x="211" y="320"/>
                  </a:cubicBezTo>
                  <a:cubicBezTo>
                    <a:pt x="211" y="320"/>
                    <a:pt x="212" y="321"/>
                    <a:pt x="213" y="321"/>
                  </a:cubicBezTo>
                  <a:cubicBezTo>
                    <a:pt x="214" y="321"/>
                    <a:pt x="215" y="321"/>
                    <a:pt x="217" y="321"/>
                  </a:cubicBezTo>
                  <a:cubicBezTo>
                    <a:pt x="216" y="321"/>
                    <a:pt x="215" y="321"/>
                    <a:pt x="214" y="320"/>
                  </a:cubicBezTo>
                  <a:cubicBezTo>
                    <a:pt x="214" y="320"/>
                    <a:pt x="214" y="319"/>
                    <a:pt x="213" y="319"/>
                  </a:cubicBezTo>
                  <a:cubicBezTo>
                    <a:pt x="213" y="318"/>
                    <a:pt x="210" y="318"/>
                    <a:pt x="210" y="317"/>
                  </a:cubicBezTo>
                  <a:cubicBezTo>
                    <a:pt x="210" y="317"/>
                    <a:pt x="211" y="316"/>
                    <a:pt x="212" y="316"/>
                  </a:cubicBezTo>
                  <a:cubicBezTo>
                    <a:pt x="213" y="316"/>
                    <a:pt x="215" y="316"/>
                    <a:pt x="216" y="315"/>
                  </a:cubicBezTo>
                  <a:cubicBezTo>
                    <a:pt x="216" y="315"/>
                    <a:pt x="216" y="315"/>
                    <a:pt x="215" y="315"/>
                  </a:cubicBezTo>
                  <a:cubicBezTo>
                    <a:pt x="216" y="314"/>
                    <a:pt x="216" y="314"/>
                    <a:pt x="216" y="314"/>
                  </a:cubicBezTo>
                  <a:cubicBezTo>
                    <a:pt x="215" y="313"/>
                    <a:pt x="213" y="313"/>
                    <a:pt x="212" y="312"/>
                  </a:cubicBezTo>
                  <a:cubicBezTo>
                    <a:pt x="211" y="312"/>
                    <a:pt x="211" y="311"/>
                    <a:pt x="210" y="311"/>
                  </a:cubicBezTo>
                  <a:cubicBezTo>
                    <a:pt x="209" y="310"/>
                    <a:pt x="208" y="305"/>
                    <a:pt x="211" y="305"/>
                  </a:cubicBezTo>
                  <a:cubicBezTo>
                    <a:pt x="210" y="305"/>
                    <a:pt x="210" y="305"/>
                    <a:pt x="210" y="305"/>
                  </a:cubicBezTo>
                  <a:cubicBezTo>
                    <a:pt x="209" y="306"/>
                    <a:pt x="209" y="306"/>
                    <a:pt x="209" y="306"/>
                  </a:cubicBezTo>
                  <a:cubicBezTo>
                    <a:pt x="208" y="306"/>
                    <a:pt x="207" y="307"/>
                    <a:pt x="206" y="307"/>
                  </a:cubicBezTo>
                  <a:cubicBezTo>
                    <a:pt x="206" y="307"/>
                    <a:pt x="206" y="308"/>
                    <a:pt x="206" y="309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5" y="310"/>
                    <a:pt x="204" y="309"/>
                    <a:pt x="203" y="309"/>
                  </a:cubicBezTo>
                  <a:cubicBezTo>
                    <a:pt x="202" y="309"/>
                    <a:pt x="201" y="309"/>
                    <a:pt x="201" y="309"/>
                  </a:cubicBezTo>
                  <a:cubicBezTo>
                    <a:pt x="200" y="309"/>
                    <a:pt x="199" y="310"/>
                    <a:pt x="199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7" y="308"/>
                    <a:pt x="196" y="308"/>
                    <a:pt x="195" y="308"/>
                  </a:cubicBezTo>
                  <a:cubicBezTo>
                    <a:pt x="194" y="308"/>
                    <a:pt x="193" y="308"/>
                    <a:pt x="191" y="308"/>
                  </a:cubicBezTo>
                  <a:cubicBezTo>
                    <a:pt x="191" y="307"/>
                    <a:pt x="192" y="308"/>
                    <a:pt x="192" y="307"/>
                  </a:cubicBezTo>
                  <a:cubicBezTo>
                    <a:pt x="192" y="307"/>
                    <a:pt x="192" y="307"/>
                    <a:pt x="192" y="307"/>
                  </a:cubicBezTo>
                  <a:cubicBezTo>
                    <a:pt x="193" y="306"/>
                    <a:pt x="194" y="306"/>
                    <a:pt x="194" y="305"/>
                  </a:cubicBezTo>
                  <a:cubicBezTo>
                    <a:pt x="195" y="305"/>
                    <a:pt x="195" y="305"/>
                    <a:pt x="196" y="305"/>
                  </a:cubicBezTo>
                  <a:cubicBezTo>
                    <a:pt x="196" y="305"/>
                    <a:pt x="198" y="305"/>
                    <a:pt x="198" y="305"/>
                  </a:cubicBezTo>
                  <a:cubicBezTo>
                    <a:pt x="199" y="304"/>
                    <a:pt x="199" y="304"/>
                    <a:pt x="199" y="303"/>
                  </a:cubicBezTo>
                  <a:cubicBezTo>
                    <a:pt x="200" y="303"/>
                    <a:pt x="201" y="303"/>
                    <a:pt x="201" y="303"/>
                  </a:cubicBezTo>
                  <a:cubicBezTo>
                    <a:pt x="202" y="303"/>
                    <a:pt x="203" y="303"/>
                    <a:pt x="204" y="303"/>
                  </a:cubicBezTo>
                  <a:cubicBezTo>
                    <a:pt x="206" y="303"/>
                    <a:pt x="207" y="303"/>
                    <a:pt x="209" y="303"/>
                  </a:cubicBezTo>
                  <a:cubicBezTo>
                    <a:pt x="213" y="301"/>
                    <a:pt x="213" y="301"/>
                    <a:pt x="213" y="301"/>
                  </a:cubicBezTo>
                  <a:cubicBezTo>
                    <a:pt x="213" y="300"/>
                    <a:pt x="213" y="300"/>
                    <a:pt x="213" y="300"/>
                  </a:cubicBezTo>
                  <a:cubicBezTo>
                    <a:pt x="211" y="300"/>
                    <a:pt x="211" y="300"/>
                    <a:pt x="211" y="300"/>
                  </a:cubicBezTo>
                  <a:cubicBezTo>
                    <a:pt x="210" y="298"/>
                    <a:pt x="210" y="298"/>
                    <a:pt x="210" y="298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6"/>
                    <a:pt x="211" y="296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14" y="295"/>
                    <a:pt x="214" y="295"/>
                    <a:pt x="214" y="295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7" y="296"/>
                    <a:pt x="217" y="296"/>
                    <a:pt x="217" y="296"/>
                  </a:cubicBezTo>
                  <a:cubicBezTo>
                    <a:pt x="217" y="295"/>
                    <a:pt x="217" y="295"/>
                    <a:pt x="217" y="295"/>
                  </a:cubicBezTo>
                  <a:cubicBezTo>
                    <a:pt x="217" y="293"/>
                    <a:pt x="217" y="293"/>
                    <a:pt x="217" y="293"/>
                  </a:cubicBezTo>
                  <a:cubicBezTo>
                    <a:pt x="217" y="291"/>
                    <a:pt x="217" y="291"/>
                    <a:pt x="217" y="291"/>
                  </a:cubicBezTo>
                  <a:cubicBezTo>
                    <a:pt x="215" y="292"/>
                    <a:pt x="215" y="292"/>
                    <a:pt x="215" y="292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1" y="291"/>
                    <a:pt x="211" y="291"/>
                    <a:pt x="211" y="291"/>
                  </a:cubicBezTo>
                  <a:cubicBezTo>
                    <a:pt x="213" y="289"/>
                    <a:pt x="213" y="289"/>
                    <a:pt x="213" y="289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6" y="285"/>
                    <a:pt x="216" y="285"/>
                    <a:pt x="216" y="285"/>
                  </a:cubicBezTo>
                  <a:cubicBezTo>
                    <a:pt x="215" y="284"/>
                    <a:pt x="215" y="284"/>
                    <a:pt x="215" y="284"/>
                  </a:cubicBezTo>
                  <a:cubicBezTo>
                    <a:pt x="215" y="283"/>
                    <a:pt x="215" y="283"/>
                    <a:pt x="215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19" y="283"/>
                    <a:pt x="219" y="283"/>
                    <a:pt x="219" y="283"/>
                  </a:cubicBezTo>
                  <a:cubicBezTo>
                    <a:pt x="217" y="281"/>
                    <a:pt x="217" y="281"/>
                    <a:pt x="217" y="281"/>
                  </a:cubicBezTo>
                  <a:cubicBezTo>
                    <a:pt x="217" y="279"/>
                    <a:pt x="217" y="279"/>
                    <a:pt x="217" y="279"/>
                  </a:cubicBezTo>
                  <a:cubicBezTo>
                    <a:pt x="218" y="278"/>
                    <a:pt x="218" y="278"/>
                    <a:pt x="218" y="278"/>
                  </a:cubicBezTo>
                  <a:cubicBezTo>
                    <a:pt x="217" y="278"/>
                    <a:pt x="217" y="278"/>
                    <a:pt x="217" y="278"/>
                  </a:cubicBezTo>
                  <a:cubicBezTo>
                    <a:pt x="215" y="278"/>
                    <a:pt x="215" y="278"/>
                    <a:pt x="215" y="278"/>
                  </a:cubicBezTo>
                  <a:cubicBezTo>
                    <a:pt x="212" y="279"/>
                    <a:pt x="212" y="279"/>
                    <a:pt x="212" y="279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0" y="278"/>
                    <a:pt x="210" y="278"/>
                    <a:pt x="210" y="278"/>
                  </a:cubicBezTo>
                  <a:cubicBezTo>
                    <a:pt x="208" y="278"/>
                    <a:pt x="208" y="278"/>
                    <a:pt x="208" y="278"/>
                  </a:cubicBezTo>
                  <a:cubicBezTo>
                    <a:pt x="206" y="279"/>
                    <a:pt x="206" y="279"/>
                    <a:pt x="206" y="279"/>
                  </a:cubicBezTo>
                  <a:cubicBezTo>
                    <a:pt x="202" y="278"/>
                    <a:pt x="202" y="278"/>
                    <a:pt x="202" y="278"/>
                  </a:cubicBezTo>
                  <a:cubicBezTo>
                    <a:pt x="198" y="277"/>
                    <a:pt x="198" y="277"/>
                    <a:pt x="198" y="277"/>
                  </a:cubicBezTo>
                  <a:cubicBezTo>
                    <a:pt x="197" y="276"/>
                    <a:pt x="197" y="276"/>
                    <a:pt x="197" y="276"/>
                  </a:cubicBezTo>
                  <a:cubicBezTo>
                    <a:pt x="194" y="274"/>
                    <a:pt x="194" y="274"/>
                    <a:pt x="194" y="274"/>
                  </a:cubicBezTo>
                  <a:cubicBezTo>
                    <a:pt x="191" y="273"/>
                    <a:pt x="191" y="273"/>
                    <a:pt x="191" y="273"/>
                  </a:cubicBezTo>
                  <a:cubicBezTo>
                    <a:pt x="187" y="272"/>
                    <a:pt x="187" y="272"/>
                    <a:pt x="187" y="272"/>
                  </a:cubicBezTo>
                  <a:cubicBezTo>
                    <a:pt x="184" y="272"/>
                    <a:pt x="184" y="272"/>
                    <a:pt x="184" y="272"/>
                  </a:cubicBezTo>
                  <a:cubicBezTo>
                    <a:pt x="184" y="272"/>
                    <a:pt x="182" y="272"/>
                    <a:pt x="181" y="270"/>
                  </a:cubicBezTo>
                  <a:cubicBezTo>
                    <a:pt x="179" y="269"/>
                    <a:pt x="178" y="268"/>
                    <a:pt x="178" y="268"/>
                  </a:cubicBezTo>
                  <a:cubicBezTo>
                    <a:pt x="177" y="266"/>
                    <a:pt x="177" y="266"/>
                    <a:pt x="177" y="266"/>
                  </a:cubicBezTo>
                  <a:cubicBezTo>
                    <a:pt x="179" y="265"/>
                    <a:pt x="179" y="265"/>
                    <a:pt x="179" y="265"/>
                  </a:cubicBezTo>
                  <a:cubicBezTo>
                    <a:pt x="182" y="265"/>
                    <a:pt x="182" y="265"/>
                    <a:pt x="182" y="265"/>
                  </a:cubicBezTo>
                  <a:cubicBezTo>
                    <a:pt x="186" y="265"/>
                    <a:pt x="186" y="265"/>
                    <a:pt x="186" y="265"/>
                  </a:cubicBezTo>
                  <a:cubicBezTo>
                    <a:pt x="188" y="265"/>
                    <a:pt x="188" y="265"/>
                    <a:pt x="188" y="265"/>
                  </a:cubicBezTo>
                  <a:cubicBezTo>
                    <a:pt x="194" y="265"/>
                    <a:pt x="194" y="265"/>
                    <a:pt x="194" y="265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204" y="270"/>
                    <a:pt x="204" y="270"/>
                    <a:pt x="204" y="270"/>
                  </a:cubicBezTo>
                  <a:cubicBezTo>
                    <a:pt x="208" y="271"/>
                    <a:pt x="208" y="271"/>
                    <a:pt x="208" y="271"/>
                  </a:cubicBezTo>
                  <a:cubicBezTo>
                    <a:pt x="211" y="272"/>
                    <a:pt x="211" y="272"/>
                    <a:pt x="211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2" y="270"/>
                    <a:pt x="212" y="270"/>
                    <a:pt x="212" y="270"/>
                  </a:cubicBezTo>
                  <a:cubicBezTo>
                    <a:pt x="210" y="269"/>
                    <a:pt x="210" y="269"/>
                    <a:pt x="210" y="269"/>
                  </a:cubicBezTo>
                  <a:cubicBezTo>
                    <a:pt x="212" y="268"/>
                    <a:pt x="212" y="268"/>
                    <a:pt x="212" y="268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0" y="265"/>
                    <a:pt x="210" y="265"/>
                    <a:pt x="210" y="265"/>
                  </a:cubicBezTo>
                  <a:cubicBezTo>
                    <a:pt x="213" y="265"/>
                    <a:pt x="213" y="265"/>
                    <a:pt x="213" y="265"/>
                  </a:cubicBezTo>
                  <a:cubicBezTo>
                    <a:pt x="213" y="265"/>
                    <a:pt x="213" y="263"/>
                    <a:pt x="212" y="263"/>
                  </a:cubicBezTo>
                  <a:cubicBezTo>
                    <a:pt x="211" y="263"/>
                    <a:pt x="209" y="263"/>
                    <a:pt x="208" y="263"/>
                  </a:cubicBezTo>
                  <a:cubicBezTo>
                    <a:pt x="208" y="263"/>
                    <a:pt x="206" y="263"/>
                    <a:pt x="206" y="263"/>
                  </a:cubicBezTo>
                  <a:cubicBezTo>
                    <a:pt x="204" y="261"/>
                    <a:pt x="204" y="261"/>
                    <a:pt x="204" y="261"/>
                  </a:cubicBezTo>
                  <a:cubicBezTo>
                    <a:pt x="207" y="261"/>
                    <a:pt x="207" y="261"/>
                    <a:pt x="207" y="261"/>
                  </a:cubicBezTo>
                  <a:cubicBezTo>
                    <a:pt x="207" y="259"/>
                    <a:pt x="207" y="259"/>
                    <a:pt x="207" y="259"/>
                  </a:cubicBezTo>
                  <a:cubicBezTo>
                    <a:pt x="204" y="259"/>
                    <a:pt x="204" y="259"/>
                    <a:pt x="204" y="259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03" y="257"/>
                    <a:pt x="203" y="257"/>
                    <a:pt x="203" y="257"/>
                  </a:cubicBezTo>
                  <a:cubicBezTo>
                    <a:pt x="205" y="256"/>
                    <a:pt x="205" y="256"/>
                    <a:pt x="205" y="256"/>
                  </a:cubicBezTo>
                  <a:cubicBezTo>
                    <a:pt x="205" y="256"/>
                    <a:pt x="206" y="255"/>
                    <a:pt x="205" y="255"/>
                  </a:cubicBezTo>
                  <a:cubicBezTo>
                    <a:pt x="203" y="255"/>
                    <a:pt x="203" y="255"/>
                    <a:pt x="203" y="255"/>
                  </a:cubicBezTo>
                  <a:cubicBezTo>
                    <a:pt x="202" y="256"/>
                    <a:pt x="202" y="256"/>
                    <a:pt x="202" y="256"/>
                  </a:cubicBezTo>
                  <a:cubicBezTo>
                    <a:pt x="200" y="256"/>
                    <a:pt x="200" y="256"/>
                    <a:pt x="200" y="256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199" y="256"/>
                    <a:pt x="199" y="256"/>
                    <a:pt x="199" y="256"/>
                  </a:cubicBezTo>
                  <a:cubicBezTo>
                    <a:pt x="201" y="254"/>
                    <a:pt x="201" y="254"/>
                    <a:pt x="201" y="254"/>
                  </a:cubicBezTo>
                  <a:cubicBezTo>
                    <a:pt x="203" y="254"/>
                    <a:pt x="203" y="254"/>
                    <a:pt x="203" y="254"/>
                  </a:cubicBezTo>
                  <a:cubicBezTo>
                    <a:pt x="206" y="253"/>
                    <a:pt x="206" y="253"/>
                    <a:pt x="206" y="253"/>
                  </a:cubicBezTo>
                  <a:cubicBezTo>
                    <a:pt x="205" y="252"/>
                    <a:pt x="205" y="252"/>
                    <a:pt x="205" y="252"/>
                  </a:cubicBezTo>
                  <a:cubicBezTo>
                    <a:pt x="203" y="252"/>
                    <a:pt x="203" y="252"/>
                    <a:pt x="203" y="252"/>
                  </a:cubicBezTo>
                  <a:cubicBezTo>
                    <a:pt x="201" y="253"/>
                    <a:pt x="201" y="253"/>
                    <a:pt x="201" y="253"/>
                  </a:cubicBezTo>
                  <a:cubicBezTo>
                    <a:pt x="198" y="254"/>
                    <a:pt x="198" y="254"/>
                    <a:pt x="198" y="254"/>
                  </a:cubicBezTo>
                  <a:cubicBezTo>
                    <a:pt x="194" y="254"/>
                    <a:pt x="194" y="254"/>
                    <a:pt x="194" y="254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197" y="251"/>
                    <a:pt x="197" y="251"/>
                    <a:pt x="197" y="251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3" y="251"/>
                    <a:pt x="203" y="251"/>
                    <a:pt x="203" y="251"/>
                  </a:cubicBezTo>
                  <a:cubicBezTo>
                    <a:pt x="204" y="249"/>
                    <a:pt x="204" y="249"/>
                    <a:pt x="204" y="249"/>
                  </a:cubicBezTo>
                  <a:cubicBezTo>
                    <a:pt x="199" y="250"/>
                    <a:pt x="199" y="250"/>
                    <a:pt x="199" y="250"/>
                  </a:cubicBezTo>
                  <a:cubicBezTo>
                    <a:pt x="197" y="250"/>
                    <a:pt x="197" y="250"/>
                    <a:pt x="197" y="250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0" y="249"/>
                    <a:pt x="190" y="249"/>
                    <a:pt x="190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2" y="246"/>
                    <a:pt x="192" y="246"/>
                    <a:pt x="192" y="246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2" y="244"/>
                    <a:pt x="192" y="244"/>
                    <a:pt x="192" y="244"/>
                  </a:cubicBezTo>
                  <a:cubicBezTo>
                    <a:pt x="192" y="244"/>
                    <a:pt x="192" y="246"/>
                    <a:pt x="191" y="246"/>
                  </a:cubicBezTo>
                  <a:cubicBezTo>
                    <a:pt x="190" y="246"/>
                    <a:pt x="189" y="245"/>
                    <a:pt x="189" y="245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7" y="242"/>
                    <a:pt x="186" y="241"/>
                  </a:cubicBezTo>
                  <a:cubicBezTo>
                    <a:pt x="186" y="241"/>
                    <a:pt x="185" y="239"/>
                    <a:pt x="185" y="239"/>
                  </a:cubicBezTo>
                  <a:cubicBezTo>
                    <a:pt x="185" y="238"/>
                    <a:pt x="185" y="238"/>
                    <a:pt x="185" y="238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4" y="239"/>
                    <a:pt x="184" y="239"/>
                    <a:pt x="184" y="239"/>
                  </a:cubicBezTo>
                  <a:cubicBezTo>
                    <a:pt x="185" y="241"/>
                    <a:pt x="185" y="241"/>
                    <a:pt x="185" y="241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88" y="246"/>
                    <a:pt x="188" y="246"/>
                    <a:pt x="188" y="246"/>
                  </a:cubicBezTo>
                  <a:cubicBezTo>
                    <a:pt x="186" y="247"/>
                    <a:pt x="186" y="247"/>
                    <a:pt x="186" y="247"/>
                  </a:cubicBezTo>
                  <a:cubicBezTo>
                    <a:pt x="186" y="247"/>
                    <a:pt x="186" y="248"/>
                    <a:pt x="185" y="248"/>
                  </a:cubicBezTo>
                  <a:cubicBezTo>
                    <a:pt x="185" y="248"/>
                    <a:pt x="186" y="247"/>
                    <a:pt x="185" y="248"/>
                  </a:cubicBezTo>
                  <a:cubicBezTo>
                    <a:pt x="183" y="249"/>
                    <a:pt x="183" y="250"/>
                    <a:pt x="183" y="250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2" y="253"/>
                    <a:pt x="172" y="253"/>
                    <a:pt x="172" y="253"/>
                  </a:cubicBezTo>
                  <a:cubicBezTo>
                    <a:pt x="171" y="253"/>
                    <a:pt x="171" y="253"/>
                    <a:pt x="171" y="253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8" y="253"/>
                    <a:pt x="168" y="253"/>
                    <a:pt x="168" y="253"/>
                  </a:cubicBezTo>
                  <a:cubicBezTo>
                    <a:pt x="166" y="251"/>
                    <a:pt x="166" y="251"/>
                    <a:pt x="166" y="251"/>
                  </a:cubicBezTo>
                  <a:cubicBezTo>
                    <a:pt x="165" y="249"/>
                    <a:pt x="165" y="249"/>
                    <a:pt x="165" y="249"/>
                  </a:cubicBezTo>
                  <a:cubicBezTo>
                    <a:pt x="167" y="248"/>
                    <a:pt x="167" y="248"/>
                    <a:pt x="167" y="248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2" y="245"/>
                    <a:pt x="172" y="245"/>
                    <a:pt x="172" y="245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7" y="242"/>
                    <a:pt x="177" y="242"/>
                    <a:pt x="177" y="242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9" y="242"/>
                    <a:pt x="169" y="242"/>
                    <a:pt x="169" y="242"/>
                  </a:cubicBezTo>
                  <a:cubicBezTo>
                    <a:pt x="172" y="240"/>
                    <a:pt x="172" y="240"/>
                    <a:pt x="172" y="240"/>
                  </a:cubicBezTo>
                  <a:cubicBezTo>
                    <a:pt x="174" y="238"/>
                    <a:pt x="174" y="238"/>
                    <a:pt x="174" y="238"/>
                  </a:cubicBezTo>
                  <a:cubicBezTo>
                    <a:pt x="174" y="237"/>
                    <a:pt x="174" y="237"/>
                    <a:pt x="174" y="237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39"/>
                    <a:pt x="168" y="239"/>
                    <a:pt x="167" y="239"/>
                  </a:cubicBezTo>
                  <a:cubicBezTo>
                    <a:pt x="167" y="239"/>
                    <a:pt x="166" y="238"/>
                    <a:pt x="166" y="238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170" y="237"/>
                    <a:pt x="170" y="237"/>
                    <a:pt x="170" y="237"/>
                  </a:cubicBezTo>
                  <a:cubicBezTo>
                    <a:pt x="170" y="236"/>
                    <a:pt x="170" y="236"/>
                    <a:pt x="170" y="236"/>
                  </a:cubicBezTo>
                  <a:cubicBezTo>
                    <a:pt x="168" y="234"/>
                    <a:pt x="168" y="234"/>
                    <a:pt x="168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3" y="234"/>
                    <a:pt x="173" y="234"/>
                    <a:pt x="173" y="234"/>
                  </a:cubicBezTo>
                  <a:cubicBezTo>
                    <a:pt x="175" y="234"/>
                    <a:pt x="175" y="234"/>
                    <a:pt x="175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4" y="233"/>
                    <a:pt x="174" y="233"/>
                    <a:pt x="174" y="233"/>
                  </a:cubicBezTo>
                  <a:cubicBezTo>
                    <a:pt x="174" y="231"/>
                    <a:pt x="174" y="231"/>
                    <a:pt x="174" y="231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176" y="227"/>
                    <a:pt x="176" y="227"/>
                    <a:pt x="176" y="227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69" y="224"/>
                    <a:pt x="169" y="224"/>
                    <a:pt x="169" y="224"/>
                  </a:cubicBezTo>
                  <a:cubicBezTo>
                    <a:pt x="166" y="223"/>
                    <a:pt x="166" y="223"/>
                    <a:pt x="166" y="223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9" y="221"/>
                    <a:pt x="169" y="221"/>
                    <a:pt x="169" y="221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71" y="219"/>
                    <a:pt x="171" y="219"/>
                    <a:pt x="171" y="219"/>
                  </a:cubicBezTo>
                  <a:cubicBezTo>
                    <a:pt x="169" y="217"/>
                    <a:pt x="169" y="217"/>
                    <a:pt x="169" y="217"/>
                  </a:cubicBezTo>
                  <a:cubicBezTo>
                    <a:pt x="167" y="217"/>
                    <a:pt x="167" y="217"/>
                    <a:pt x="167" y="217"/>
                  </a:cubicBezTo>
                  <a:cubicBezTo>
                    <a:pt x="166" y="214"/>
                    <a:pt x="166" y="214"/>
                    <a:pt x="166" y="214"/>
                  </a:cubicBezTo>
                  <a:cubicBezTo>
                    <a:pt x="164" y="214"/>
                    <a:pt x="164" y="214"/>
                    <a:pt x="164" y="214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65" y="212"/>
                    <a:pt x="165" y="212"/>
                    <a:pt x="165" y="212"/>
                  </a:cubicBezTo>
                  <a:cubicBezTo>
                    <a:pt x="165" y="211"/>
                    <a:pt x="165" y="211"/>
                    <a:pt x="165" y="211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61" y="205"/>
                    <a:pt x="161" y="205"/>
                    <a:pt x="161" y="205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2"/>
                    <a:pt x="161" y="202"/>
                    <a:pt x="161" y="202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57" y="203"/>
                    <a:pt x="157" y="203"/>
                    <a:pt x="157" y="203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57" y="201"/>
                    <a:pt x="157" y="201"/>
                    <a:pt x="157" y="201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157" y="195"/>
                    <a:pt x="157" y="195"/>
                    <a:pt x="157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52" y="191"/>
                    <a:pt x="152" y="191"/>
                    <a:pt x="152" y="191"/>
                  </a:cubicBezTo>
                  <a:cubicBezTo>
                    <a:pt x="153" y="190"/>
                    <a:pt x="153" y="190"/>
                    <a:pt x="153" y="190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48" y="188"/>
                    <a:pt x="148" y="188"/>
                    <a:pt x="148" y="188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39" y="181"/>
                    <a:pt x="139" y="181"/>
                    <a:pt x="139" y="181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1" y="177"/>
                    <a:pt x="141" y="177"/>
                    <a:pt x="141" y="177"/>
                  </a:cubicBezTo>
                  <a:cubicBezTo>
                    <a:pt x="140" y="175"/>
                    <a:pt x="140" y="175"/>
                    <a:pt x="140" y="175"/>
                  </a:cubicBezTo>
                  <a:cubicBezTo>
                    <a:pt x="140" y="175"/>
                    <a:pt x="139" y="172"/>
                    <a:pt x="138" y="173"/>
                  </a:cubicBezTo>
                  <a:cubicBezTo>
                    <a:pt x="137" y="174"/>
                    <a:pt x="136" y="174"/>
                    <a:pt x="136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6" y="169"/>
                    <a:pt x="126" y="169"/>
                    <a:pt x="126" y="169"/>
                  </a:cubicBezTo>
                  <a:cubicBezTo>
                    <a:pt x="124" y="169"/>
                    <a:pt x="124" y="169"/>
                    <a:pt x="124" y="169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08" y="165"/>
                    <a:pt x="108" y="165"/>
                    <a:pt x="108" y="165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99" y="162"/>
                    <a:pt x="99" y="162"/>
                    <a:pt x="99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3" y="161"/>
                    <a:pt x="93" y="161"/>
                    <a:pt x="93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83" y="162"/>
                    <a:pt x="83" y="162"/>
                    <a:pt x="83" y="162"/>
                  </a:cubicBezTo>
                  <a:cubicBezTo>
                    <a:pt x="82" y="163"/>
                    <a:pt x="82" y="163"/>
                    <a:pt x="82" y="163"/>
                  </a:cubicBezTo>
                  <a:cubicBezTo>
                    <a:pt x="80" y="163"/>
                    <a:pt x="80" y="163"/>
                    <a:pt x="80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1" y="165"/>
                    <a:pt x="61" y="165"/>
                    <a:pt x="61" y="165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5" y="154"/>
                    <a:pt x="45" y="154"/>
                    <a:pt x="45" y="154"/>
                  </a:cubicBezTo>
                  <a:cubicBezTo>
                    <a:pt x="45" y="154"/>
                    <a:pt x="42" y="154"/>
                    <a:pt x="41" y="154"/>
                  </a:cubicBezTo>
                  <a:cubicBezTo>
                    <a:pt x="41" y="154"/>
                    <a:pt x="35" y="154"/>
                    <a:pt x="35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28" y="151"/>
                    <a:pt x="28" y="151"/>
                    <a:pt x="28" y="151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2" y="151"/>
                    <a:pt x="21" y="151"/>
                  </a:cubicBezTo>
                  <a:cubicBezTo>
                    <a:pt x="20" y="151"/>
                    <a:pt x="19" y="149"/>
                    <a:pt x="19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4"/>
                    <a:pt x="45" y="145"/>
                    <a:pt x="46" y="145"/>
                  </a:cubicBezTo>
                  <a:cubicBezTo>
                    <a:pt x="48" y="145"/>
                    <a:pt x="56" y="145"/>
                    <a:pt x="56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6" y="144"/>
                    <a:pt x="55" y="144"/>
                  </a:cubicBezTo>
                  <a:cubicBezTo>
                    <a:pt x="55" y="144"/>
                    <a:pt x="52" y="144"/>
                    <a:pt x="52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42" y="140"/>
                    <a:pt x="43" y="140"/>
                  </a:cubicBezTo>
                  <a:cubicBezTo>
                    <a:pt x="44" y="140"/>
                    <a:pt x="46" y="140"/>
                    <a:pt x="46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47" y="137"/>
                    <a:pt x="46" y="137"/>
                  </a:cubicBezTo>
                  <a:cubicBezTo>
                    <a:pt x="45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0"/>
                    <a:pt x="14" y="130"/>
                    <a:pt x="11" y="130"/>
                  </a:cubicBezTo>
                  <a:cubicBezTo>
                    <a:pt x="8" y="130"/>
                    <a:pt x="7" y="129"/>
                    <a:pt x="7" y="129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70"/>
                    <a:pt x="71" y="68"/>
                  </a:cubicBezTo>
                  <a:cubicBezTo>
                    <a:pt x="73" y="67"/>
                    <a:pt x="74" y="67"/>
                    <a:pt x="74" y="6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1"/>
                    <a:pt x="116" y="50"/>
                  </a:cubicBezTo>
                  <a:cubicBezTo>
                    <a:pt x="115" y="50"/>
                    <a:pt x="113" y="48"/>
                    <a:pt x="113" y="4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6"/>
                    <a:pt x="110" y="44"/>
                    <a:pt x="112" y="44"/>
                  </a:cubicBezTo>
                  <a:cubicBezTo>
                    <a:pt x="113" y="44"/>
                    <a:pt x="115" y="42"/>
                    <a:pt x="115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42" y="37"/>
                    <a:pt x="143" y="37"/>
                  </a:cubicBezTo>
                  <a:cubicBezTo>
                    <a:pt x="144" y="37"/>
                    <a:pt x="149" y="35"/>
                    <a:pt x="149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60" y="35"/>
                    <a:pt x="162" y="33"/>
                    <a:pt x="163" y="33"/>
                  </a:cubicBezTo>
                  <a:cubicBezTo>
                    <a:pt x="164" y="33"/>
                    <a:pt x="168" y="33"/>
                    <a:pt x="168" y="33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9"/>
                    <a:pt x="196" y="38"/>
                    <a:pt x="197" y="39"/>
                  </a:cubicBezTo>
                  <a:cubicBezTo>
                    <a:pt x="197" y="39"/>
                    <a:pt x="200" y="40"/>
                    <a:pt x="200" y="40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5" y="41"/>
                    <a:pt x="205" y="41"/>
                    <a:pt x="205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9" y="48"/>
                    <a:pt x="219" y="48"/>
                    <a:pt x="219" y="48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9" y="41"/>
                    <a:pt x="219" y="41"/>
                    <a:pt x="219" y="41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3" y="40"/>
                    <a:pt x="222" y="40"/>
                  </a:cubicBezTo>
                  <a:cubicBezTo>
                    <a:pt x="221" y="40"/>
                    <a:pt x="219" y="39"/>
                    <a:pt x="219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34"/>
                    <a:pt x="213" y="34"/>
                    <a:pt x="213" y="33"/>
                  </a:cubicBezTo>
                  <a:cubicBezTo>
                    <a:pt x="213" y="31"/>
                    <a:pt x="212" y="30"/>
                    <a:pt x="212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6" y="27"/>
                    <a:pt x="216" y="27"/>
                    <a:pt x="216" y="27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2" y="27"/>
                    <a:pt x="222" y="27"/>
                    <a:pt x="222" y="27"/>
                  </a:cubicBezTo>
                  <a:cubicBezTo>
                    <a:pt x="225" y="27"/>
                    <a:pt x="225" y="27"/>
                    <a:pt x="225" y="27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5" y="31"/>
                    <a:pt x="235" y="31"/>
                    <a:pt x="235" y="31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7" y="37"/>
                    <a:pt x="257" y="37"/>
                    <a:pt x="257" y="37"/>
                  </a:cubicBezTo>
                  <a:cubicBezTo>
                    <a:pt x="258" y="39"/>
                    <a:pt x="258" y="39"/>
                    <a:pt x="258" y="39"/>
                  </a:cubicBezTo>
                  <a:cubicBezTo>
                    <a:pt x="260" y="41"/>
                    <a:pt x="260" y="41"/>
                    <a:pt x="260" y="41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66" y="43"/>
                    <a:pt x="266" y="43"/>
                    <a:pt x="266" y="43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73" y="44"/>
                    <a:pt x="273" y="44"/>
                    <a:pt x="273" y="44"/>
                  </a:cubicBezTo>
                  <a:cubicBezTo>
                    <a:pt x="275" y="44"/>
                    <a:pt x="275" y="44"/>
                    <a:pt x="275" y="44"/>
                  </a:cubicBezTo>
                  <a:cubicBezTo>
                    <a:pt x="275" y="44"/>
                    <a:pt x="275" y="43"/>
                    <a:pt x="275" y="42"/>
                  </a:cubicBezTo>
                  <a:cubicBezTo>
                    <a:pt x="274" y="42"/>
                    <a:pt x="272" y="40"/>
                    <a:pt x="272" y="40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5" y="33"/>
                    <a:pt x="275" y="33"/>
                    <a:pt x="275" y="33"/>
                  </a:cubicBezTo>
                  <a:cubicBezTo>
                    <a:pt x="279" y="33"/>
                    <a:pt x="279" y="33"/>
                    <a:pt x="279" y="33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8" y="34"/>
                    <a:pt x="288" y="34"/>
                    <a:pt x="288" y="34"/>
                  </a:cubicBezTo>
                  <a:cubicBezTo>
                    <a:pt x="290" y="35"/>
                    <a:pt x="290" y="35"/>
                    <a:pt x="290" y="35"/>
                  </a:cubicBezTo>
                  <a:cubicBezTo>
                    <a:pt x="295" y="36"/>
                    <a:pt x="295" y="36"/>
                    <a:pt x="295" y="36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1" y="32"/>
                    <a:pt x="281" y="32"/>
                    <a:pt x="281" y="32"/>
                  </a:cubicBezTo>
                  <a:cubicBezTo>
                    <a:pt x="281" y="30"/>
                    <a:pt x="281" y="30"/>
                    <a:pt x="281" y="30"/>
                  </a:cubicBezTo>
                  <a:cubicBezTo>
                    <a:pt x="278" y="29"/>
                    <a:pt x="278" y="29"/>
                    <a:pt x="278" y="29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6"/>
                    <a:pt x="272" y="26"/>
                    <a:pt x="272" y="26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65" y="23"/>
                    <a:pt x="265" y="23"/>
                    <a:pt x="265" y="23"/>
                  </a:cubicBezTo>
                  <a:cubicBezTo>
                    <a:pt x="263" y="21"/>
                    <a:pt x="263" y="21"/>
                    <a:pt x="263" y="21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9" y="21"/>
                    <a:pt x="289" y="21"/>
                    <a:pt x="289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97" y="23"/>
                    <a:pt x="297" y="23"/>
                    <a:pt x="297" y="23"/>
                  </a:cubicBezTo>
                  <a:cubicBezTo>
                    <a:pt x="298" y="24"/>
                    <a:pt x="298" y="24"/>
                    <a:pt x="298" y="24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2" y="26"/>
                    <a:pt x="302" y="26"/>
                    <a:pt x="302" y="26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3"/>
                    <a:pt x="301" y="23"/>
                    <a:pt x="301" y="23"/>
                  </a:cubicBezTo>
                  <a:cubicBezTo>
                    <a:pt x="303" y="22"/>
                    <a:pt x="303" y="22"/>
                    <a:pt x="303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5" y="26"/>
                    <a:pt x="315" y="26"/>
                    <a:pt x="315" y="26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8" y="28"/>
                    <a:pt x="318" y="28"/>
                    <a:pt x="318" y="28"/>
                  </a:cubicBezTo>
                  <a:cubicBezTo>
                    <a:pt x="318" y="25"/>
                    <a:pt x="318" y="25"/>
                    <a:pt x="318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22"/>
                    <a:pt x="312" y="22"/>
                    <a:pt x="311" y="22"/>
                  </a:cubicBezTo>
                  <a:cubicBezTo>
                    <a:pt x="309" y="22"/>
                    <a:pt x="306" y="21"/>
                    <a:pt x="306" y="21"/>
                  </a:cubicBezTo>
                  <a:cubicBezTo>
                    <a:pt x="304" y="20"/>
                    <a:pt x="304" y="20"/>
                    <a:pt x="304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1" y="19"/>
                    <a:pt x="291" y="19"/>
                    <a:pt x="291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0" y="19"/>
                    <a:pt x="280" y="19"/>
                    <a:pt x="280" y="19"/>
                  </a:cubicBezTo>
                  <a:cubicBezTo>
                    <a:pt x="274" y="19"/>
                    <a:pt x="274" y="19"/>
                    <a:pt x="274" y="19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68" y="14"/>
                    <a:pt x="268" y="14"/>
                    <a:pt x="268" y="14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69" y="12"/>
                    <a:pt x="269" y="12"/>
                    <a:pt x="269" y="12"/>
                  </a:cubicBezTo>
                  <a:cubicBezTo>
                    <a:pt x="269" y="12"/>
                    <a:pt x="271" y="12"/>
                    <a:pt x="273" y="12"/>
                  </a:cubicBezTo>
                  <a:cubicBezTo>
                    <a:pt x="274" y="12"/>
                    <a:pt x="278" y="12"/>
                    <a:pt x="278" y="12"/>
                  </a:cubicBezTo>
                  <a:cubicBezTo>
                    <a:pt x="282" y="13"/>
                    <a:pt x="282" y="13"/>
                    <a:pt x="282" y="13"/>
                  </a:cubicBezTo>
                  <a:cubicBezTo>
                    <a:pt x="285" y="13"/>
                    <a:pt x="285" y="13"/>
                    <a:pt x="285" y="13"/>
                  </a:cubicBezTo>
                  <a:cubicBezTo>
                    <a:pt x="287" y="12"/>
                    <a:pt x="287" y="12"/>
                    <a:pt x="287" y="12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285" y="11"/>
                    <a:pt x="285" y="11"/>
                    <a:pt x="285" y="11"/>
                  </a:cubicBezTo>
                  <a:cubicBezTo>
                    <a:pt x="288" y="11"/>
                    <a:pt x="288" y="11"/>
                    <a:pt x="288" y="11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8" y="13"/>
                    <a:pt x="300" y="13"/>
                  </a:cubicBezTo>
                  <a:cubicBezTo>
                    <a:pt x="302" y="13"/>
                    <a:pt x="306" y="13"/>
                    <a:pt x="306" y="13"/>
                  </a:cubicBezTo>
                  <a:cubicBezTo>
                    <a:pt x="307" y="14"/>
                    <a:pt x="307" y="14"/>
                    <a:pt x="307" y="14"/>
                  </a:cubicBezTo>
                  <a:cubicBezTo>
                    <a:pt x="309" y="15"/>
                    <a:pt x="309" y="15"/>
                    <a:pt x="309" y="15"/>
                  </a:cubicBezTo>
                  <a:cubicBezTo>
                    <a:pt x="311" y="15"/>
                    <a:pt x="311" y="15"/>
                    <a:pt x="311" y="15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2" y="16"/>
                    <a:pt x="322" y="16"/>
                    <a:pt x="322" y="16"/>
                  </a:cubicBezTo>
                  <a:cubicBezTo>
                    <a:pt x="327" y="20"/>
                    <a:pt x="327" y="20"/>
                    <a:pt x="327" y="20"/>
                  </a:cubicBezTo>
                  <a:cubicBezTo>
                    <a:pt x="331" y="20"/>
                    <a:pt x="331" y="20"/>
                    <a:pt x="331" y="20"/>
                  </a:cubicBezTo>
                  <a:cubicBezTo>
                    <a:pt x="328" y="19"/>
                    <a:pt x="328" y="19"/>
                    <a:pt x="328" y="19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0" y="16"/>
                    <a:pt x="330" y="16"/>
                    <a:pt x="330" y="16"/>
                  </a:cubicBezTo>
                  <a:cubicBezTo>
                    <a:pt x="331" y="15"/>
                    <a:pt x="331" y="15"/>
                    <a:pt x="331" y="15"/>
                  </a:cubicBezTo>
                  <a:cubicBezTo>
                    <a:pt x="332" y="14"/>
                    <a:pt x="332" y="14"/>
                    <a:pt x="332" y="14"/>
                  </a:cubicBezTo>
                  <a:cubicBezTo>
                    <a:pt x="336" y="13"/>
                    <a:pt x="336" y="13"/>
                    <a:pt x="336" y="13"/>
                  </a:cubicBezTo>
                  <a:cubicBezTo>
                    <a:pt x="339" y="13"/>
                    <a:pt x="339" y="13"/>
                    <a:pt x="339" y="13"/>
                  </a:cubicBezTo>
                  <a:cubicBezTo>
                    <a:pt x="339" y="13"/>
                    <a:pt x="340" y="13"/>
                    <a:pt x="341" y="13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39" y="11"/>
                    <a:pt x="334" y="11"/>
                    <a:pt x="333" y="11"/>
                  </a:cubicBezTo>
                  <a:cubicBezTo>
                    <a:pt x="332" y="11"/>
                    <a:pt x="331" y="11"/>
                    <a:pt x="331" y="11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28" y="6"/>
                    <a:pt x="328" y="6"/>
                    <a:pt x="328" y="6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9" y="6"/>
                    <a:pt x="339" y="6"/>
                    <a:pt x="339" y="6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8" y="4"/>
                    <a:pt x="338" y="4"/>
                    <a:pt x="338" y="4"/>
                  </a:cubicBezTo>
                  <a:cubicBezTo>
                    <a:pt x="340" y="4"/>
                    <a:pt x="341" y="4"/>
                    <a:pt x="343" y="5"/>
                  </a:cubicBezTo>
                  <a:cubicBezTo>
                    <a:pt x="343" y="5"/>
                    <a:pt x="344" y="5"/>
                    <a:pt x="344" y="6"/>
                  </a:cubicBezTo>
                  <a:cubicBezTo>
                    <a:pt x="345" y="6"/>
                    <a:pt x="346" y="6"/>
                    <a:pt x="347" y="6"/>
                  </a:cubicBezTo>
                  <a:cubicBezTo>
                    <a:pt x="347" y="6"/>
                    <a:pt x="348" y="6"/>
                    <a:pt x="348" y="7"/>
                  </a:cubicBezTo>
                  <a:cubicBezTo>
                    <a:pt x="349" y="7"/>
                    <a:pt x="349" y="7"/>
                    <a:pt x="350" y="7"/>
                  </a:cubicBezTo>
                  <a:cubicBezTo>
                    <a:pt x="349" y="6"/>
                    <a:pt x="349" y="5"/>
                    <a:pt x="349" y="4"/>
                  </a:cubicBezTo>
                  <a:cubicBezTo>
                    <a:pt x="349" y="3"/>
                    <a:pt x="350" y="3"/>
                    <a:pt x="350" y="2"/>
                  </a:cubicBezTo>
                  <a:cubicBezTo>
                    <a:pt x="351" y="2"/>
                    <a:pt x="352" y="2"/>
                    <a:pt x="353" y="2"/>
                  </a:cubicBezTo>
                  <a:cubicBezTo>
                    <a:pt x="356" y="2"/>
                    <a:pt x="359" y="3"/>
                    <a:pt x="363" y="2"/>
                  </a:cubicBezTo>
                  <a:cubicBezTo>
                    <a:pt x="363" y="2"/>
                    <a:pt x="364" y="2"/>
                    <a:pt x="364" y="2"/>
                  </a:cubicBezTo>
                  <a:cubicBezTo>
                    <a:pt x="366" y="2"/>
                    <a:pt x="366" y="2"/>
                    <a:pt x="367" y="2"/>
                  </a:cubicBezTo>
                  <a:cubicBezTo>
                    <a:pt x="368" y="3"/>
                    <a:pt x="370" y="3"/>
                    <a:pt x="370" y="2"/>
                  </a:cubicBezTo>
                  <a:cubicBezTo>
                    <a:pt x="371" y="1"/>
                    <a:pt x="370" y="1"/>
                    <a:pt x="371" y="1"/>
                  </a:cubicBezTo>
                  <a:cubicBezTo>
                    <a:pt x="372" y="1"/>
                    <a:pt x="373" y="2"/>
                    <a:pt x="373" y="2"/>
                  </a:cubicBezTo>
                  <a:cubicBezTo>
                    <a:pt x="374" y="3"/>
                    <a:pt x="374" y="3"/>
                    <a:pt x="374" y="3"/>
                  </a:cubicBezTo>
                  <a:cubicBezTo>
                    <a:pt x="375" y="4"/>
                    <a:pt x="376" y="3"/>
                    <a:pt x="376" y="3"/>
                  </a:cubicBezTo>
                  <a:cubicBezTo>
                    <a:pt x="376" y="1"/>
                    <a:pt x="377" y="1"/>
                    <a:pt x="379" y="0"/>
                  </a:cubicBezTo>
                  <a:cubicBezTo>
                    <a:pt x="382" y="0"/>
                    <a:pt x="385" y="0"/>
                    <a:pt x="389" y="0"/>
                  </a:cubicBezTo>
                  <a:cubicBezTo>
                    <a:pt x="392" y="1"/>
                    <a:pt x="395" y="1"/>
                    <a:pt x="398" y="2"/>
                  </a:cubicBezTo>
                  <a:cubicBezTo>
                    <a:pt x="400" y="2"/>
                    <a:pt x="402" y="2"/>
                    <a:pt x="404" y="1"/>
                  </a:cubicBezTo>
                  <a:cubicBezTo>
                    <a:pt x="410" y="1"/>
                    <a:pt x="415" y="2"/>
                    <a:pt x="421" y="3"/>
                  </a:cubicBezTo>
                  <a:cubicBezTo>
                    <a:pt x="423" y="4"/>
                    <a:pt x="425" y="4"/>
                    <a:pt x="427" y="5"/>
                  </a:cubicBezTo>
                  <a:cubicBezTo>
                    <a:pt x="429" y="5"/>
                    <a:pt x="431" y="5"/>
                    <a:pt x="433" y="5"/>
                  </a:cubicBezTo>
                  <a:cubicBezTo>
                    <a:pt x="436" y="4"/>
                    <a:pt x="440" y="5"/>
                    <a:pt x="443" y="5"/>
                  </a:cubicBezTo>
                  <a:cubicBezTo>
                    <a:pt x="446" y="6"/>
                    <a:pt x="449" y="7"/>
                    <a:pt x="451" y="8"/>
                  </a:cubicBezTo>
                  <a:cubicBezTo>
                    <a:pt x="454" y="12"/>
                    <a:pt x="444" y="12"/>
                    <a:pt x="443" y="12"/>
                  </a:cubicBezTo>
                  <a:cubicBezTo>
                    <a:pt x="432" y="12"/>
                    <a:pt x="422" y="11"/>
                    <a:pt x="412" y="11"/>
                  </a:cubicBezTo>
                  <a:cubicBezTo>
                    <a:pt x="407" y="12"/>
                    <a:pt x="402" y="13"/>
                    <a:pt x="398" y="13"/>
                  </a:cubicBezTo>
                  <a:cubicBezTo>
                    <a:pt x="393" y="13"/>
                    <a:pt x="388" y="13"/>
                    <a:pt x="383" y="12"/>
                  </a:cubicBezTo>
                  <a:cubicBezTo>
                    <a:pt x="383" y="13"/>
                    <a:pt x="385" y="13"/>
                    <a:pt x="386" y="13"/>
                  </a:cubicBezTo>
                  <a:cubicBezTo>
                    <a:pt x="386" y="13"/>
                    <a:pt x="387" y="14"/>
                    <a:pt x="387" y="14"/>
                  </a:cubicBezTo>
                  <a:cubicBezTo>
                    <a:pt x="388" y="14"/>
                    <a:pt x="388" y="14"/>
                    <a:pt x="388" y="14"/>
                  </a:cubicBezTo>
                  <a:cubicBezTo>
                    <a:pt x="388" y="14"/>
                    <a:pt x="387" y="14"/>
                    <a:pt x="387" y="14"/>
                  </a:cubicBezTo>
                  <a:cubicBezTo>
                    <a:pt x="386" y="15"/>
                    <a:pt x="385" y="15"/>
                    <a:pt x="385" y="15"/>
                  </a:cubicBezTo>
                  <a:cubicBezTo>
                    <a:pt x="383" y="15"/>
                    <a:pt x="382" y="15"/>
                    <a:pt x="381" y="16"/>
                  </a:cubicBezTo>
                  <a:cubicBezTo>
                    <a:pt x="380" y="16"/>
                    <a:pt x="379" y="16"/>
                    <a:pt x="378" y="17"/>
                  </a:cubicBezTo>
                  <a:cubicBezTo>
                    <a:pt x="377" y="17"/>
                    <a:pt x="376" y="17"/>
                    <a:pt x="375" y="17"/>
                  </a:cubicBezTo>
                  <a:cubicBezTo>
                    <a:pt x="373" y="16"/>
                    <a:pt x="371" y="16"/>
                    <a:pt x="370" y="16"/>
                  </a:cubicBezTo>
                  <a:cubicBezTo>
                    <a:pt x="369" y="16"/>
                    <a:pt x="368" y="16"/>
                    <a:pt x="367" y="16"/>
                  </a:cubicBezTo>
                  <a:cubicBezTo>
                    <a:pt x="366" y="16"/>
                    <a:pt x="366" y="16"/>
                    <a:pt x="365" y="17"/>
                  </a:cubicBezTo>
                  <a:cubicBezTo>
                    <a:pt x="364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2" y="17"/>
                  </a:cubicBezTo>
                  <a:cubicBezTo>
                    <a:pt x="362" y="17"/>
                    <a:pt x="362" y="17"/>
                    <a:pt x="361" y="17"/>
                  </a:cubicBezTo>
                  <a:cubicBezTo>
                    <a:pt x="361" y="18"/>
                    <a:pt x="360" y="18"/>
                    <a:pt x="360" y="18"/>
                  </a:cubicBezTo>
                  <a:cubicBezTo>
                    <a:pt x="359" y="19"/>
                    <a:pt x="359" y="20"/>
                    <a:pt x="360" y="21"/>
                  </a:cubicBezTo>
                  <a:cubicBezTo>
                    <a:pt x="361" y="21"/>
                    <a:pt x="362" y="20"/>
                    <a:pt x="362" y="19"/>
                  </a:cubicBezTo>
                  <a:cubicBezTo>
                    <a:pt x="363" y="18"/>
                    <a:pt x="364" y="18"/>
                    <a:pt x="365" y="18"/>
                  </a:cubicBezTo>
                  <a:cubicBezTo>
                    <a:pt x="366" y="17"/>
                    <a:pt x="368" y="18"/>
                    <a:pt x="369" y="18"/>
                  </a:cubicBezTo>
                  <a:cubicBezTo>
                    <a:pt x="371" y="18"/>
                    <a:pt x="372" y="18"/>
                    <a:pt x="373" y="19"/>
                  </a:cubicBezTo>
                  <a:cubicBezTo>
                    <a:pt x="374" y="19"/>
                    <a:pt x="374" y="19"/>
                    <a:pt x="375" y="19"/>
                  </a:cubicBezTo>
                  <a:cubicBezTo>
                    <a:pt x="376" y="19"/>
                    <a:pt x="376" y="20"/>
                    <a:pt x="376" y="20"/>
                  </a:cubicBezTo>
                  <a:cubicBezTo>
                    <a:pt x="377" y="20"/>
                    <a:pt x="378" y="20"/>
                    <a:pt x="379" y="19"/>
                  </a:cubicBezTo>
                  <a:cubicBezTo>
                    <a:pt x="379" y="19"/>
                    <a:pt x="380" y="18"/>
                    <a:pt x="380" y="18"/>
                  </a:cubicBezTo>
                  <a:cubicBezTo>
                    <a:pt x="381" y="17"/>
                    <a:pt x="380" y="17"/>
                    <a:pt x="380" y="17"/>
                  </a:cubicBezTo>
                  <a:cubicBezTo>
                    <a:pt x="381" y="16"/>
                    <a:pt x="382" y="16"/>
                    <a:pt x="382" y="16"/>
                  </a:cubicBezTo>
                  <a:cubicBezTo>
                    <a:pt x="384" y="16"/>
                    <a:pt x="385" y="16"/>
                    <a:pt x="386" y="16"/>
                  </a:cubicBezTo>
                  <a:cubicBezTo>
                    <a:pt x="388" y="16"/>
                    <a:pt x="390" y="16"/>
                    <a:pt x="391" y="16"/>
                  </a:cubicBezTo>
                  <a:cubicBezTo>
                    <a:pt x="393" y="16"/>
                    <a:pt x="394" y="17"/>
                    <a:pt x="395" y="17"/>
                  </a:cubicBezTo>
                  <a:cubicBezTo>
                    <a:pt x="397" y="17"/>
                    <a:pt x="399" y="17"/>
                    <a:pt x="400" y="16"/>
                  </a:cubicBezTo>
                  <a:cubicBezTo>
                    <a:pt x="401" y="15"/>
                    <a:pt x="402" y="14"/>
                    <a:pt x="404" y="14"/>
                  </a:cubicBezTo>
                  <a:cubicBezTo>
                    <a:pt x="406" y="13"/>
                    <a:pt x="409" y="13"/>
                    <a:pt x="411" y="13"/>
                  </a:cubicBezTo>
                  <a:cubicBezTo>
                    <a:pt x="413" y="13"/>
                    <a:pt x="415" y="13"/>
                    <a:pt x="416" y="13"/>
                  </a:cubicBezTo>
                  <a:cubicBezTo>
                    <a:pt x="420" y="14"/>
                    <a:pt x="424" y="13"/>
                    <a:pt x="427" y="13"/>
                  </a:cubicBezTo>
                  <a:cubicBezTo>
                    <a:pt x="432" y="14"/>
                    <a:pt x="436" y="13"/>
                    <a:pt x="441" y="13"/>
                  </a:cubicBezTo>
                  <a:cubicBezTo>
                    <a:pt x="442" y="13"/>
                    <a:pt x="443" y="13"/>
                    <a:pt x="444" y="13"/>
                  </a:cubicBezTo>
                  <a:cubicBezTo>
                    <a:pt x="445" y="13"/>
                    <a:pt x="447" y="13"/>
                    <a:pt x="448" y="13"/>
                  </a:cubicBezTo>
                  <a:cubicBezTo>
                    <a:pt x="449" y="13"/>
                    <a:pt x="450" y="13"/>
                    <a:pt x="451" y="12"/>
                  </a:cubicBezTo>
                  <a:cubicBezTo>
                    <a:pt x="453" y="12"/>
                    <a:pt x="456" y="12"/>
                    <a:pt x="459" y="12"/>
                  </a:cubicBezTo>
                  <a:cubicBezTo>
                    <a:pt x="459" y="12"/>
                    <a:pt x="460" y="12"/>
                    <a:pt x="461" y="13"/>
                  </a:cubicBezTo>
                  <a:cubicBezTo>
                    <a:pt x="462" y="14"/>
                    <a:pt x="461" y="14"/>
                    <a:pt x="461" y="15"/>
                  </a:cubicBezTo>
                  <a:cubicBezTo>
                    <a:pt x="461" y="15"/>
                    <a:pt x="462" y="16"/>
                    <a:pt x="461" y="16"/>
                  </a:cubicBezTo>
                  <a:cubicBezTo>
                    <a:pt x="461" y="17"/>
                    <a:pt x="461" y="17"/>
                    <a:pt x="461" y="17"/>
                  </a:cubicBezTo>
                  <a:cubicBezTo>
                    <a:pt x="460" y="18"/>
                    <a:pt x="459" y="19"/>
                    <a:pt x="458" y="19"/>
                  </a:cubicBezTo>
                  <a:cubicBezTo>
                    <a:pt x="458" y="19"/>
                    <a:pt x="457" y="20"/>
                    <a:pt x="456" y="21"/>
                  </a:cubicBezTo>
                  <a:cubicBezTo>
                    <a:pt x="457" y="20"/>
                    <a:pt x="458" y="21"/>
                    <a:pt x="459" y="21"/>
                  </a:cubicBezTo>
                  <a:cubicBezTo>
                    <a:pt x="459" y="20"/>
                    <a:pt x="460" y="20"/>
                    <a:pt x="460" y="20"/>
                  </a:cubicBezTo>
                  <a:cubicBezTo>
                    <a:pt x="461" y="20"/>
                    <a:pt x="461" y="19"/>
                    <a:pt x="462" y="19"/>
                  </a:cubicBezTo>
                  <a:cubicBezTo>
                    <a:pt x="462" y="19"/>
                    <a:pt x="463" y="19"/>
                    <a:pt x="463" y="19"/>
                  </a:cubicBezTo>
                  <a:cubicBezTo>
                    <a:pt x="463" y="19"/>
                    <a:pt x="464" y="19"/>
                    <a:pt x="464" y="19"/>
                  </a:cubicBezTo>
                  <a:cubicBezTo>
                    <a:pt x="465" y="18"/>
                    <a:pt x="467" y="18"/>
                    <a:pt x="468" y="18"/>
                  </a:cubicBezTo>
                  <a:cubicBezTo>
                    <a:pt x="469" y="18"/>
                    <a:pt x="470" y="19"/>
                    <a:pt x="472" y="19"/>
                  </a:cubicBezTo>
                  <a:cubicBezTo>
                    <a:pt x="472" y="19"/>
                    <a:pt x="471" y="21"/>
                    <a:pt x="472" y="22"/>
                  </a:cubicBezTo>
                  <a:cubicBezTo>
                    <a:pt x="473" y="22"/>
                    <a:pt x="473" y="21"/>
                    <a:pt x="473" y="21"/>
                  </a:cubicBezTo>
                  <a:cubicBezTo>
                    <a:pt x="474" y="20"/>
                    <a:pt x="474" y="20"/>
                    <a:pt x="474" y="20"/>
                  </a:cubicBezTo>
                  <a:cubicBezTo>
                    <a:pt x="475" y="20"/>
                    <a:pt x="475" y="19"/>
                    <a:pt x="475" y="19"/>
                  </a:cubicBezTo>
                  <a:cubicBezTo>
                    <a:pt x="476" y="19"/>
                    <a:pt x="477" y="19"/>
                    <a:pt x="477" y="19"/>
                  </a:cubicBezTo>
                  <a:cubicBezTo>
                    <a:pt x="478" y="19"/>
                    <a:pt x="478" y="19"/>
                    <a:pt x="479" y="19"/>
                  </a:cubicBezTo>
                  <a:cubicBezTo>
                    <a:pt x="479" y="20"/>
                    <a:pt x="479" y="21"/>
                    <a:pt x="480" y="21"/>
                  </a:cubicBezTo>
                  <a:cubicBezTo>
                    <a:pt x="481" y="21"/>
                    <a:pt x="481" y="21"/>
                    <a:pt x="482" y="21"/>
                  </a:cubicBezTo>
                  <a:cubicBezTo>
                    <a:pt x="482" y="21"/>
                    <a:pt x="483" y="21"/>
                    <a:pt x="483" y="21"/>
                  </a:cubicBezTo>
                  <a:cubicBezTo>
                    <a:pt x="484" y="21"/>
                    <a:pt x="485" y="22"/>
                    <a:pt x="485" y="22"/>
                  </a:cubicBezTo>
                  <a:cubicBezTo>
                    <a:pt x="486" y="22"/>
                    <a:pt x="488" y="22"/>
                    <a:pt x="489" y="23"/>
                  </a:cubicBezTo>
                  <a:cubicBezTo>
                    <a:pt x="490" y="23"/>
                    <a:pt x="491" y="23"/>
                    <a:pt x="492" y="24"/>
                  </a:cubicBezTo>
                  <a:cubicBezTo>
                    <a:pt x="493" y="24"/>
                    <a:pt x="494" y="24"/>
                    <a:pt x="495" y="25"/>
                  </a:cubicBezTo>
                  <a:cubicBezTo>
                    <a:pt x="496" y="25"/>
                    <a:pt x="497" y="26"/>
                    <a:pt x="496" y="27"/>
                  </a:cubicBezTo>
                  <a:cubicBezTo>
                    <a:pt x="496" y="27"/>
                    <a:pt x="494" y="27"/>
                    <a:pt x="494" y="28"/>
                  </a:cubicBezTo>
                  <a:cubicBezTo>
                    <a:pt x="493" y="28"/>
                    <a:pt x="491" y="28"/>
                    <a:pt x="491" y="28"/>
                  </a:cubicBezTo>
                  <a:cubicBezTo>
                    <a:pt x="490" y="29"/>
                    <a:pt x="489" y="29"/>
                    <a:pt x="488" y="30"/>
                  </a:cubicBezTo>
                  <a:cubicBezTo>
                    <a:pt x="488" y="30"/>
                    <a:pt x="488" y="31"/>
                    <a:pt x="488" y="31"/>
                  </a:cubicBezTo>
                  <a:cubicBezTo>
                    <a:pt x="488" y="31"/>
                    <a:pt x="487" y="31"/>
                    <a:pt x="487" y="32"/>
                  </a:cubicBezTo>
                  <a:cubicBezTo>
                    <a:pt x="487" y="32"/>
                    <a:pt x="487" y="32"/>
                    <a:pt x="486" y="33"/>
                  </a:cubicBezTo>
                  <a:cubicBezTo>
                    <a:pt x="486" y="33"/>
                    <a:pt x="485" y="33"/>
                    <a:pt x="484" y="33"/>
                  </a:cubicBezTo>
                  <a:cubicBezTo>
                    <a:pt x="482" y="33"/>
                    <a:pt x="480" y="33"/>
                    <a:pt x="479" y="33"/>
                  </a:cubicBezTo>
                  <a:cubicBezTo>
                    <a:pt x="478" y="33"/>
                    <a:pt x="477" y="32"/>
                    <a:pt x="476" y="33"/>
                  </a:cubicBezTo>
                  <a:cubicBezTo>
                    <a:pt x="475" y="33"/>
                    <a:pt x="474" y="33"/>
                    <a:pt x="474" y="33"/>
                  </a:cubicBezTo>
                  <a:cubicBezTo>
                    <a:pt x="473" y="34"/>
                    <a:pt x="472" y="34"/>
                    <a:pt x="471" y="34"/>
                  </a:cubicBezTo>
                  <a:cubicBezTo>
                    <a:pt x="471" y="34"/>
                    <a:pt x="470" y="34"/>
                    <a:pt x="470" y="35"/>
                  </a:cubicBezTo>
                  <a:cubicBezTo>
                    <a:pt x="469" y="35"/>
                    <a:pt x="469" y="35"/>
                    <a:pt x="469" y="35"/>
                  </a:cubicBezTo>
                  <a:cubicBezTo>
                    <a:pt x="467" y="35"/>
                    <a:pt x="467" y="36"/>
                    <a:pt x="465" y="36"/>
                  </a:cubicBezTo>
                  <a:cubicBezTo>
                    <a:pt x="463" y="36"/>
                    <a:pt x="461" y="36"/>
                    <a:pt x="458" y="36"/>
                  </a:cubicBezTo>
                  <a:cubicBezTo>
                    <a:pt x="453" y="36"/>
                    <a:pt x="447" y="36"/>
                    <a:pt x="442" y="36"/>
                  </a:cubicBezTo>
                  <a:cubicBezTo>
                    <a:pt x="440" y="36"/>
                    <a:pt x="437" y="36"/>
                    <a:pt x="435" y="35"/>
                  </a:cubicBezTo>
                  <a:cubicBezTo>
                    <a:pt x="433" y="35"/>
                    <a:pt x="431" y="35"/>
                    <a:pt x="429" y="35"/>
                  </a:cubicBezTo>
                  <a:cubicBezTo>
                    <a:pt x="427" y="35"/>
                    <a:pt x="425" y="35"/>
                    <a:pt x="423" y="35"/>
                  </a:cubicBezTo>
                  <a:cubicBezTo>
                    <a:pt x="420" y="35"/>
                    <a:pt x="417" y="35"/>
                    <a:pt x="413" y="35"/>
                  </a:cubicBezTo>
                  <a:cubicBezTo>
                    <a:pt x="410" y="35"/>
                    <a:pt x="406" y="34"/>
                    <a:pt x="403" y="35"/>
                  </a:cubicBezTo>
                  <a:cubicBezTo>
                    <a:pt x="405" y="36"/>
                    <a:pt x="407" y="36"/>
                    <a:pt x="408" y="37"/>
                  </a:cubicBezTo>
                  <a:cubicBezTo>
                    <a:pt x="409" y="37"/>
                    <a:pt x="409" y="37"/>
                    <a:pt x="410" y="37"/>
                  </a:cubicBezTo>
                  <a:cubicBezTo>
                    <a:pt x="411" y="37"/>
                    <a:pt x="411" y="37"/>
                    <a:pt x="412" y="37"/>
                  </a:cubicBezTo>
                  <a:cubicBezTo>
                    <a:pt x="409" y="38"/>
                    <a:pt x="407" y="40"/>
                    <a:pt x="405" y="40"/>
                  </a:cubicBezTo>
                  <a:cubicBezTo>
                    <a:pt x="402" y="41"/>
                    <a:pt x="400" y="41"/>
                    <a:pt x="397" y="41"/>
                  </a:cubicBezTo>
                  <a:cubicBezTo>
                    <a:pt x="397" y="41"/>
                    <a:pt x="396" y="41"/>
                    <a:pt x="395" y="41"/>
                  </a:cubicBezTo>
                  <a:cubicBezTo>
                    <a:pt x="394" y="41"/>
                    <a:pt x="394" y="41"/>
                    <a:pt x="393" y="41"/>
                  </a:cubicBezTo>
                  <a:cubicBezTo>
                    <a:pt x="393" y="41"/>
                    <a:pt x="392" y="41"/>
                    <a:pt x="392" y="41"/>
                  </a:cubicBezTo>
                  <a:cubicBezTo>
                    <a:pt x="392" y="42"/>
                    <a:pt x="392" y="42"/>
                    <a:pt x="391" y="42"/>
                  </a:cubicBezTo>
                  <a:cubicBezTo>
                    <a:pt x="391" y="42"/>
                    <a:pt x="391" y="42"/>
                    <a:pt x="391" y="42"/>
                  </a:cubicBezTo>
                  <a:cubicBezTo>
                    <a:pt x="390" y="42"/>
                    <a:pt x="390" y="43"/>
                    <a:pt x="389" y="43"/>
                  </a:cubicBezTo>
                  <a:cubicBezTo>
                    <a:pt x="389" y="43"/>
                    <a:pt x="388" y="43"/>
                    <a:pt x="388" y="43"/>
                  </a:cubicBezTo>
                  <a:cubicBezTo>
                    <a:pt x="388" y="43"/>
                    <a:pt x="387" y="43"/>
                    <a:pt x="387" y="44"/>
                  </a:cubicBezTo>
                  <a:cubicBezTo>
                    <a:pt x="387" y="44"/>
                    <a:pt x="386" y="44"/>
                    <a:pt x="386" y="44"/>
                  </a:cubicBezTo>
                  <a:cubicBezTo>
                    <a:pt x="386" y="44"/>
                    <a:pt x="386" y="44"/>
                    <a:pt x="386" y="44"/>
                  </a:cubicBezTo>
                  <a:cubicBezTo>
                    <a:pt x="386" y="44"/>
                    <a:pt x="385" y="44"/>
                    <a:pt x="385" y="44"/>
                  </a:cubicBezTo>
                  <a:cubicBezTo>
                    <a:pt x="385" y="44"/>
                    <a:pt x="385" y="45"/>
                    <a:pt x="385" y="45"/>
                  </a:cubicBezTo>
                  <a:cubicBezTo>
                    <a:pt x="385" y="46"/>
                    <a:pt x="385" y="46"/>
                    <a:pt x="386" y="47"/>
                  </a:cubicBezTo>
                  <a:cubicBezTo>
                    <a:pt x="386" y="47"/>
                    <a:pt x="388" y="47"/>
                    <a:pt x="389" y="46"/>
                  </a:cubicBezTo>
                  <a:cubicBezTo>
                    <a:pt x="389" y="46"/>
                    <a:pt x="390" y="46"/>
                    <a:pt x="390" y="45"/>
                  </a:cubicBezTo>
                  <a:cubicBezTo>
                    <a:pt x="391" y="45"/>
                    <a:pt x="392" y="45"/>
                    <a:pt x="392" y="45"/>
                  </a:cubicBezTo>
                  <a:cubicBezTo>
                    <a:pt x="394" y="44"/>
                    <a:pt x="395" y="44"/>
                    <a:pt x="397" y="44"/>
                  </a:cubicBezTo>
                  <a:cubicBezTo>
                    <a:pt x="398" y="44"/>
                    <a:pt x="398" y="44"/>
                    <a:pt x="399" y="44"/>
                  </a:cubicBezTo>
                  <a:cubicBezTo>
                    <a:pt x="400" y="44"/>
                    <a:pt x="401" y="44"/>
                    <a:pt x="401" y="44"/>
                  </a:cubicBezTo>
                  <a:cubicBezTo>
                    <a:pt x="403" y="44"/>
                    <a:pt x="404" y="44"/>
                    <a:pt x="405" y="44"/>
                  </a:cubicBezTo>
                  <a:cubicBezTo>
                    <a:pt x="408" y="43"/>
                    <a:pt x="410" y="42"/>
                    <a:pt x="413" y="41"/>
                  </a:cubicBezTo>
                  <a:cubicBezTo>
                    <a:pt x="415" y="41"/>
                    <a:pt x="416" y="41"/>
                    <a:pt x="418" y="41"/>
                  </a:cubicBezTo>
                  <a:cubicBezTo>
                    <a:pt x="420" y="40"/>
                    <a:pt x="422" y="39"/>
                    <a:pt x="425" y="39"/>
                  </a:cubicBezTo>
                  <a:cubicBezTo>
                    <a:pt x="430" y="38"/>
                    <a:pt x="436" y="38"/>
                    <a:pt x="442" y="38"/>
                  </a:cubicBezTo>
                  <a:cubicBezTo>
                    <a:pt x="445" y="38"/>
                    <a:pt x="447" y="38"/>
                    <a:pt x="450" y="39"/>
                  </a:cubicBezTo>
                  <a:cubicBezTo>
                    <a:pt x="453" y="39"/>
                    <a:pt x="455" y="40"/>
                    <a:pt x="457" y="41"/>
                  </a:cubicBezTo>
                  <a:cubicBezTo>
                    <a:pt x="460" y="43"/>
                    <a:pt x="455" y="44"/>
                    <a:pt x="454" y="45"/>
                  </a:cubicBezTo>
                  <a:cubicBezTo>
                    <a:pt x="451" y="45"/>
                    <a:pt x="449" y="46"/>
                    <a:pt x="447" y="47"/>
                  </a:cubicBezTo>
                  <a:cubicBezTo>
                    <a:pt x="445" y="48"/>
                    <a:pt x="444" y="48"/>
                    <a:pt x="442" y="49"/>
                  </a:cubicBezTo>
                  <a:cubicBezTo>
                    <a:pt x="441" y="49"/>
                    <a:pt x="440" y="50"/>
                    <a:pt x="440" y="50"/>
                  </a:cubicBezTo>
                  <a:cubicBezTo>
                    <a:pt x="439" y="51"/>
                    <a:pt x="439" y="51"/>
                    <a:pt x="439" y="51"/>
                  </a:cubicBezTo>
                  <a:cubicBezTo>
                    <a:pt x="438" y="51"/>
                    <a:pt x="438" y="52"/>
                    <a:pt x="438" y="52"/>
                  </a:cubicBezTo>
                  <a:cubicBezTo>
                    <a:pt x="437" y="52"/>
                    <a:pt x="437" y="53"/>
                    <a:pt x="438" y="53"/>
                  </a:cubicBezTo>
                  <a:cubicBezTo>
                    <a:pt x="438" y="53"/>
                    <a:pt x="438" y="53"/>
                    <a:pt x="438" y="53"/>
                  </a:cubicBezTo>
                  <a:cubicBezTo>
                    <a:pt x="439" y="53"/>
                    <a:pt x="440" y="53"/>
                    <a:pt x="441" y="53"/>
                  </a:cubicBezTo>
                  <a:cubicBezTo>
                    <a:pt x="441" y="53"/>
                    <a:pt x="442" y="53"/>
                    <a:pt x="442" y="53"/>
                  </a:cubicBezTo>
                  <a:cubicBezTo>
                    <a:pt x="443" y="52"/>
                    <a:pt x="444" y="52"/>
                    <a:pt x="445" y="52"/>
                  </a:cubicBezTo>
                  <a:cubicBezTo>
                    <a:pt x="446" y="51"/>
                    <a:pt x="447" y="51"/>
                    <a:pt x="449" y="51"/>
                  </a:cubicBezTo>
                  <a:cubicBezTo>
                    <a:pt x="449" y="51"/>
                    <a:pt x="450" y="51"/>
                    <a:pt x="451" y="50"/>
                  </a:cubicBezTo>
                  <a:cubicBezTo>
                    <a:pt x="454" y="49"/>
                    <a:pt x="456" y="47"/>
                    <a:pt x="458" y="47"/>
                  </a:cubicBezTo>
                  <a:cubicBezTo>
                    <a:pt x="460" y="47"/>
                    <a:pt x="461" y="47"/>
                    <a:pt x="462" y="46"/>
                  </a:cubicBezTo>
                  <a:cubicBezTo>
                    <a:pt x="463" y="46"/>
                    <a:pt x="463" y="46"/>
                    <a:pt x="464" y="46"/>
                  </a:cubicBezTo>
                  <a:cubicBezTo>
                    <a:pt x="466" y="45"/>
                    <a:pt x="468" y="46"/>
                    <a:pt x="469" y="46"/>
                  </a:cubicBezTo>
                  <a:cubicBezTo>
                    <a:pt x="469" y="44"/>
                    <a:pt x="469" y="42"/>
                    <a:pt x="470" y="41"/>
                  </a:cubicBezTo>
                  <a:cubicBezTo>
                    <a:pt x="470" y="40"/>
                    <a:pt x="471" y="40"/>
                    <a:pt x="472" y="39"/>
                  </a:cubicBezTo>
                  <a:cubicBezTo>
                    <a:pt x="473" y="38"/>
                    <a:pt x="473" y="38"/>
                    <a:pt x="474" y="38"/>
                  </a:cubicBezTo>
                  <a:cubicBezTo>
                    <a:pt x="475" y="38"/>
                    <a:pt x="477" y="38"/>
                    <a:pt x="478" y="38"/>
                  </a:cubicBezTo>
                  <a:cubicBezTo>
                    <a:pt x="479" y="38"/>
                    <a:pt x="480" y="38"/>
                    <a:pt x="481" y="38"/>
                  </a:cubicBezTo>
                  <a:cubicBezTo>
                    <a:pt x="482" y="38"/>
                    <a:pt x="483" y="38"/>
                    <a:pt x="485" y="38"/>
                  </a:cubicBezTo>
                  <a:cubicBezTo>
                    <a:pt x="486" y="38"/>
                    <a:pt x="488" y="38"/>
                    <a:pt x="489" y="39"/>
                  </a:cubicBezTo>
                  <a:cubicBezTo>
                    <a:pt x="491" y="40"/>
                    <a:pt x="490" y="42"/>
                    <a:pt x="490" y="44"/>
                  </a:cubicBezTo>
                  <a:cubicBezTo>
                    <a:pt x="490" y="46"/>
                    <a:pt x="490" y="48"/>
                    <a:pt x="490" y="49"/>
                  </a:cubicBezTo>
                  <a:cubicBezTo>
                    <a:pt x="489" y="51"/>
                    <a:pt x="489" y="51"/>
                    <a:pt x="488" y="53"/>
                  </a:cubicBezTo>
                  <a:cubicBezTo>
                    <a:pt x="487" y="53"/>
                    <a:pt x="487" y="54"/>
                    <a:pt x="486" y="54"/>
                  </a:cubicBezTo>
                  <a:cubicBezTo>
                    <a:pt x="485" y="55"/>
                    <a:pt x="485" y="55"/>
                    <a:pt x="485" y="55"/>
                  </a:cubicBezTo>
                  <a:cubicBezTo>
                    <a:pt x="484" y="55"/>
                    <a:pt x="484" y="56"/>
                    <a:pt x="483" y="56"/>
                  </a:cubicBezTo>
                  <a:cubicBezTo>
                    <a:pt x="483" y="56"/>
                    <a:pt x="483" y="56"/>
                    <a:pt x="483" y="57"/>
                  </a:cubicBezTo>
                  <a:cubicBezTo>
                    <a:pt x="482" y="57"/>
                    <a:pt x="482" y="58"/>
                    <a:pt x="481" y="58"/>
                  </a:cubicBezTo>
                  <a:cubicBezTo>
                    <a:pt x="481" y="58"/>
                    <a:pt x="480" y="59"/>
                    <a:pt x="479" y="59"/>
                  </a:cubicBezTo>
                  <a:cubicBezTo>
                    <a:pt x="478" y="61"/>
                    <a:pt x="476" y="60"/>
                    <a:pt x="474" y="62"/>
                  </a:cubicBezTo>
                  <a:cubicBezTo>
                    <a:pt x="473" y="63"/>
                    <a:pt x="473" y="65"/>
                    <a:pt x="473" y="66"/>
                  </a:cubicBezTo>
                  <a:cubicBezTo>
                    <a:pt x="472" y="67"/>
                    <a:pt x="471" y="68"/>
                    <a:pt x="470" y="69"/>
                  </a:cubicBezTo>
                  <a:cubicBezTo>
                    <a:pt x="469" y="70"/>
                    <a:pt x="468" y="71"/>
                    <a:pt x="468" y="72"/>
                  </a:cubicBezTo>
                  <a:cubicBezTo>
                    <a:pt x="470" y="72"/>
                    <a:pt x="471" y="71"/>
                    <a:pt x="472" y="70"/>
                  </a:cubicBezTo>
                  <a:cubicBezTo>
                    <a:pt x="473" y="69"/>
                    <a:pt x="474" y="68"/>
                    <a:pt x="475" y="68"/>
                  </a:cubicBezTo>
                  <a:cubicBezTo>
                    <a:pt x="475" y="67"/>
                    <a:pt x="475" y="67"/>
                    <a:pt x="475" y="66"/>
                  </a:cubicBezTo>
                  <a:cubicBezTo>
                    <a:pt x="476" y="66"/>
                    <a:pt x="476" y="66"/>
                    <a:pt x="476" y="65"/>
                  </a:cubicBezTo>
                  <a:cubicBezTo>
                    <a:pt x="477" y="65"/>
                    <a:pt x="477" y="64"/>
                    <a:pt x="477" y="64"/>
                  </a:cubicBezTo>
                  <a:cubicBezTo>
                    <a:pt x="477" y="64"/>
                    <a:pt x="478" y="64"/>
                    <a:pt x="478" y="64"/>
                  </a:cubicBezTo>
                  <a:cubicBezTo>
                    <a:pt x="479" y="64"/>
                    <a:pt x="479" y="64"/>
                    <a:pt x="479" y="64"/>
                  </a:cubicBezTo>
                  <a:cubicBezTo>
                    <a:pt x="480" y="64"/>
                    <a:pt x="481" y="64"/>
                    <a:pt x="481" y="64"/>
                  </a:cubicBezTo>
                  <a:cubicBezTo>
                    <a:pt x="482" y="64"/>
                    <a:pt x="482" y="63"/>
                    <a:pt x="482" y="63"/>
                  </a:cubicBezTo>
                  <a:cubicBezTo>
                    <a:pt x="483" y="62"/>
                    <a:pt x="483" y="62"/>
                    <a:pt x="484" y="62"/>
                  </a:cubicBezTo>
                  <a:cubicBezTo>
                    <a:pt x="484" y="61"/>
                    <a:pt x="485" y="61"/>
                    <a:pt x="486" y="60"/>
                  </a:cubicBezTo>
                  <a:cubicBezTo>
                    <a:pt x="486" y="60"/>
                    <a:pt x="486" y="60"/>
                    <a:pt x="487" y="59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7" y="59"/>
                    <a:pt x="487" y="59"/>
                    <a:pt x="488" y="59"/>
                  </a:cubicBezTo>
                  <a:cubicBezTo>
                    <a:pt x="489" y="58"/>
                    <a:pt x="491" y="57"/>
                    <a:pt x="493" y="55"/>
                  </a:cubicBezTo>
                  <a:cubicBezTo>
                    <a:pt x="493" y="55"/>
                    <a:pt x="494" y="55"/>
                    <a:pt x="494" y="55"/>
                  </a:cubicBezTo>
                  <a:cubicBezTo>
                    <a:pt x="494" y="54"/>
                    <a:pt x="495" y="54"/>
                    <a:pt x="495" y="54"/>
                  </a:cubicBezTo>
                  <a:cubicBezTo>
                    <a:pt x="495" y="54"/>
                    <a:pt x="496" y="53"/>
                    <a:pt x="497" y="52"/>
                  </a:cubicBezTo>
                  <a:cubicBezTo>
                    <a:pt x="497" y="51"/>
                    <a:pt x="498" y="51"/>
                    <a:pt x="498" y="51"/>
                  </a:cubicBezTo>
                  <a:cubicBezTo>
                    <a:pt x="499" y="51"/>
                    <a:pt x="499" y="50"/>
                    <a:pt x="500" y="50"/>
                  </a:cubicBezTo>
                  <a:cubicBezTo>
                    <a:pt x="501" y="50"/>
                    <a:pt x="501" y="50"/>
                    <a:pt x="502" y="49"/>
                  </a:cubicBezTo>
                  <a:cubicBezTo>
                    <a:pt x="502" y="49"/>
                    <a:pt x="503" y="49"/>
                    <a:pt x="504" y="49"/>
                  </a:cubicBezTo>
                  <a:cubicBezTo>
                    <a:pt x="504" y="49"/>
                    <a:pt x="505" y="48"/>
                    <a:pt x="505" y="48"/>
                  </a:cubicBezTo>
                  <a:cubicBezTo>
                    <a:pt x="506" y="48"/>
                    <a:pt x="507" y="48"/>
                    <a:pt x="508" y="48"/>
                  </a:cubicBezTo>
                  <a:cubicBezTo>
                    <a:pt x="509" y="48"/>
                    <a:pt x="510" y="48"/>
                    <a:pt x="510" y="48"/>
                  </a:cubicBezTo>
                  <a:cubicBezTo>
                    <a:pt x="510" y="49"/>
                    <a:pt x="509" y="49"/>
                    <a:pt x="509" y="49"/>
                  </a:cubicBezTo>
                  <a:cubicBezTo>
                    <a:pt x="508" y="50"/>
                    <a:pt x="508" y="52"/>
                    <a:pt x="509" y="52"/>
                  </a:cubicBezTo>
                  <a:cubicBezTo>
                    <a:pt x="509" y="52"/>
                    <a:pt x="510" y="52"/>
                    <a:pt x="510" y="52"/>
                  </a:cubicBezTo>
                  <a:cubicBezTo>
                    <a:pt x="511" y="52"/>
                    <a:pt x="511" y="51"/>
                    <a:pt x="511" y="51"/>
                  </a:cubicBezTo>
                  <a:cubicBezTo>
                    <a:pt x="512" y="51"/>
                    <a:pt x="512" y="51"/>
                    <a:pt x="512" y="51"/>
                  </a:cubicBezTo>
                  <a:cubicBezTo>
                    <a:pt x="513" y="51"/>
                    <a:pt x="513" y="50"/>
                    <a:pt x="513" y="50"/>
                  </a:cubicBezTo>
                  <a:cubicBezTo>
                    <a:pt x="514" y="50"/>
                    <a:pt x="515" y="50"/>
                    <a:pt x="515" y="50"/>
                  </a:cubicBezTo>
                  <a:cubicBezTo>
                    <a:pt x="517" y="50"/>
                    <a:pt x="518" y="51"/>
                    <a:pt x="519" y="51"/>
                  </a:cubicBezTo>
                  <a:cubicBezTo>
                    <a:pt x="520" y="51"/>
                    <a:pt x="521" y="51"/>
                    <a:pt x="521" y="51"/>
                  </a:cubicBezTo>
                  <a:cubicBezTo>
                    <a:pt x="523" y="52"/>
                    <a:pt x="524" y="51"/>
                    <a:pt x="525" y="51"/>
                  </a:cubicBezTo>
                  <a:cubicBezTo>
                    <a:pt x="526" y="51"/>
                    <a:pt x="528" y="52"/>
                    <a:pt x="529" y="51"/>
                  </a:cubicBezTo>
                  <a:cubicBezTo>
                    <a:pt x="529" y="51"/>
                    <a:pt x="529" y="50"/>
                    <a:pt x="529" y="50"/>
                  </a:cubicBezTo>
                  <a:cubicBezTo>
                    <a:pt x="530" y="49"/>
                    <a:pt x="530" y="49"/>
                    <a:pt x="531" y="49"/>
                  </a:cubicBezTo>
                  <a:cubicBezTo>
                    <a:pt x="531" y="49"/>
                    <a:pt x="532" y="49"/>
                    <a:pt x="532" y="49"/>
                  </a:cubicBezTo>
                  <a:cubicBezTo>
                    <a:pt x="532" y="49"/>
                    <a:pt x="532" y="48"/>
                    <a:pt x="532" y="48"/>
                  </a:cubicBezTo>
                  <a:cubicBezTo>
                    <a:pt x="532" y="47"/>
                    <a:pt x="532" y="47"/>
                    <a:pt x="531" y="46"/>
                  </a:cubicBezTo>
                  <a:cubicBezTo>
                    <a:pt x="531" y="46"/>
                    <a:pt x="531" y="45"/>
                    <a:pt x="532" y="45"/>
                  </a:cubicBezTo>
                  <a:cubicBezTo>
                    <a:pt x="532" y="45"/>
                    <a:pt x="533" y="45"/>
                    <a:pt x="533" y="45"/>
                  </a:cubicBezTo>
                  <a:cubicBezTo>
                    <a:pt x="533" y="45"/>
                    <a:pt x="534" y="46"/>
                    <a:pt x="535" y="46"/>
                  </a:cubicBezTo>
                  <a:cubicBezTo>
                    <a:pt x="535" y="46"/>
                    <a:pt x="535" y="46"/>
                    <a:pt x="535" y="46"/>
                  </a:cubicBezTo>
                  <a:cubicBezTo>
                    <a:pt x="535" y="45"/>
                    <a:pt x="535" y="45"/>
                    <a:pt x="535" y="44"/>
                  </a:cubicBezTo>
                  <a:cubicBezTo>
                    <a:pt x="535" y="44"/>
                    <a:pt x="535" y="44"/>
                    <a:pt x="534" y="43"/>
                  </a:cubicBezTo>
                  <a:cubicBezTo>
                    <a:pt x="534" y="43"/>
                    <a:pt x="534" y="43"/>
                    <a:pt x="534" y="42"/>
                  </a:cubicBezTo>
                  <a:cubicBezTo>
                    <a:pt x="534" y="42"/>
                    <a:pt x="535" y="42"/>
                    <a:pt x="535" y="42"/>
                  </a:cubicBezTo>
                  <a:cubicBezTo>
                    <a:pt x="536" y="42"/>
                    <a:pt x="537" y="42"/>
                    <a:pt x="537" y="42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84" name="Freeform 493"/>
            <p:cNvSpPr>
              <a:spLocks/>
            </p:cNvSpPr>
            <p:nvPr/>
          </p:nvSpPr>
          <p:spPr bwMode="gray">
            <a:xfrm>
              <a:off x="5964546" y="1994570"/>
              <a:ext cx="7423" cy="2227"/>
            </a:xfrm>
            <a:custGeom>
              <a:avLst/>
              <a:gdLst>
                <a:gd name="T0" fmla="*/ 3 w 17"/>
                <a:gd name="T1" fmla="*/ 0 h 5"/>
                <a:gd name="T2" fmla="*/ 5 w 17"/>
                <a:gd name="T3" fmla="*/ 2 h 5"/>
                <a:gd name="T4" fmla="*/ 9 w 17"/>
                <a:gd name="T5" fmla="*/ 2 h 5"/>
                <a:gd name="T6" fmla="*/ 10 w 17"/>
                <a:gd name="T7" fmla="*/ 3 h 5"/>
                <a:gd name="T8" fmla="*/ 13 w 17"/>
                <a:gd name="T9" fmla="*/ 4 h 5"/>
                <a:gd name="T10" fmla="*/ 17 w 17"/>
                <a:gd name="T11" fmla="*/ 4 h 5"/>
                <a:gd name="T12" fmla="*/ 17 w 17"/>
                <a:gd name="T13" fmla="*/ 5 h 5"/>
                <a:gd name="T14" fmla="*/ 14 w 17"/>
                <a:gd name="T15" fmla="*/ 5 h 5"/>
                <a:gd name="T16" fmla="*/ 12 w 17"/>
                <a:gd name="T17" fmla="*/ 5 h 5"/>
                <a:gd name="T18" fmla="*/ 9 w 17"/>
                <a:gd name="T19" fmla="*/ 5 h 5"/>
                <a:gd name="T20" fmla="*/ 8 w 17"/>
                <a:gd name="T21" fmla="*/ 4 h 5"/>
                <a:gd name="T22" fmla="*/ 5 w 17"/>
                <a:gd name="T23" fmla="*/ 4 h 5"/>
                <a:gd name="T24" fmla="*/ 3 w 17"/>
                <a:gd name="T25" fmla="*/ 3 h 5"/>
                <a:gd name="T26" fmla="*/ 0 w 17"/>
                <a:gd name="T27" fmla="*/ 0 h 5"/>
                <a:gd name="T28" fmla="*/ 3 w 1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5">
                  <a:moveTo>
                    <a:pt x="3" y="0"/>
                  </a:moveTo>
                  <a:lnTo>
                    <a:pt x="5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5" y="4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85" name="Freeform 494"/>
            <p:cNvSpPr>
              <a:spLocks/>
            </p:cNvSpPr>
            <p:nvPr/>
          </p:nvSpPr>
          <p:spPr bwMode="gray">
            <a:xfrm>
              <a:off x="5969000" y="1995684"/>
              <a:ext cx="5567" cy="742"/>
            </a:xfrm>
            <a:custGeom>
              <a:avLst/>
              <a:gdLst>
                <a:gd name="T0" fmla="*/ 3 w 13"/>
                <a:gd name="T1" fmla="*/ 0 h 2"/>
                <a:gd name="T2" fmla="*/ 4 w 13"/>
                <a:gd name="T3" fmla="*/ 0 h 2"/>
                <a:gd name="T4" fmla="*/ 7 w 13"/>
                <a:gd name="T5" fmla="*/ 0 h 2"/>
                <a:gd name="T6" fmla="*/ 11 w 13"/>
                <a:gd name="T7" fmla="*/ 1 h 2"/>
                <a:gd name="T8" fmla="*/ 13 w 13"/>
                <a:gd name="T9" fmla="*/ 1 h 2"/>
                <a:gd name="T10" fmla="*/ 12 w 13"/>
                <a:gd name="T11" fmla="*/ 2 h 2"/>
                <a:gd name="T12" fmla="*/ 11 w 13"/>
                <a:gd name="T13" fmla="*/ 2 h 2"/>
                <a:gd name="T14" fmla="*/ 8 w 13"/>
                <a:gd name="T15" fmla="*/ 2 h 2"/>
                <a:gd name="T16" fmla="*/ 7 w 13"/>
                <a:gd name="T17" fmla="*/ 1 h 2"/>
                <a:gd name="T18" fmla="*/ 4 w 13"/>
                <a:gd name="T19" fmla="*/ 1 h 2"/>
                <a:gd name="T20" fmla="*/ 0 w 13"/>
                <a:gd name="T21" fmla="*/ 0 h 2"/>
                <a:gd name="T22" fmla="*/ 3 w 1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">
                  <a:moveTo>
                    <a:pt x="3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86" name="Freeform 495"/>
            <p:cNvSpPr>
              <a:spLocks/>
            </p:cNvSpPr>
            <p:nvPr/>
          </p:nvSpPr>
          <p:spPr bwMode="gray">
            <a:xfrm>
              <a:off x="5967144" y="1993086"/>
              <a:ext cx="9650" cy="2598"/>
            </a:xfrm>
            <a:custGeom>
              <a:avLst/>
              <a:gdLst>
                <a:gd name="T0" fmla="*/ 21 w 22"/>
                <a:gd name="T1" fmla="*/ 6 h 6"/>
                <a:gd name="T2" fmla="*/ 17 w 22"/>
                <a:gd name="T3" fmla="*/ 6 h 6"/>
                <a:gd name="T4" fmla="*/ 15 w 22"/>
                <a:gd name="T5" fmla="*/ 6 h 6"/>
                <a:gd name="T6" fmla="*/ 12 w 22"/>
                <a:gd name="T7" fmla="*/ 3 h 6"/>
                <a:gd name="T8" fmla="*/ 9 w 22"/>
                <a:gd name="T9" fmla="*/ 2 h 6"/>
                <a:gd name="T10" fmla="*/ 4 w 22"/>
                <a:gd name="T11" fmla="*/ 2 h 6"/>
                <a:gd name="T12" fmla="*/ 0 w 22"/>
                <a:gd name="T13" fmla="*/ 2 h 6"/>
                <a:gd name="T14" fmla="*/ 2 w 22"/>
                <a:gd name="T15" fmla="*/ 0 h 6"/>
                <a:gd name="T16" fmla="*/ 6 w 22"/>
                <a:gd name="T17" fmla="*/ 0 h 6"/>
                <a:gd name="T18" fmla="*/ 9 w 22"/>
                <a:gd name="T19" fmla="*/ 0 h 6"/>
                <a:gd name="T20" fmla="*/ 12 w 22"/>
                <a:gd name="T21" fmla="*/ 0 h 6"/>
                <a:gd name="T22" fmla="*/ 15 w 22"/>
                <a:gd name="T23" fmla="*/ 3 h 6"/>
                <a:gd name="T24" fmla="*/ 17 w 22"/>
                <a:gd name="T25" fmla="*/ 3 h 6"/>
                <a:gd name="T26" fmla="*/ 20 w 22"/>
                <a:gd name="T27" fmla="*/ 4 h 6"/>
                <a:gd name="T28" fmla="*/ 22 w 22"/>
                <a:gd name="T29" fmla="*/ 6 h 6"/>
                <a:gd name="T30" fmla="*/ 21 w 22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6">
                  <a:moveTo>
                    <a:pt x="21" y="6"/>
                  </a:moveTo>
                  <a:lnTo>
                    <a:pt x="17" y="6"/>
                  </a:lnTo>
                  <a:lnTo>
                    <a:pt x="15" y="6"/>
                  </a:lnTo>
                  <a:lnTo>
                    <a:pt x="12" y="3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87" name="Freeform 496"/>
            <p:cNvSpPr>
              <a:spLocks/>
            </p:cNvSpPr>
            <p:nvPr/>
          </p:nvSpPr>
          <p:spPr bwMode="gray">
            <a:xfrm>
              <a:off x="5929658" y="2001622"/>
              <a:ext cx="16702" cy="8165"/>
            </a:xfrm>
            <a:custGeom>
              <a:avLst/>
              <a:gdLst>
                <a:gd name="T0" fmla="*/ 24 w 30"/>
                <a:gd name="T1" fmla="*/ 15 h 15"/>
                <a:gd name="T2" fmla="*/ 27 w 30"/>
                <a:gd name="T3" fmla="*/ 14 h 15"/>
                <a:gd name="T4" fmla="*/ 26 w 30"/>
                <a:gd name="T5" fmla="*/ 12 h 15"/>
                <a:gd name="T6" fmla="*/ 26 w 30"/>
                <a:gd name="T7" fmla="*/ 10 h 15"/>
                <a:gd name="T8" fmla="*/ 28 w 30"/>
                <a:gd name="T9" fmla="*/ 9 h 15"/>
                <a:gd name="T10" fmla="*/ 30 w 30"/>
                <a:gd name="T11" fmla="*/ 7 h 15"/>
                <a:gd name="T12" fmla="*/ 27 w 30"/>
                <a:gd name="T13" fmla="*/ 5 h 15"/>
                <a:gd name="T14" fmla="*/ 22 w 30"/>
                <a:gd name="T15" fmla="*/ 3 h 15"/>
                <a:gd name="T16" fmla="*/ 20 w 30"/>
                <a:gd name="T17" fmla="*/ 3 h 15"/>
                <a:gd name="T18" fmla="*/ 17 w 30"/>
                <a:gd name="T19" fmla="*/ 1 h 15"/>
                <a:gd name="T20" fmla="*/ 14 w 30"/>
                <a:gd name="T21" fmla="*/ 1 h 15"/>
                <a:gd name="T22" fmla="*/ 10 w 30"/>
                <a:gd name="T23" fmla="*/ 1 h 15"/>
                <a:gd name="T24" fmla="*/ 8 w 30"/>
                <a:gd name="T25" fmla="*/ 0 h 15"/>
                <a:gd name="T26" fmla="*/ 6 w 30"/>
                <a:gd name="T27" fmla="*/ 0 h 15"/>
                <a:gd name="T28" fmla="*/ 1 w 30"/>
                <a:gd name="T29" fmla="*/ 0 h 15"/>
                <a:gd name="T30" fmla="*/ 0 w 30"/>
                <a:gd name="T31" fmla="*/ 2 h 15"/>
                <a:gd name="T32" fmla="*/ 1 w 30"/>
                <a:gd name="T33" fmla="*/ 3 h 15"/>
                <a:gd name="T34" fmla="*/ 3 w 30"/>
                <a:gd name="T35" fmla="*/ 4 h 15"/>
                <a:gd name="T36" fmla="*/ 4 w 30"/>
                <a:gd name="T37" fmla="*/ 6 h 15"/>
                <a:gd name="T38" fmla="*/ 7 w 30"/>
                <a:gd name="T39" fmla="*/ 8 h 15"/>
                <a:gd name="T40" fmla="*/ 11 w 30"/>
                <a:gd name="T41" fmla="*/ 9 h 15"/>
                <a:gd name="T42" fmla="*/ 13 w 30"/>
                <a:gd name="T43" fmla="*/ 9 h 15"/>
                <a:gd name="T44" fmla="*/ 17 w 30"/>
                <a:gd name="T45" fmla="*/ 11 h 15"/>
                <a:gd name="T46" fmla="*/ 20 w 30"/>
                <a:gd name="T47" fmla="*/ 12 h 15"/>
                <a:gd name="T48" fmla="*/ 21 w 30"/>
                <a:gd name="T49" fmla="*/ 13 h 15"/>
                <a:gd name="T50" fmla="*/ 23 w 30"/>
                <a:gd name="T51" fmla="*/ 14 h 15"/>
                <a:gd name="T52" fmla="*/ 24 w 30"/>
                <a:gd name="T5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15">
                  <a:moveTo>
                    <a:pt x="24" y="15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1"/>
                    <a:pt x="26" y="10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28" y="6"/>
                    <a:pt x="27" y="5"/>
                  </a:cubicBezTo>
                  <a:cubicBezTo>
                    <a:pt x="26" y="4"/>
                    <a:pt x="22" y="3"/>
                    <a:pt x="22" y="3"/>
                  </a:cubicBezTo>
                  <a:cubicBezTo>
                    <a:pt x="22" y="3"/>
                    <a:pt x="20" y="4"/>
                    <a:pt x="20" y="3"/>
                  </a:cubicBezTo>
                  <a:cubicBezTo>
                    <a:pt x="19" y="2"/>
                    <a:pt x="17" y="1"/>
                    <a:pt x="1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6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4"/>
                    <a:pt x="23" y="14"/>
                    <a:pt x="23" y="14"/>
                  </a:cubicBezTo>
                  <a:lnTo>
                    <a:pt x="24" y="1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88" name="Freeform 497"/>
            <p:cNvSpPr>
              <a:spLocks/>
            </p:cNvSpPr>
            <p:nvPr/>
          </p:nvSpPr>
          <p:spPr bwMode="gray">
            <a:xfrm>
              <a:off x="5934112" y="1996055"/>
              <a:ext cx="8165" cy="3711"/>
            </a:xfrm>
            <a:custGeom>
              <a:avLst/>
              <a:gdLst>
                <a:gd name="T0" fmla="*/ 8 w 15"/>
                <a:gd name="T1" fmla="*/ 7 h 7"/>
                <a:gd name="T2" fmla="*/ 11 w 15"/>
                <a:gd name="T3" fmla="*/ 7 h 7"/>
                <a:gd name="T4" fmla="*/ 13 w 15"/>
                <a:gd name="T5" fmla="*/ 5 h 7"/>
                <a:gd name="T6" fmla="*/ 15 w 15"/>
                <a:gd name="T7" fmla="*/ 4 h 7"/>
                <a:gd name="T8" fmla="*/ 14 w 15"/>
                <a:gd name="T9" fmla="*/ 2 h 7"/>
                <a:gd name="T10" fmla="*/ 12 w 15"/>
                <a:gd name="T11" fmla="*/ 2 h 7"/>
                <a:gd name="T12" fmla="*/ 9 w 15"/>
                <a:gd name="T13" fmla="*/ 1 h 7"/>
                <a:gd name="T14" fmla="*/ 8 w 15"/>
                <a:gd name="T15" fmla="*/ 0 h 7"/>
                <a:gd name="T16" fmla="*/ 5 w 15"/>
                <a:gd name="T17" fmla="*/ 0 h 7"/>
                <a:gd name="T18" fmla="*/ 2 w 15"/>
                <a:gd name="T19" fmla="*/ 2 h 7"/>
                <a:gd name="T20" fmla="*/ 4 w 15"/>
                <a:gd name="T21" fmla="*/ 2 h 7"/>
                <a:gd name="T22" fmla="*/ 5 w 15"/>
                <a:gd name="T23" fmla="*/ 3 h 7"/>
                <a:gd name="T24" fmla="*/ 3 w 15"/>
                <a:gd name="T25" fmla="*/ 5 h 7"/>
                <a:gd name="T26" fmla="*/ 2 w 15"/>
                <a:gd name="T27" fmla="*/ 5 h 7"/>
                <a:gd name="T28" fmla="*/ 0 w 15"/>
                <a:gd name="T29" fmla="*/ 5 h 7"/>
                <a:gd name="T30" fmla="*/ 2 w 15"/>
                <a:gd name="T31" fmla="*/ 6 h 7"/>
                <a:gd name="T32" fmla="*/ 4 w 15"/>
                <a:gd name="T33" fmla="*/ 6 h 7"/>
                <a:gd name="T34" fmla="*/ 6 w 15"/>
                <a:gd name="T35" fmla="*/ 6 h 7"/>
                <a:gd name="T36" fmla="*/ 8 w 15"/>
                <a:gd name="T3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5" y="0"/>
                    <a:pt x="5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89" name="Freeform 498"/>
            <p:cNvSpPr>
              <a:spLocks/>
            </p:cNvSpPr>
            <p:nvPr/>
          </p:nvSpPr>
          <p:spPr bwMode="gray">
            <a:xfrm>
              <a:off x="5925575" y="1999395"/>
              <a:ext cx="4454" cy="742"/>
            </a:xfrm>
            <a:custGeom>
              <a:avLst/>
              <a:gdLst>
                <a:gd name="T0" fmla="*/ 1 w 8"/>
                <a:gd name="T1" fmla="*/ 2 h 2"/>
                <a:gd name="T2" fmla="*/ 3 w 8"/>
                <a:gd name="T3" fmla="*/ 2 h 2"/>
                <a:gd name="T4" fmla="*/ 6 w 8"/>
                <a:gd name="T5" fmla="*/ 2 h 2"/>
                <a:gd name="T6" fmla="*/ 7 w 8"/>
                <a:gd name="T7" fmla="*/ 1 h 2"/>
                <a:gd name="T8" fmla="*/ 5 w 8"/>
                <a:gd name="T9" fmla="*/ 0 h 2"/>
                <a:gd name="T10" fmla="*/ 2 w 8"/>
                <a:gd name="T11" fmla="*/ 0 h 2"/>
                <a:gd name="T12" fmla="*/ 0 w 8"/>
                <a:gd name="T13" fmla="*/ 0 h 2"/>
                <a:gd name="T14" fmla="*/ 1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8" y="2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90" name="Freeform 499"/>
            <p:cNvSpPr>
              <a:spLocks/>
            </p:cNvSpPr>
            <p:nvPr/>
          </p:nvSpPr>
          <p:spPr bwMode="gray">
            <a:xfrm>
              <a:off x="5898110" y="2006447"/>
              <a:ext cx="11135" cy="4825"/>
            </a:xfrm>
            <a:custGeom>
              <a:avLst/>
              <a:gdLst>
                <a:gd name="T0" fmla="*/ 0 w 19"/>
                <a:gd name="T1" fmla="*/ 2 h 8"/>
                <a:gd name="T2" fmla="*/ 1 w 19"/>
                <a:gd name="T3" fmla="*/ 3 h 8"/>
                <a:gd name="T4" fmla="*/ 2 w 19"/>
                <a:gd name="T5" fmla="*/ 4 h 8"/>
                <a:gd name="T6" fmla="*/ 5 w 19"/>
                <a:gd name="T7" fmla="*/ 6 h 8"/>
                <a:gd name="T8" fmla="*/ 8 w 19"/>
                <a:gd name="T9" fmla="*/ 6 h 8"/>
                <a:gd name="T10" fmla="*/ 11 w 19"/>
                <a:gd name="T11" fmla="*/ 7 h 8"/>
                <a:gd name="T12" fmla="*/ 14 w 19"/>
                <a:gd name="T13" fmla="*/ 7 h 8"/>
                <a:gd name="T14" fmla="*/ 16 w 19"/>
                <a:gd name="T15" fmla="*/ 8 h 8"/>
                <a:gd name="T16" fmla="*/ 19 w 19"/>
                <a:gd name="T17" fmla="*/ 8 h 8"/>
                <a:gd name="T18" fmla="*/ 18 w 19"/>
                <a:gd name="T19" fmla="*/ 6 h 8"/>
                <a:gd name="T20" fmla="*/ 15 w 19"/>
                <a:gd name="T21" fmla="*/ 5 h 8"/>
                <a:gd name="T22" fmla="*/ 14 w 19"/>
                <a:gd name="T23" fmla="*/ 5 h 8"/>
                <a:gd name="T24" fmla="*/ 11 w 19"/>
                <a:gd name="T25" fmla="*/ 3 h 8"/>
                <a:gd name="T26" fmla="*/ 7 w 19"/>
                <a:gd name="T27" fmla="*/ 2 h 8"/>
                <a:gd name="T28" fmla="*/ 5 w 19"/>
                <a:gd name="T29" fmla="*/ 0 h 8"/>
                <a:gd name="T30" fmla="*/ 3 w 19"/>
                <a:gd name="T31" fmla="*/ 0 h 8"/>
                <a:gd name="T32" fmla="*/ 2 w 19"/>
                <a:gd name="T33" fmla="*/ 0 h 8"/>
                <a:gd name="T34" fmla="*/ 0 w 19"/>
                <a:gd name="T35" fmla="*/ 0 h 8"/>
                <a:gd name="T36" fmla="*/ 0 w 19"/>
                <a:gd name="T3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8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4"/>
                    <a:pt x="11" y="3"/>
                    <a:pt x="1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91" name="Freeform 500"/>
            <p:cNvSpPr>
              <a:spLocks/>
            </p:cNvSpPr>
            <p:nvPr/>
          </p:nvSpPr>
          <p:spPr bwMode="gray">
            <a:xfrm>
              <a:off x="5794188" y="2066944"/>
              <a:ext cx="5567" cy="1856"/>
            </a:xfrm>
            <a:custGeom>
              <a:avLst/>
              <a:gdLst>
                <a:gd name="T0" fmla="*/ 2 w 13"/>
                <a:gd name="T1" fmla="*/ 0 h 4"/>
                <a:gd name="T2" fmla="*/ 0 w 13"/>
                <a:gd name="T3" fmla="*/ 3 h 4"/>
                <a:gd name="T4" fmla="*/ 4 w 13"/>
                <a:gd name="T5" fmla="*/ 3 h 4"/>
                <a:gd name="T6" fmla="*/ 8 w 13"/>
                <a:gd name="T7" fmla="*/ 4 h 4"/>
                <a:gd name="T8" fmla="*/ 10 w 13"/>
                <a:gd name="T9" fmla="*/ 3 h 4"/>
                <a:gd name="T10" fmla="*/ 13 w 13"/>
                <a:gd name="T11" fmla="*/ 0 h 4"/>
                <a:gd name="T12" fmla="*/ 9 w 13"/>
                <a:gd name="T13" fmla="*/ 0 h 4"/>
                <a:gd name="T14" fmla="*/ 6 w 13"/>
                <a:gd name="T15" fmla="*/ 0 h 4"/>
                <a:gd name="T16" fmla="*/ 2 w 1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">
                  <a:moveTo>
                    <a:pt x="2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92" name="Freeform 501"/>
            <p:cNvSpPr>
              <a:spLocks/>
            </p:cNvSpPr>
            <p:nvPr/>
          </p:nvSpPr>
          <p:spPr bwMode="gray">
            <a:xfrm>
              <a:off x="5800498" y="2066573"/>
              <a:ext cx="5938" cy="1856"/>
            </a:xfrm>
            <a:custGeom>
              <a:avLst/>
              <a:gdLst>
                <a:gd name="T0" fmla="*/ 0 w 13"/>
                <a:gd name="T1" fmla="*/ 1 h 4"/>
                <a:gd name="T2" fmla="*/ 3 w 13"/>
                <a:gd name="T3" fmla="*/ 4 h 4"/>
                <a:gd name="T4" fmla="*/ 6 w 13"/>
                <a:gd name="T5" fmla="*/ 4 h 4"/>
                <a:gd name="T6" fmla="*/ 11 w 13"/>
                <a:gd name="T7" fmla="*/ 4 h 4"/>
                <a:gd name="T8" fmla="*/ 13 w 13"/>
                <a:gd name="T9" fmla="*/ 1 h 4"/>
                <a:gd name="T10" fmla="*/ 11 w 13"/>
                <a:gd name="T11" fmla="*/ 1 h 4"/>
                <a:gd name="T12" fmla="*/ 7 w 13"/>
                <a:gd name="T13" fmla="*/ 0 h 4"/>
                <a:gd name="T14" fmla="*/ 4 w 13"/>
                <a:gd name="T15" fmla="*/ 0 h 4"/>
                <a:gd name="T16" fmla="*/ 2 w 13"/>
                <a:gd name="T17" fmla="*/ 0 h 4"/>
                <a:gd name="T18" fmla="*/ 0 w 13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0" y="1"/>
                  </a:moveTo>
                  <a:lnTo>
                    <a:pt x="3" y="4"/>
                  </a:lnTo>
                  <a:lnTo>
                    <a:pt x="6" y="4"/>
                  </a:lnTo>
                  <a:lnTo>
                    <a:pt x="11" y="4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93" name="Freeform 502"/>
            <p:cNvSpPr>
              <a:spLocks/>
            </p:cNvSpPr>
            <p:nvPr/>
          </p:nvSpPr>
          <p:spPr bwMode="gray">
            <a:xfrm>
              <a:off x="5884749" y="2116679"/>
              <a:ext cx="3340" cy="2598"/>
            </a:xfrm>
            <a:custGeom>
              <a:avLst/>
              <a:gdLst>
                <a:gd name="T0" fmla="*/ 0 w 8"/>
                <a:gd name="T1" fmla="*/ 5 h 6"/>
                <a:gd name="T2" fmla="*/ 3 w 8"/>
                <a:gd name="T3" fmla="*/ 4 h 6"/>
                <a:gd name="T4" fmla="*/ 6 w 8"/>
                <a:gd name="T5" fmla="*/ 2 h 6"/>
                <a:gd name="T6" fmla="*/ 7 w 8"/>
                <a:gd name="T7" fmla="*/ 0 h 6"/>
                <a:gd name="T8" fmla="*/ 8 w 8"/>
                <a:gd name="T9" fmla="*/ 1 h 6"/>
                <a:gd name="T10" fmla="*/ 8 w 8"/>
                <a:gd name="T11" fmla="*/ 4 h 6"/>
                <a:gd name="T12" fmla="*/ 7 w 8"/>
                <a:gd name="T13" fmla="*/ 5 h 6"/>
                <a:gd name="T14" fmla="*/ 6 w 8"/>
                <a:gd name="T15" fmla="*/ 6 h 6"/>
                <a:gd name="T16" fmla="*/ 3 w 8"/>
                <a:gd name="T17" fmla="*/ 6 h 6"/>
                <a:gd name="T18" fmla="*/ 0 w 8"/>
                <a:gd name="T19" fmla="*/ 6 h 6"/>
                <a:gd name="T20" fmla="*/ 0 w 8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0" y="5"/>
                  </a:moveTo>
                  <a:lnTo>
                    <a:pt x="3" y="4"/>
                  </a:lnTo>
                  <a:lnTo>
                    <a:pt x="6" y="2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94" name="Freeform 503"/>
            <p:cNvSpPr>
              <a:spLocks/>
            </p:cNvSpPr>
            <p:nvPr/>
          </p:nvSpPr>
          <p:spPr bwMode="gray">
            <a:xfrm>
              <a:off x="5879924" y="2106657"/>
              <a:ext cx="2598" cy="742"/>
            </a:xfrm>
            <a:custGeom>
              <a:avLst/>
              <a:gdLst>
                <a:gd name="T0" fmla="*/ 0 w 6"/>
                <a:gd name="T1" fmla="*/ 1 h 2"/>
                <a:gd name="T2" fmla="*/ 4 w 6"/>
                <a:gd name="T3" fmla="*/ 2 h 2"/>
                <a:gd name="T4" fmla="*/ 5 w 6"/>
                <a:gd name="T5" fmla="*/ 2 h 2"/>
                <a:gd name="T6" fmla="*/ 6 w 6"/>
                <a:gd name="T7" fmla="*/ 0 h 2"/>
                <a:gd name="T8" fmla="*/ 5 w 6"/>
                <a:gd name="T9" fmla="*/ 0 h 2"/>
                <a:gd name="T10" fmla="*/ 4 w 6"/>
                <a:gd name="T11" fmla="*/ 0 h 2"/>
                <a:gd name="T12" fmla="*/ 1 w 6"/>
                <a:gd name="T13" fmla="*/ 0 h 2"/>
                <a:gd name="T14" fmla="*/ 0 w 6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95" name="Freeform 504"/>
            <p:cNvSpPr>
              <a:spLocks/>
            </p:cNvSpPr>
            <p:nvPr/>
          </p:nvSpPr>
          <p:spPr bwMode="gray">
            <a:xfrm>
              <a:off x="5897368" y="2128927"/>
              <a:ext cx="3340" cy="1113"/>
            </a:xfrm>
            <a:custGeom>
              <a:avLst/>
              <a:gdLst>
                <a:gd name="T0" fmla="*/ 0 w 8"/>
                <a:gd name="T1" fmla="*/ 2 h 3"/>
                <a:gd name="T2" fmla="*/ 1 w 8"/>
                <a:gd name="T3" fmla="*/ 3 h 3"/>
                <a:gd name="T4" fmla="*/ 4 w 8"/>
                <a:gd name="T5" fmla="*/ 3 h 3"/>
                <a:gd name="T6" fmla="*/ 6 w 8"/>
                <a:gd name="T7" fmla="*/ 3 h 3"/>
                <a:gd name="T8" fmla="*/ 8 w 8"/>
                <a:gd name="T9" fmla="*/ 0 h 3"/>
                <a:gd name="T10" fmla="*/ 2 w 8"/>
                <a:gd name="T11" fmla="*/ 2 h 3"/>
                <a:gd name="T12" fmla="*/ 1 w 8"/>
                <a:gd name="T13" fmla="*/ 2 h 3"/>
                <a:gd name="T14" fmla="*/ 0 w 8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0" y="2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96" name="Freeform 505"/>
            <p:cNvSpPr>
              <a:spLocks/>
            </p:cNvSpPr>
            <p:nvPr/>
          </p:nvSpPr>
          <p:spPr bwMode="gray">
            <a:xfrm>
              <a:off x="5899224" y="2131896"/>
              <a:ext cx="3711" cy="2598"/>
            </a:xfrm>
            <a:custGeom>
              <a:avLst/>
              <a:gdLst>
                <a:gd name="T0" fmla="*/ 1 w 7"/>
                <a:gd name="T1" fmla="*/ 1 h 5"/>
                <a:gd name="T2" fmla="*/ 1 w 7"/>
                <a:gd name="T3" fmla="*/ 3 h 5"/>
                <a:gd name="T4" fmla="*/ 1 w 7"/>
                <a:gd name="T5" fmla="*/ 5 h 5"/>
                <a:gd name="T6" fmla="*/ 4 w 7"/>
                <a:gd name="T7" fmla="*/ 4 h 5"/>
                <a:gd name="T8" fmla="*/ 5 w 7"/>
                <a:gd name="T9" fmla="*/ 3 h 5"/>
                <a:gd name="T10" fmla="*/ 6 w 7"/>
                <a:gd name="T11" fmla="*/ 2 h 5"/>
                <a:gd name="T12" fmla="*/ 7 w 7"/>
                <a:gd name="T13" fmla="*/ 2 h 5"/>
                <a:gd name="T14" fmla="*/ 4 w 7"/>
                <a:gd name="T15" fmla="*/ 2 h 5"/>
                <a:gd name="T16" fmla="*/ 3 w 7"/>
                <a:gd name="T17" fmla="*/ 2 h 5"/>
                <a:gd name="T18" fmla="*/ 1 w 7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97" name="Freeform 506"/>
            <p:cNvSpPr>
              <a:spLocks/>
            </p:cNvSpPr>
            <p:nvPr/>
          </p:nvSpPr>
          <p:spPr bwMode="gray">
            <a:xfrm>
              <a:off x="5895141" y="2132638"/>
              <a:ext cx="2227" cy="3340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4 h 5"/>
                <a:gd name="T4" fmla="*/ 2 w 4"/>
                <a:gd name="T5" fmla="*/ 5 h 5"/>
                <a:gd name="T6" fmla="*/ 4 w 4"/>
                <a:gd name="T7" fmla="*/ 4 h 5"/>
                <a:gd name="T8" fmla="*/ 4 w 4"/>
                <a:gd name="T9" fmla="*/ 2 h 5"/>
                <a:gd name="T10" fmla="*/ 4 w 4"/>
                <a:gd name="T11" fmla="*/ 1 h 5"/>
                <a:gd name="T12" fmla="*/ 3 w 4"/>
                <a:gd name="T13" fmla="*/ 0 h 5"/>
                <a:gd name="T14" fmla="*/ 2 w 4"/>
                <a:gd name="T15" fmla="*/ 1 h 5"/>
                <a:gd name="T16" fmla="*/ 0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98" name="Freeform 507"/>
            <p:cNvSpPr>
              <a:spLocks/>
            </p:cNvSpPr>
            <p:nvPr/>
          </p:nvSpPr>
          <p:spPr bwMode="gray">
            <a:xfrm>
              <a:off x="5908873" y="2147113"/>
              <a:ext cx="2969" cy="3711"/>
            </a:xfrm>
            <a:custGeom>
              <a:avLst/>
              <a:gdLst>
                <a:gd name="T0" fmla="*/ 0 w 7"/>
                <a:gd name="T1" fmla="*/ 5 h 8"/>
                <a:gd name="T2" fmla="*/ 2 w 7"/>
                <a:gd name="T3" fmla="*/ 8 h 8"/>
                <a:gd name="T4" fmla="*/ 5 w 7"/>
                <a:gd name="T5" fmla="*/ 8 h 8"/>
                <a:gd name="T6" fmla="*/ 5 w 7"/>
                <a:gd name="T7" fmla="*/ 5 h 8"/>
                <a:gd name="T8" fmla="*/ 6 w 7"/>
                <a:gd name="T9" fmla="*/ 4 h 8"/>
                <a:gd name="T10" fmla="*/ 6 w 7"/>
                <a:gd name="T11" fmla="*/ 2 h 8"/>
                <a:gd name="T12" fmla="*/ 7 w 7"/>
                <a:gd name="T13" fmla="*/ 1 h 8"/>
                <a:gd name="T14" fmla="*/ 6 w 7"/>
                <a:gd name="T15" fmla="*/ 0 h 8"/>
                <a:gd name="T16" fmla="*/ 5 w 7"/>
                <a:gd name="T17" fmla="*/ 0 h 8"/>
                <a:gd name="T18" fmla="*/ 4 w 7"/>
                <a:gd name="T19" fmla="*/ 1 h 8"/>
                <a:gd name="T20" fmla="*/ 1 w 7"/>
                <a:gd name="T21" fmla="*/ 1 h 8"/>
                <a:gd name="T22" fmla="*/ 0 w 7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8">
                  <a:moveTo>
                    <a:pt x="0" y="5"/>
                  </a:move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799" name="Freeform 508"/>
            <p:cNvSpPr>
              <a:spLocks/>
            </p:cNvSpPr>
            <p:nvPr/>
          </p:nvSpPr>
          <p:spPr bwMode="gray">
            <a:xfrm>
              <a:off x="5889945" y="2142288"/>
              <a:ext cx="15588" cy="11135"/>
            </a:xfrm>
            <a:custGeom>
              <a:avLst/>
              <a:gdLst>
                <a:gd name="T0" fmla="*/ 22 w 28"/>
                <a:gd name="T1" fmla="*/ 16 h 19"/>
                <a:gd name="T2" fmla="*/ 24 w 28"/>
                <a:gd name="T3" fmla="*/ 16 h 19"/>
                <a:gd name="T4" fmla="*/ 26 w 28"/>
                <a:gd name="T5" fmla="*/ 15 h 19"/>
                <a:gd name="T6" fmla="*/ 28 w 28"/>
                <a:gd name="T7" fmla="*/ 13 h 19"/>
                <a:gd name="T8" fmla="*/ 28 w 28"/>
                <a:gd name="T9" fmla="*/ 12 h 19"/>
                <a:gd name="T10" fmla="*/ 28 w 28"/>
                <a:gd name="T11" fmla="*/ 10 h 19"/>
                <a:gd name="T12" fmla="*/ 26 w 28"/>
                <a:gd name="T13" fmla="*/ 8 h 19"/>
                <a:gd name="T14" fmla="*/ 23 w 28"/>
                <a:gd name="T15" fmla="*/ 8 h 19"/>
                <a:gd name="T16" fmla="*/ 21 w 28"/>
                <a:gd name="T17" fmla="*/ 8 h 19"/>
                <a:gd name="T18" fmla="*/ 19 w 28"/>
                <a:gd name="T19" fmla="*/ 6 h 19"/>
                <a:gd name="T20" fmla="*/ 18 w 28"/>
                <a:gd name="T21" fmla="*/ 4 h 19"/>
                <a:gd name="T22" fmla="*/ 16 w 28"/>
                <a:gd name="T23" fmla="*/ 3 h 19"/>
                <a:gd name="T24" fmla="*/ 14 w 28"/>
                <a:gd name="T25" fmla="*/ 2 h 19"/>
                <a:gd name="T26" fmla="*/ 11 w 28"/>
                <a:gd name="T27" fmla="*/ 1 h 19"/>
                <a:gd name="T28" fmla="*/ 9 w 28"/>
                <a:gd name="T29" fmla="*/ 1 h 19"/>
                <a:gd name="T30" fmla="*/ 6 w 28"/>
                <a:gd name="T31" fmla="*/ 0 h 19"/>
                <a:gd name="T32" fmla="*/ 4 w 28"/>
                <a:gd name="T33" fmla="*/ 0 h 19"/>
                <a:gd name="T34" fmla="*/ 0 w 28"/>
                <a:gd name="T35" fmla="*/ 0 h 19"/>
                <a:gd name="T36" fmla="*/ 0 w 28"/>
                <a:gd name="T37" fmla="*/ 3 h 19"/>
                <a:gd name="T38" fmla="*/ 1 w 28"/>
                <a:gd name="T39" fmla="*/ 4 h 19"/>
                <a:gd name="T40" fmla="*/ 2 w 28"/>
                <a:gd name="T41" fmla="*/ 5 h 19"/>
                <a:gd name="T42" fmla="*/ 5 w 28"/>
                <a:gd name="T43" fmla="*/ 7 h 19"/>
                <a:gd name="T44" fmla="*/ 2 w 28"/>
                <a:gd name="T45" fmla="*/ 7 h 19"/>
                <a:gd name="T46" fmla="*/ 1 w 28"/>
                <a:gd name="T47" fmla="*/ 7 h 19"/>
                <a:gd name="T48" fmla="*/ 0 w 28"/>
                <a:gd name="T49" fmla="*/ 7 h 19"/>
                <a:gd name="T50" fmla="*/ 0 w 28"/>
                <a:gd name="T51" fmla="*/ 9 h 19"/>
                <a:gd name="T52" fmla="*/ 1 w 28"/>
                <a:gd name="T53" fmla="*/ 11 h 19"/>
                <a:gd name="T54" fmla="*/ 0 w 28"/>
                <a:gd name="T55" fmla="*/ 12 h 19"/>
                <a:gd name="T56" fmla="*/ 1 w 28"/>
                <a:gd name="T57" fmla="*/ 12 h 19"/>
                <a:gd name="T58" fmla="*/ 5 w 28"/>
                <a:gd name="T59" fmla="*/ 14 h 19"/>
                <a:gd name="T60" fmla="*/ 7 w 28"/>
                <a:gd name="T61" fmla="*/ 14 h 19"/>
                <a:gd name="T62" fmla="*/ 10 w 28"/>
                <a:gd name="T63" fmla="*/ 14 h 19"/>
                <a:gd name="T64" fmla="*/ 11 w 28"/>
                <a:gd name="T65" fmla="*/ 15 h 19"/>
                <a:gd name="T66" fmla="*/ 13 w 28"/>
                <a:gd name="T67" fmla="*/ 15 h 19"/>
                <a:gd name="T68" fmla="*/ 10 w 28"/>
                <a:gd name="T69" fmla="*/ 15 h 19"/>
                <a:gd name="T70" fmla="*/ 7 w 28"/>
                <a:gd name="T71" fmla="*/ 15 h 19"/>
                <a:gd name="T72" fmla="*/ 7 w 28"/>
                <a:gd name="T73" fmla="*/ 17 h 19"/>
                <a:gd name="T74" fmla="*/ 9 w 28"/>
                <a:gd name="T75" fmla="*/ 19 h 19"/>
                <a:gd name="T76" fmla="*/ 10 w 28"/>
                <a:gd name="T77" fmla="*/ 18 h 19"/>
                <a:gd name="T78" fmla="*/ 15 w 28"/>
                <a:gd name="T79" fmla="*/ 19 h 19"/>
                <a:gd name="T80" fmla="*/ 16 w 28"/>
                <a:gd name="T81" fmla="*/ 17 h 19"/>
                <a:gd name="T82" fmla="*/ 19 w 28"/>
                <a:gd name="T83" fmla="*/ 17 h 19"/>
                <a:gd name="T84" fmla="*/ 22 w 28"/>
                <a:gd name="T8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" h="19">
                  <a:moveTo>
                    <a:pt x="22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7" y="8"/>
                    <a:pt x="26" y="8"/>
                  </a:cubicBezTo>
                  <a:cubicBezTo>
                    <a:pt x="25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2"/>
                    <a:pt x="9" y="1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6" y="7"/>
                    <a:pt x="5" y="7"/>
                  </a:cubicBezTo>
                  <a:cubicBezTo>
                    <a:pt x="4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22" y="1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00" name="Freeform 509"/>
            <p:cNvSpPr>
              <a:spLocks/>
            </p:cNvSpPr>
            <p:nvPr/>
          </p:nvSpPr>
          <p:spPr bwMode="gray">
            <a:xfrm>
              <a:off x="5895883" y="2164928"/>
              <a:ext cx="7052" cy="4083"/>
            </a:xfrm>
            <a:custGeom>
              <a:avLst/>
              <a:gdLst>
                <a:gd name="T0" fmla="*/ 5 w 12"/>
                <a:gd name="T1" fmla="*/ 4 h 7"/>
                <a:gd name="T2" fmla="*/ 6 w 12"/>
                <a:gd name="T3" fmla="*/ 3 h 7"/>
                <a:gd name="T4" fmla="*/ 8 w 12"/>
                <a:gd name="T5" fmla="*/ 3 h 7"/>
                <a:gd name="T6" fmla="*/ 10 w 12"/>
                <a:gd name="T7" fmla="*/ 3 h 7"/>
                <a:gd name="T8" fmla="*/ 12 w 12"/>
                <a:gd name="T9" fmla="*/ 3 h 7"/>
                <a:gd name="T10" fmla="*/ 12 w 12"/>
                <a:gd name="T11" fmla="*/ 2 h 7"/>
                <a:gd name="T12" fmla="*/ 11 w 12"/>
                <a:gd name="T13" fmla="*/ 1 h 7"/>
                <a:gd name="T14" fmla="*/ 9 w 12"/>
                <a:gd name="T15" fmla="*/ 1 h 7"/>
                <a:gd name="T16" fmla="*/ 7 w 12"/>
                <a:gd name="T17" fmla="*/ 0 h 7"/>
                <a:gd name="T18" fmla="*/ 6 w 12"/>
                <a:gd name="T19" fmla="*/ 0 h 7"/>
                <a:gd name="T20" fmla="*/ 5 w 12"/>
                <a:gd name="T21" fmla="*/ 1 h 7"/>
                <a:gd name="T22" fmla="*/ 3 w 12"/>
                <a:gd name="T23" fmla="*/ 2 h 7"/>
                <a:gd name="T24" fmla="*/ 0 w 12"/>
                <a:gd name="T25" fmla="*/ 4 h 7"/>
                <a:gd name="T26" fmla="*/ 1 w 12"/>
                <a:gd name="T27" fmla="*/ 4 h 7"/>
                <a:gd name="T28" fmla="*/ 0 w 12"/>
                <a:gd name="T29" fmla="*/ 6 h 7"/>
                <a:gd name="T30" fmla="*/ 1 w 12"/>
                <a:gd name="T31" fmla="*/ 7 h 7"/>
                <a:gd name="T32" fmla="*/ 2 w 12"/>
                <a:gd name="T33" fmla="*/ 7 h 7"/>
                <a:gd name="T34" fmla="*/ 3 w 12"/>
                <a:gd name="T35" fmla="*/ 6 h 7"/>
                <a:gd name="T36" fmla="*/ 5 w 12"/>
                <a:gd name="T37" fmla="*/ 6 h 7"/>
                <a:gd name="T38" fmla="*/ 5 w 12"/>
                <a:gd name="T3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7"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01" name="Freeform 510"/>
            <p:cNvSpPr>
              <a:spLocks/>
            </p:cNvSpPr>
            <p:nvPr/>
          </p:nvSpPr>
          <p:spPr bwMode="gray">
            <a:xfrm>
              <a:off x="5899595" y="2163072"/>
              <a:ext cx="10763" cy="3711"/>
            </a:xfrm>
            <a:custGeom>
              <a:avLst/>
              <a:gdLst>
                <a:gd name="T0" fmla="*/ 10 w 19"/>
                <a:gd name="T1" fmla="*/ 6 h 7"/>
                <a:gd name="T2" fmla="*/ 12 w 19"/>
                <a:gd name="T3" fmla="*/ 6 h 7"/>
                <a:gd name="T4" fmla="*/ 12 w 19"/>
                <a:gd name="T5" fmla="*/ 5 h 7"/>
                <a:gd name="T6" fmla="*/ 8 w 19"/>
                <a:gd name="T7" fmla="*/ 4 h 7"/>
                <a:gd name="T8" fmla="*/ 7 w 19"/>
                <a:gd name="T9" fmla="*/ 4 h 7"/>
                <a:gd name="T10" fmla="*/ 4 w 19"/>
                <a:gd name="T11" fmla="*/ 3 h 7"/>
                <a:gd name="T12" fmla="*/ 2 w 19"/>
                <a:gd name="T13" fmla="*/ 2 h 7"/>
                <a:gd name="T14" fmla="*/ 0 w 19"/>
                <a:gd name="T15" fmla="*/ 0 h 7"/>
                <a:gd name="T16" fmla="*/ 3 w 19"/>
                <a:gd name="T17" fmla="*/ 0 h 7"/>
                <a:gd name="T18" fmla="*/ 5 w 19"/>
                <a:gd name="T19" fmla="*/ 0 h 7"/>
                <a:gd name="T20" fmla="*/ 7 w 19"/>
                <a:gd name="T21" fmla="*/ 2 h 7"/>
                <a:gd name="T22" fmla="*/ 9 w 19"/>
                <a:gd name="T23" fmla="*/ 2 h 7"/>
                <a:gd name="T24" fmla="*/ 11 w 19"/>
                <a:gd name="T25" fmla="*/ 2 h 7"/>
                <a:gd name="T26" fmla="*/ 13 w 19"/>
                <a:gd name="T27" fmla="*/ 3 h 7"/>
                <a:gd name="T28" fmla="*/ 15 w 19"/>
                <a:gd name="T29" fmla="*/ 3 h 7"/>
                <a:gd name="T30" fmla="*/ 16 w 19"/>
                <a:gd name="T31" fmla="*/ 3 h 7"/>
                <a:gd name="T32" fmla="*/ 17 w 19"/>
                <a:gd name="T33" fmla="*/ 3 h 7"/>
                <a:gd name="T34" fmla="*/ 19 w 19"/>
                <a:gd name="T35" fmla="*/ 3 h 7"/>
                <a:gd name="T36" fmla="*/ 19 w 19"/>
                <a:gd name="T37" fmla="*/ 4 h 7"/>
                <a:gd name="T38" fmla="*/ 16 w 19"/>
                <a:gd name="T39" fmla="*/ 4 h 7"/>
                <a:gd name="T40" fmla="*/ 15 w 19"/>
                <a:gd name="T41" fmla="*/ 5 h 7"/>
                <a:gd name="T42" fmla="*/ 16 w 19"/>
                <a:gd name="T43" fmla="*/ 7 h 7"/>
                <a:gd name="T44" fmla="*/ 15 w 19"/>
                <a:gd name="T45" fmla="*/ 7 h 7"/>
                <a:gd name="T46" fmla="*/ 13 w 19"/>
                <a:gd name="T47" fmla="*/ 7 h 7"/>
                <a:gd name="T48" fmla="*/ 12 w 19"/>
                <a:gd name="T49" fmla="*/ 7 h 7"/>
                <a:gd name="T50" fmla="*/ 8 w 19"/>
                <a:gd name="T51" fmla="*/ 6 h 7"/>
                <a:gd name="T52" fmla="*/ 10 w 19"/>
                <a:gd name="T5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7">
                  <a:moveTo>
                    <a:pt x="10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02" name="Freeform 511"/>
            <p:cNvSpPr>
              <a:spLocks/>
            </p:cNvSpPr>
            <p:nvPr/>
          </p:nvSpPr>
          <p:spPr bwMode="gray">
            <a:xfrm>
              <a:off x="5909616" y="2164928"/>
              <a:ext cx="1856" cy="1856"/>
            </a:xfrm>
            <a:custGeom>
              <a:avLst/>
              <a:gdLst>
                <a:gd name="T0" fmla="*/ 0 w 4"/>
                <a:gd name="T1" fmla="*/ 4 h 4"/>
                <a:gd name="T2" fmla="*/ 3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3 w 4"/>
                <a:gd name="T11" fmla="*/ 1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3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03" name="Freeform 512"/>
            <p:cNvSpPr>
              <a:spLocks/>
            </p:cNvSpPr>
            <p:nvPr/>
          </p:nvSpPr>
          <p:spPr bwMode="gray">
            <a:xfrm>
              <a:off x="5910729" y="2197218"/>
              <a:ext cx="2598" cy="1856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1 h 4"/>
                <a:gd name="T4" fmla="*/ 2 w 6"/>
                <a:gd name="T5" fmla="*/ 0 h 4"/>
                <a:gd name="T6" fmla="*/ 5 w 6"/>
                <a:gd name="T7" fmla="*/ 0 h 4"/>
                <a:gd name="T8" fmla="*/ 6 w 6"/>
                <a:gd name="T9" fmla="*/ 0 h 4"/>
                <a:gd name="T10" fmla="*/ 6 w 6"/>
                <a:gd name="T11" fmla="*/ 1 h 4"/>
                <a:gd name="T12" fmla="*/ 6 w 6"/>
                <a:gd name="T13" fmla="*/ 3 h 4"/>
                <a:gd name="T14" fmla="*/ 4 w 6"/>
                <a:gd name="T15" fmla="*/ 4 h 4"/>
                <a:gd name="T16" fmla="*/ 2 w 6"/>
                <a:gd name="T17" fmla="*/ 4 h 4"/>
                <a:gd name="T18" fmla="*/ 1 w 6"/>
                <a:gd name="T19" fmla="*/ 4 h 4"/>
                <a:gd name="T20" fmla="*/ 0 w 6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04" name="Freeform 513"/>
            <p:cNvSpPr>
              <a:spLocks/>
            </p:cNvSpPr>
            <p:nvPr/>
          </p:nvSpPr>
          <p:spPr bwMode="gray">
            <a:xfrm>
              <a:off x="5912956" y="2194991"/>
              <a:ext cx="2227" cy="1856"/>
            </a:xfrm>
            <a:custGeom>
              <a:avLst/>
              <a:gdLst>
                <a:gd name="T0" fmla="*/ 0 w 5"/>
                <a:gd name="T1" fmla="*/ 1 h 4"/>
                <a:gd name="T2" fmla="*/ 1 w 5"/>
                <a:gd name="T3" fmla="*/ 2 h 4"/>
                <a:gd name="T4" fmla="*/ 3 w 5"/>
                <a:gd name="T5" fmla="*/ 4 h 4"/>
                <a:gd name="T6" fmla="*/ 4 w 5"/>
                <a:gd name="T7" fmla="*/ 4 h 4"/>
                <a:gd name="T8" fmla="*/ 5 w 5"/>
                <a:gd name="T9" fmla="*/ 2 h 4"/>
                <a:gd name="T10" fmla="*/ 4 w 5"/>
                <a:gd name="T11" fmla="*/ 1 h 4"/>
                <a:gd name="T12" fmla="*/ 3 w 5"/>
                <a:gd name="T13" fmla="*/ 0 h 4"/>
                <a:gd name="T14" fmla="*/ 1 w 5"/>
                <a:gd name="T15" fmla="*/ 0 h 4"/>
                <a:gd name="T16" fmla="*/ 0 w 5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05" name="Freeform 514"/>
            <p:cNvSpPr>
              <a:spLocks/>
            </p:cNvSpPr>
            <p:nvPr/>
          </p:nvSpPr>
          <p:spPr bwMode="gray">
            <a:xfrm>
              <a:off x="5966773" y="2193507"/>
              <a:ext cx="2969" cy="3340"/>
            </a:xfrm>
            <a:custGeom>
              <a:avLst/>
              <a:gdLst>
                <a:gd name="T0" fmla="*/ 3 w 7"/>
                <a:gd name="T1" fmla="*/ 3 h 8"/>
                <a:gd name="T2" fmla="*/ 3 w 7"/>
                <a:gd name="T3" fmla="*/ 5 h 8"/>
                <a:gd name="T4" fmla="*/ 5 w 7"/>
                <a:gd name="T5" fmla="*/ 6 h 8"/>
                <a:gd name="T6" fmla="*/ 5 w 7"/>
                <a:gd name="T7" fmla="*/ 8 h 8"/>
                <a:gd name="T8" fmla="*/ 7 w 7"/>
                <a:gd name="T9" fmla="*/ 8 h 8"/>
                <a:gd name="T10" fmla="*/ 7 w 7"/>
                <a:gd name="T11" fmla="*/ 6 h 8"/>
                <a:gd name="T12" fmla="*/ 5 w 7"/>
                <a:gd name="T13" fmla="*/ 5 h 8"/>
                <a:gd name="T14" fmla="*/ 5 w 7"/>
                <a:gd name="T15" fmla="*/ 3 h 8"/>
                <a:gd name="T16" fmla="*/ 4 w 7"/>
                <a:gd name="T17" fmla="*/ 1 h 8"/>
                <a:gd name="T18" fmla="*/ 3 w 7"/>
                <a:gd name="T19" fmla="*/ 0 h 8"/>
                <a:gd name="T20" fmla="*/ 0 w 7"/>
                <a:gd name="T21" fmla="*/ 0 h 8"/>
                <a:gd name="T22" fmla="*/ 0 w 7"/>
                <a:gd name="T23" fmla="*/ 0 h 8"/>
                <a:gd name="T24" fmla="*/ 3 w 7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3" y="3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06" name="Freeform 515"/>
            <p:cNvSpPr>
              <a:spLocks/>
            </p:cNvSpPr>
            <p:nvPr/>
          </p:nvSpPr>
          <p:spPr bwMode="gray">
            <a:xfrm>
              <a:off x="6035807" y="2135978"/>
              <a:ext cx="14475" cy="5196"/>
            </a:xfrm>
            <a:custGeom>
              <a:avLst/>
              <a:gdLst>
                <a:gd name="T0" fmla="*/ 0 w 25"/>
                <a:gd name="T1" fmla="*/ 8 h 9"/>
                <a:gd name="T2" fmla="*/ 1 w 25"/>
                <a:gd name="T3" fmla="*/ 6 h 9"/>
                <a:gd name="T4" fmla="*/ 3 w 25"/>
                <a:gd name="T5" fmla="*/ 6 h 9"/>
                <a:gd name="T6" fmla="*/ 5 w 25"/>
                <a:gd name="T7" fmla="*/ 5 h 9"/>
                <a:gd name="T8" fmla="*/ 6 w 25"/>
                <a:gd name="T9" fmla="*/ 4 h 9"/>
                <a:gd name="T10" fmla="*/ 8 w 25"/>
                <a:gd name="T11" fmla="*/ 2 h 9"/>
                <a:gd name="T12" fmla="*/ 10 w 25"/>
                <a:gd name="T13" fmla="*/ 2 h 9"/>
                <a:gd name="T14" fmla="*/ 13 w 25"/>
                <a:gd name="T15" fmla="*/ 2 h 9"/>
                <a:gd name="T16" fmla="*/ 15 w 25"/>
                <a:gd name="T17" fmla="*/ 2 h 9"/>
                <a:gd name="T18" fmla="*/ 17 w 25"/>
                <a:gd name="T19" fmla="*/ 0 h 9"/>
                <a:gd name="T20" fmla="*/ 19 w 25"/>
                <a:gd name="T21" fmla="*/ 0 h 9"/>
                <a:gd name="T22" fmla="*/ 22 w 25"/>
                <a:gd name="T23" fmla="*/ 0 h 9"/>
                <a:gd name="T24" fmla="*/ 22 w 25"/>
                <a:gd name="T25" fmla="*/ 0 h 9"/>
                <a:gd name="T26" fmla="*/ 24 w 25"/>
                <a:gd name="T27" fmla="*/ 2 h 9"/>
                <a:gd name="T28" fmla="*/ 25 w 25"/>
                <a:gd name="T29" fmla="*/ 5 h 9"/>
                <a:gd name="T30" fmla="*/ 24 w 25"/>
                <a:gd name="T31" fmla="*/ 6 h 9"/>
                <a:gd name="T32" fmla="*/ 23 w 25"/>
                <a:gd name="T33" fmla="*/ 8 h 9"/>
                <a:gd name="T34" fmla="*/ 20 w 25"/>
                <a:gd name="T35" fmla="*/ 7 h 9"/>
                <a:gd name="T36" fmla="*/ 19 w 25"/>
                <a:gd name="T37" fmla="*/ 7 h 9"/>
                <a:gd name="T38" fmla="*/ 16 w 25"/>
                <a:gd name="T39" fmla="*/ 8 h 9"/>
                <a:gd name="T40" fmla="*/ 13 w 25"/>
                <a:gd name="T41" fmla="*/ 8 h 9"/>
                <a:gd name="T42" fmla="*/ 11 w 25"/>
                <a:gd name="T43" fmla="*/ 8 h 9"/>
                <a:gd name="T44" fmla="*/ 7 w 25"/>
                <a:gd name="T45" fmla="*/ 9 h 9"/>
                <a:gd name="T46" fmla="*/ 4 w 25"/>
                <a:gd name="T47" fmla="*/ 9 h 9"/>
                <a:gd name="T48" fmla="*/ 2 w 25"/>
                <a:gd name="T49" fmla="*/ 9 h 9"/>
                <a:gd name="T50" fmla="*/ 0 w 25"/>
                <a:gd name="T5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9">
                  <a:moveTo>
                    <a:pt x="0" y="8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4"/>
                    <a:pt x="6" y="4"/>
                  </a:cubicBezTo>
                  <a:cubicBezTo>
                    <a:pt x="7" y="3"/>
                    <a:pt x="5" y="2"/>
                    <a:pt x="8" y="2"/>
                  </a:cubicBezTo>
                  <a:cubicBezTo>
                    <a:pt x="10" y="2"/>
                    <a:pt x="9" y="2"/>
                    <a:pt x="10" y="2"/>
                  </a:cubicBezTo>
                  <a:cubicBezTo>
                    <a:pt x="11" y="2"/>
                    <a:pt x="13" y="2"/>
                    <a:pt x="13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07" name="Freeform 516"/>
            <p:cNvSpPr>
              <a:spLocks/>
            </p:cNvSpPr>
            <p:nvPr/>
          </p:nvSpPr>
          <p:spPr bwMode="gray">
            <a:xfrm>
              <a:off x="6056220" y="2115565"/>
              <a:ext cx="12619" cy="3711"/>
            </a:xfrm>
            <a:custGeom>
              <a:avLst/>
              <a:gdLst>
                <a:gd name="T0" fmla="*/ 0 w 23"/>
                <a:gd name="T1" fmla="*/ 1 h 7"/>
                <a:gd name="T2" fmla="*/ 2 w 23"/>
                <a:gd name="T3" fmla="*/ 1 h 7"/>
                <a:gd name="T4" fmla="*/ 3 w 23"/>
                <a:gd name="T5" fmla="*/ 0 h 7"/>
                <a:gd name="T6" fmla="*/ 6 w 23"/>
                <a:gd name="T7" fmla="*/ 0 h 7"/>
                <a:gd name="T8" fmla="*/ 8 w 23"/>
                <a:gd name="T9" fmla="*/ 0 h 7"/>
                <a:gd name="T10" fmla="*/ 10 w 23"/>
                <a:gd name="T11" fmla="*/ 0 h 7"/>
                <a:gd name="T12" fmla="*/ 13 w 23"/>
                <a:gd name="T13" fmla="*/ 0 h 7"/>
                <a:gd name="T14" fmla="*/ 15 w 23"/>
                <a:gd name="T15" fmla="*/ 0 h 7"/>
                <a:gd name="T16" fmla="*/ 17 w 23"/>
                <a:gd name="T17" fmla="*/ 0 h 7"/>
                <a:gd name="T18" fmla="*/ 19 w 23"/>
                <a:gd name="T19" fmla="*/ 1 h 7"/>
                <a:gd name="T20" fmla="*/ 22 w 23"/>
                <a:gd name="T21" fmla="*/ 1 h 7"/>
                <a:gd name="T22" fmla="*/ 23 w 23"/>
                <a:gd name="T23" fmla="*/ 2 h 7"/>
                <a:gd name="T24" fmla="*/ 23 w 23"/>
                <a:gd name="T25" fmla="*/ 3 h 7"/>
                <a:gd name="T26" fmla="*/ 22 w 23"/>
                <a:gd name="T27" fmla="*/ 4 h 7"/>
                <a:gd name="T28" fmla="*/ 23 w 23"/>
                <a:gd name="T29" fmla="*/ 5 h 7"/>
                <a:gd name="T30" fmla="*/ 22 w 23"/>
                <a:gd name="T31" fmla="*/ 6 h 7"/>
                <a:gd name="T32" fmla="*/ 20 w 23"/>
                <a:gd name="T33" fmla="*/ 6 h 7"/>
                <a:gd name="T34" fmla="*/ 17 w 23"/>
                <a:gd name="T35" fmla="*/ 6 h 7"/>
                <a:gd name="T36" fmla="*/ 16 w 23"/>
                <a:gd name="T37" fmla="*/ 5 h 7"/>
                <a:gd name="T38" fmla="*/ 15 w 23"/>
                <a:gd name="T39" fmla="*/ 3 h 7"/>
                <a:gd name="T40" fmla="*/ 13 w 23"/>
                <a:gd name="T41" fmla="*/ 3 h 7"/>
                <a:gd name="T42" fmla="*/ 9 w 23"/>
                <a:gd name="T43" fmla="*/ 2 h 7"/>
                <a:gd name="T44" fmla="*/ 6 w 23"/>
                <a:gd name="T45" fmla="*/ 2 h 7"/>
                <a:gd name="T46" fmla="*/ 2 w 23"/>
                <a:gd name="T47" fmla="*/ 2 h 7"/>
                <a:gd name="T48" fmla="*/ 0 w 23"/>
                <a:gd name="T49" fmla="*/ 2 h 7"/>
                <a:gd name="T50" fmla="*/ 0 w 23"/>
                <a:gd name="T5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7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7"/>
                    <a:pt x="22" y="6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19" y="6"/>
                    <a:pt x="17" y="6"/>
                    <a:pt x="17" y="6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6" y="4"/>
                    <a:pt x="15" y="3"/>
                    <a:pt x="15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08" name="Freeform 517"/>
            <p:cNvSpPr>
              <a:spLocks/>
            </p:cNvSpPr>
            <p:nvPr/>
          </p:nvSpPr>
          <p:spPr bwMode="gray">
            <a:xfrm>
              <a:off x="6077004" y="2094409"/>
              <a:ext cx="2969" cy="2969"/>
            </a:xfrm>
            <a:custGeom>
              <a:avLst/>
              <a:gdLst>
                <a:gd name="T0" fmla="*/ 1 w 6"/>
                <a:gd name="T1" fmla="*/ 4 h 5"/>
                <a:gd name="T2" fmla="*/ 0 w 6"/>
                <a:gd name="T3" fmla="*/ 2 h 5"/>
                <a:gd name="T4" fmla="*/ 1 w 6"/>
                <a:gd name="T5" fmla="*/ 0 h 5"/>
                <a:gd name="T6" fmla="*/ 3 w 6"/>
                <a:gd name="T7" fmla="*/ 0 h 5"/>
                <a:gd name="T8" fmla="*/ 4 w 6"/>
                <a:gd name="T9" fmla="*/ 0 h 5"/>
                <a:gd name="T10" fmla="*/ 5 w 6"/>
                <a:gd name="T11" fmla="*/ 1 h 5"/>
                <a:gd name="T12" fmla="*/ 5 w 6"/>
                <a:gd name="T13" fmla="*/ 1 h 5"/>
                <a:gd name="T14" fmla="*/ 6 w 6"/>
                <a:gd name="T15" fmla="*/ 1 h 5"/>
                <a:gd name="T16" fmla="*/ 6 w 6"/>
                <a:gd name="T17" fmla="*/ 3 h 5"/>
                <a:gd name="T18" fmla="*/ 6 w 6"/>
                <a:gd name="T19" fmla="*/ 4 h 5"/>
                <a:gd name="T20" fmla="*/ 4 w 6"/>
                <a:gd name="T21" fmla="*/ 5 h 5"/>
                <a:gd name="T22" fmla="*/ 1 w 6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09" name="Freeform 518"/>
            <p:cNvSpPr>
              <a:spLocks/>
            </p:cNvSpPr>
            <p:nvPr/>
          </p:nvSpPr>
          <p:spPr bwMode="gray">
            <a:xfrm>
              <a:off x="6085541" y="2089956"/>
              <a:ext cx="8908" cy="4454"/>
            </a:xfrm>
            <a:custGeom>
              <a:avLst/>
              <a:gdLst>
                <a:gd name="T0" fmla="*/ 0 w 20"/>
                <a:gd name="T1" fmla="*/ 8 h 10"/>
                <a:gd name="T2" fmla="*/ 2 w 20"/>
                <a:gd name="T3" fmla="*/ 4 h 10"/>
                <a:gd name="T4" fmla="*/ 0 w 20"/>
                <a:gd name="T5" fmla="*/ 3 h 10"/>
                <a:gd name="T6" fmla="*/ 2 w 20"/>
                <a:gd name="T7" fmla="*/ 1 h 10"/>
                <a:gd name="T8" fmla="*/ 4 w 20"/>
                <a:gd name="T9" fmla="*/ 1 h 10"/>
                <a:gd name="T10" fmla="*/ 8 w 20"/>
                <a:gd name="T11" fmla="*/ 3 h 10"/>
                <a:gd name="T12" fmla="*/ 11 w 20"/>
                <a:gd name="T13" fmla="*/ 3 h 10"/>
                <a:gd name="T14" fmla="*/ 12 w 20"/>
                <a:gd name="T15" fmla="*/ 0 h 10"/>
                <a:gd name="T16" fmla="*/ 13 w 20"/>
                <a:gd name="T17" fmla="*/ 3 h 10"/>
                <a:gd name="T18" fmla="*/ 12 w 20"/>
                <a:gd name="T19" fmla="*/ 4 h 10"/>
                <a:gd name="T20" fmla="*/ 12 w 20"/>
                <a:gd name="T21" fmla="*/ 7 h 10"/>
                <a:gd name="T22" fmla="*/ 13 w 20"/>
                <a:gd name="T23" fmla="*/ 8 h 10"/>
                <a:gd name="T24" fmla="*/ 16 w 20"/>
                <a:gd name="T25" fmla="*/ 7 h 10"/>
                <a:gd name="T26" fmla="*/ 20 w 20"/>
                <a:gd name="T27" fmla="*/ 7 h 10"/>
                <a:gd name="T28" fmla="*/ 20 w 20"/>
                <a:gd name="T29" fmla="*/ 8 h 10"/>
                <a:gd name="T30" fmla="*/ 18 w 20"/>
                <a:gd name="T31" fmla="*/ 10 h 10"/>
                <a:gd name="T32" fmla="*/ 15 w 20"/>
                <a:gd name="T33" fmla="*/ 10 h 10"/>
                <a:gd name="T34" fmla="*/ 12 w 20"/>
                <a:gd name="T35" fmla="*/ 10 h 10"/>
                <a:gd name="T36" fmla="*/ 8 w 20"/>
                <a:gd name="T37" fmla="*/ 10 h 10"/>
                <a:gd name="T38" fmla="*/ 3 w 20"/>
                <a:gd name="T39" fmla="*/ 10 h 10"/>
                <a:gd name="T40" fmla="*/ 0 w 20"/>
                <a:gd name="T4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0">
                  <a:moveTo>
                    <a:pt x="0" y="8"/>
                  </a:moveTo>
                  <a:lnTo>
                    <a:pt x="2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6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3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10" name="Freeform 519"/>
            <p:cNvSpPr>
              <a:spLocks/>
            </p:cNvSpPr>
            <p:nvPr/>
          </p:nvSpPr>
          <p:spPr bwMode="gray">
            <a:xfrm>
              <a:off x="6084056" y="2074739"/>
              <a:ext cx="3340" cy="9650"/>
            </a:xfrm>
            <a:custGeom>
              <a:avLst/>
              <a:gdLst>
                <a:gd name="T0" fmla="*/ 6 w 8"/>
                <a:gd name="T1" fmla="*/ 22 h 22"/>
                <a:gd name="T2" fmla="*/ 6 w 8"/>
                <a:gd name="T3" fmla="*/ 18 h 22"/>
                <a:gd name="T4" fmla="*/ 3 w 8"/>
                <a:gd name="T5" fmla="*/ 16 h 22"/>
                <a:gd name="T6" fmla="*/ 3 w 8"/>
                <a:gd name="T7" fmla="*/ 9 h 22"/>
                <a:gd name="T8" fmla="*/ 0 w 8"/>
                <a:gd name="T9" fmla="*/ 8 h 22"/>
                <a:gd name="T10" fmla="*/ 3 w 8"/>
                <a:gd name="T11" fmla="*/ 4 h 22"/>
                <a:gd name="T12" fmla="*/ 3 w 8"/>
                <a:gd name="T13" fmla="*/ 0 h 22"/>
                <a:gd name="T14" fmla="*/ 6 w 8"/>
                <a:gd name="T15" fmla="*/ 0 h 22"/>
                <a:gd name="T16" fmla="*/ 7 w 8"/>
                <a:gd name="T17" fmla="*/ 3 h 22"/>
                <a:gd name="T18" fmla="*/ 7 w 8"/>
                <a:gd name="T19" fmla="*/ 7 h 22"/>
                <a:gd name="T20" fmla="*/ 7 w 8"/>
                <a:gd name="T21" fmla="*/ 9 h 22"/>
                <a:gd name="T22" fmla="*/ 7 w 8"/>
                <a:gd name="T23" fmla="*/ 13 h 22"/>
                <a:gd name="T24" fmla="*/ 8 w 8"/>
                <a:gd name="T25" fmla="*/ 16 h 22"/>
                <a:gd name="T26" fmla="*/ 8 w 8"/>
                <a:gd name="T27" fmla="*/ 20 h 22"/>
                <a:gd name="T28" fmla="*/ 6 w 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22">
                  <a:moveTo>
                    <a:pt x="6" y="22"/>
                  </a:moveTo>
                  <a:lnTo>
                    <a:pt x="6" y="18"/>
                  </a:lnTo>
                  <a:lnTo>
                    <a:pt x="3" y="16"/>
                  </a:lnTo>
                  <a:lnTo>
                    <a:pt x="3" y="9"/>
                  </a:lnTo>
                  <a:lnTo>
                    <a:pt x="0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3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11" name="Freeform 520"/>
            <p:cNvSpPr>
              <a:spLocks/>
            </p:cNvSpPr>
            <p:nvPr/>
          </p:nvSpPr>
          <p:spPr bwMode="gray">
            <a:xfrm>
              <a:off x="6090366" y="2061377"/>
              <a:ext cx="2598" cy="2598"/>
            </a:xfrm>
            <a:custGeom>
              <a:avLst/>
              <a:gdLst>
                <a:gd name="T0" fmla="*/ 0 w 6"/>
                <a:gd name="T1" fmla="*/ 6 h 6"/>
                <a:gd name="T2" fmla="*/ 4 w 6"/>
                <a:gd name="T3" fmla="*/ 6 h 6"/>
                <a:gd name="T4" fmla="*/ 6 w 6"/>
                <a:gd name="T5" fmla="*/ 4 h 6"/>
                <a:gd name="T6" fmla="*/ 6 w 6"/>
                <a:gd name="T7" fmla="*/ 1 h 6"/>
                <a:gd name="T8" fmla="*/ 4 w 6"/>
                <a:gd name="T9" fmla="*/ 0 h 6"/>
                <a:gd name="T10" fmla="*/ 2 w 6"/>
                <a:gd name="T11" fmla="*/ 1 h 6"/>
                <a:gd name="T12" fmla="*/ 0 w 6"/>
                <a:gd name="T13" fmla="*/ 4 h 6"/>
                <a:gd name="T14" fmla="*/ 0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4" y="6"/>
                  </a:lnTo>
                  <a:lnTo>
                    <a:pt x="6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12" name="Freeform 521"/>
            <p:cNvSpPr>
              <a:spLocks/>
            </p:cNvSpPr>
            <p:nvPr/>
          </p:nvSpPr>
          <p:spPr bwMode="gray">
            <a:xfrm>
              <a:off x="6081458" y="2049501"/>
              <a:ext cx="2598" cy="2227"/>
            </a:xfrm>
            <a:custGeom>
              <a:avLst/>
              <a:gdLst>
                <a:gd name="T0" fmla="*/ 0 w 6"/>
                <a:gd name="T1" fmla="*/ 4 h 5"/>
                <a:gd name="T2" fmla="*/ 1 w 6"/>
                <a:gd name="T3" fmla="*/ 5 h 5"/>
                <a:gd name="T4" fmla="*/ 4 w 6"/>
                <a:gd name="T5" fmla="*/ 4 h 5"/>
                <a:gd name="T6" fmla="*/ 6 w 6"/>
                <a:gd name="T7" fmla="*/ 2 h 5"/>
                <a:gd name="T8" fmla="*/ 6 w 6"/>
                <a:gd name="T9" fmla="*/ 0 h 5"/>
                <a:gd name="T10" fmla="*/ 5 w 6"/>
                <a:gd name="T11" fmla="*/ 0 h 5"/>
                <a:gd name="T12" fmla="*/ 4 w 6"/>
                <a:gd name="T13" fmla="*/ 1 h 5"/>
                <a:gd name="T14" fmla="*/ 0 w 6"/>
                <a:gd name="T15" fmla="*/ 2 h 5"/>
                <a:gd name="T16" fmla="*/ 0 w 6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lnTo>
                    <a:pt x="1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13" name="Freeform 522"/>
            <p:cNvSpPr>
              <a:spLocks/>
            </p:cNvSpPr>
            <p:nvPr/>
          </p:nvSpPr>
          <p:spPr bwMode="gray">
            <a:xfrm>
              <a:off x="6090366" y="2046160"/>
              <a:ext cx="2598" cy="1484"/>
            </a:xfrm>
            <a:custGeom>
              <a:avLst/>
              <a:gdLst>
                <a:gd name="T0" fmla="*/ 2 w 6"/>
                <a:gd name="T1" fmla="*/ 4 h 4"/>
                <a:gd name="T2" fmla="*/ 0 w 6"/>
                <a:gd name="T3" fmla="*/ 3 h 4"/>
                <a:gd name="T4" fmla="*/ 4 w 6"/>
                <a:gd name="T5" fmla="*/ 0 h 4"/>
                <a:gd name="T6" fmla="*/ 6 w 6"/>
                <a:gd name="T7" fmla="*/ 0 h 4"/>
                <a:gd name="T8" fmla="*/ 6 w 6"/>
                <a:gd name="T9" fmla="*/ 1 h 4"/>
                <a:gd name="T10" fmla="*/ 5 w 6"/>
                <a:gd name="T11" fmla="*/ 3 h 4"/>
                <a:gd name="T12" fmla="*/ 2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14" name="Freeform 523"/>
            <p:cNvSpPr>
              <a:spLocks/>
            </p:cNvSpPr>
            <p:nvPr/>
          </p:nvSpPr>
          <p:spPr bwMode="gray">
            <a:xfrm>
              <a:off x="6079231" y="2034283"/>
              <a:ext cx="4825" cy="1856"/>
            </a:xfrm>
            <a:custGeom>
              <a:avLst/>
              <a:gdLst>
                <a:gd name="T0" fmla="*/ 2 w 9"/>
                <a:gd name="T1" fmla="*/ 2 h 3"/>
                <a:gd name="T2" fmla="*/ 1 w 9"/>
                <a:gd name="T3" fmla="*/ 1 h 3"/>
                <a:gd name="T4" fmla="*/ 2 w 9"/>
                <a:gd name="T5" fmla="*/ 0 h 3"/>
                <a:gd name="T6" fmla="*/ 5 w 9"/>
                <a:gd name="T7" fmla="*/ 0 h 3"/>
                <a:gd name="T8" fmla="*/ 7 w 9"/>
                <a:gd name="T9" fmla="*/ 0 h 3"/>
                <a:gd name="T10" fmla="*/ 8 w 9"/>
                <a:gd name="T11" fmla="*/ 0 h 3"/>
                <a:gd name="T12" fmla="*/ 9 w 9"/>
                <a:gd name="T13" fmla="*/ 0 h 3"/>
                <a:gd name="T14" fmla="*/ 9 w 9"/>
                <a:gd name="T15" fmla="*/ 1 h 3"/>
                <a:gd name="T16" fmla="*/ 6 w 9"/>
                <a:gd name="T17" fmla="*/ 1 h 3"/>
                <a:gd name="T18" fmla="*/ 4 w 9"/>
                <a:gd name="T19" fmla="*/ 3 h 3"/>
                <a:gd name="T20" fmla="*/ 2 w 9"/>
                <a:gd name="T21" fmla="*/ 3 h 3"/>
                <a:gd name="T22" fmla="*/ 2 w 9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3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2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15" name="Freeform 524"/>
            <p:cNvSpPr>
              <a:spLocks/>
            </p:cNvSpPr>
            <p:nvPr/>
          </p:nvSpPr>
          <p:spPr bwMode="gray">
            <a:xfrm>
              <a:off x="6084056" y="2013128"/>
              <a:ext cx="3711" cy="2598"/>
            </a:xfrm>
            <a:custGeom>
              <a:avLst/>
              <a:gdLst>
                <a:gd name="T0" fmla="*/ 0 w 9"/>
                <a:gd name="T1" fmla="*/ 2 h 6"/>
                <a:gd name="T2" fmla="*/ 3 w 9"/>
                <a:gd name="T3" fmla="*/ 5 h 6"/>
                <a:gd name="T4" fmla="*/ 6 w 9"/>
                <a:gd name="T5" fmla="*/ 5 h 6"/>
                <a:gd name="T6" fmla="*/ 7 w 9"/>
                <a:gd name="T7" fmla="*/ 6 h 6"/>
                <a:gd name="T8" fmla="*/ 9 w 9"/>
                <a:gd name="T9" fmla="*/ 5 h 6"/>
                <a:gd name="T10" fmla="*/ 9 w 9"/>
                <a:gd name="T11" fmla="*/ 2 h 6"/>
                <a:gd name="T12" fmla="*/ 8 w 9"/>
                <a:gd name="T13" fmla="*/ 1 h 6"/>
                <a:gd name="T14" fmla="*/ 4 w 9"/>
                <a:gd name="T15" fmla="*/ 0 h 6"/>
                <a:gd name="T16" fmla="*/ 3 w 9"/>
                <a:gd name="T17" fmla="*/ 0 h 6"/>
                <a:gd name="T18" fmla="*/ 0 w 9"/>
                <a:gd name="T19" fmla="*/ 2 h 6"/>
                <a:gd name="T20" fmla="*/ 0 w 9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9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16" name="Freeform 525"/>
            <p:cNvSpPr>
              <a:spLocks/>
            </p:cNvSpPr>
            <p:nvPr/>
          </p:nvSpPr>
          <p:spPr bwMode="gray">
            <a:xfrm>
              <a:off x="6075149" y="2008303"/>
              <a:ext cx="5567" cy="3711"/>
            </a:xfrm>
            <a:custGeom>
              <a:avLst/>
              <a:gdLst>
                <a:gd name="T0" fmla="*/ 9 w 13"/>
                <a:gd name="T1" fmla="*/ 9 h 9"/>
                <a:gd name="T2" fmla="*/ 10 w 13"/>
                <a:gd name="T3" fmla="*/ 9 h 9"/>
                <a:gd name="T4" fmla="*/ 13 w 13"/>
                <a:gd name="T5" fmla="*/ 9 h 9"/>
                <a:gd name="T6" fmla="*/ 13 w 13"/>
                <a:gd name="T7" fmla="*/ 7 h 9"/>
                <a:gd name="T8" fmla="*/ 9 w 13"/>
                <a:gd name="T9" fmla="*/ 6 h 9"/>
                <a:gd name="T10" fmla="*/ 7 w 13"/>
                <a:gd name="T11" fmla="*/ 3 h 9"/>
                <a:gd name="T12" fmla="*/ 5 w 13"/>
                <a:gd name="T13" fmla="*/ 2 h 9"/>
                <a:gd name="T14" fmla="*/ 4 w 13"/>
                <a:gd name="T15" fmla="*/ 0 h 9"/>
                <a:gd name="T16" fmla="*/ 1 w 13"/>
                <a:gd name="T17" fmla="*/ 0 h 9"/>
                <a:gd name="T18" fmla="*/ 0 w 13"/>
                <a:gd name="T19" fmla="*/ 2 h 9"/>
                <a:gd name="T20" fmla="*/ 2 w 13"/>
                <a:gd name="T21" fmla="*/ 4 h 9"/>
                <a:gd name="T22" fmla="*/ 4 w 13"/>
                <a:gd name="T23" fmla="*/ 6 h 9"/>
                <a:gd name="T24" fmla="*/ 6 w 13"/>
                <a:gd name="T25" fmla="*/ 7 h 9"/>
                <a:gd name="T26" fmla="*/ 7 w 13"/>
                <a:gd name="T27" fmla="*/ 9 h 9"/>
                <a:gd name="T28" fmla="*/ 9 w 13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lnTo>
                    <a:pt x="10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9" y="6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7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17" name="Freeform 526"/>
            <p:cNvSpPr>
              <a:spLocks/>
            </p:cNvSpPr>
            <p:nvPr/>
          </p:nvSpPr>
          <p:spPr bwMode="gray">
            <a:xfrm>
              <a:off x="6084798" y="2098121"/>
              <a:ext cx="2227" cy="1113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0 w 4"/>
                <a:gd name="T5" fmla="*/ 2 h 2"/>
                <a:gd name="T6" fmla="*/ 2 w 4"/>
                <a:gd name="T7" fmla="*/ 2 h 2"/>
                <a:gd name="T8" fmla="*/ 3 w 4"/>
                <a:gd name="T9" fmla="*/ 1 h 2"/>
                <a:gd name="T10" fmla="*/ 3 w 4"/>
                <a:gd name="T11" fmla="*/ 0 h 2"/>
                <a:gd name="T12" fmla="*/ 2 w 4"/>
                <a:gd name="T13" fmla="*/ 0 h 2"/>
                <a:gd name="T14" fmla="*/ 0 w 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18" name="Freeform 527"/>
            <p:cNvSpPr>
              <a:spLocks/>
            </p:cNvSpPr>
            <p:nvPr/>
          </p:nvSpPr>
          <p:spPr bwMode="gray">
            <a:xfrm>
              <a:off x="6056591" y="2117421"/>
              <a:ext cx="11135" cy="7052"/>
            </a:xfrm>
            <a:custGeom>
              <a:avLst/>
              <a:gdLst>
                <a:gd name="T0" fmla="*/ 2 w 20"/>
                <a:gd name="T1" fmla="*/ 5 h 12"/>
                <a:gd name="T2" fmla="*/ 1 w 20"/>
                <a:gd name="T3" fmla="*/ 5 h 12"/>
                <a:gd name="T4" fmla="*/ 0 w 20"/>
                <a:gd name="T5" fmla="*/ 3 h 12"/>
                <a:gd name="T6" fmla="*/ 0 w 20"/>
                <a:gd name="T7" fmla="*/ 2 h 12"/>
                <a:gd name="T8" fmla="*/ 0 w 20"/>
                <a:gd name="T9" fmla="*/ 0 h 12"/>
                <a:gd name="T10" fmla="*/ 0 w 20"/>
                <a:gd name="T11" fmla="*/ 0 h 12"/>
                <a:gd name="T12" fmla="*/ 2 w 20"/>
                <a:gd name="T13" fmla="*/ 0 h 12"/>
                <a:gd name="T14" fmla="*/ 6 w 20"/>
                <a:gd name="T15" fmla="*/ 0 h 12"/>
                <a:gd name="T16" fmla="*/ 9 w 20"/>
                <a:gd name="T17" fmla="*/ 0 h 12"/>
                <a:gd name="T18" fmla="*/ 11 w 20"/>
                <a:gd name="T19" fmla="*/ 0 h 12"/>
                <a:gd name="T20" fmla="*/ 12 w 20"/>
                <a:gd name="T21" fmla="*/ 1 h 12"/>
                <a:gd name="T22" fmla="*/ 13 w 20"/>
                <a:gd name="T23" fmla="*/ 2 h 12"/>
                <a:gd name="T24" fmla="*/ 15 w 20"/>
                <a:gd name="T25" fmla="*/ 2 h 12"/>
                <a:gd name="T26" fmla="*/ 17 w 20"/>
                <a:gd name="T27" fmla="*/ 5 h 12"/>
                <a:gd name="T28" fmla="*/ 19 w 20"/>
                <a:gd name="T29" fmla="*/ 5 h 12"/>
                <a:gd name="T30" fmla="*/ 19 w 20"/>
                <a:gd name="T31" fmla="*/ 6 h 12"/>
                <a:gd name="T32" fmla="*/ 19 w 20"/>
                <a:gd name="T33" fmla="*/ 7 h 12"/>
                <a:gd name="T34" fmla="*/ 17 w 20"/>
                <a:gd name="T35" fmla="*/ 7 h 12"/>
                <a:gd name="T36" fmla="*/ 16 w 20"/>
                <a:gd name="T37" fmla="*/ 7 h 12"/>
                <a:gd name="T38" fmla="*/ 15 w 20"/>
                <a:gd name="T39" fmla="*/ 7 h 12"/>
                <a:gd name="T40" fmla="*/ 19 w 20"/>
                <a:gd name="T41" fmla="*/ 10 h 12"/>
                <a:gd name="T42" fmla="*/ 20 w 20"/>
                <a:gd name="T43" fmla="*/ 11 h 12"/>
                <a:gd name="T44" fmla="*/ 20 w 20"/>
                <a:gd name="T45" fmla="*/ 12 h 12"/>
                <a:gd name="T46" fmla="*/ 19 w 20"/>
                <a:gd name="T47" fmla="*/ 12 h 12"/>
                <a:gd name="T48" fmla="*/ 18 w 20"/>
                <a:gd name="T49" fmla="*/ 12 h 12"/>
                <a:gd name="T50" fmla="*/ 15 w 20"/>
                <a:gd name="T51" fmla="*/ 11 h 12"/>
                <a:gd name="T52" fmla="*/ 14 w 20"/>
                <a:gd name="T53" fmla="*/ 11 h 12"/>
                <a:gd name="T54" fmla="*/ 11 w 20"/>
                <a:gd name="T55" fmla="*/ 10 h 12"/>
                <a:gd name="T56" fmla="*/ 7 w 20"/>
                <a:gd name="T57" fmla="*/ 7 h 12"/>
                <a:gd name="T58" fmla="*/ 5 w 20"/>
                <a:gd name="T59" fmla="*/ 7 h 12"/>
                <a:gd name="T60" fmla="*/ 4 w 20"/>
                <a:gd name="T61" fmla="*/ 6 h 12"/>
                <a:gd name="T62" fmla="*/ 2 w 20"/>
                <a:gd name="T6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2">
                  <a:moveTo>
                    <a:pt x="2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7"/>
                    <a:pt x="19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7" y="12"/>
                    <a:pt x="15" y="11"/>
                    <a:pt x="15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3" y="11"/>
                    <a:pt x="11" y="10"/>
                    <a:pt x="11" y="1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19" name="Freeform 528"/>
            <p:cNvSpPr>
              <a:spLocks/>
            </p:cNvSpPr>
            <p:nvPr/>
          </p:nvSpPr>
          <p:spPr bwMode="gray">
            <a:xfrm>
              <a:off x="6052137" y="2111111"/>
              <a:ext cx="8165" cy="2227"/>
            </a:xfrm>
            <a:custGeom>
              <a:avLst/>
              <a:gdLst>
                <a:gd name="T0" fmla="*/ 0 w 19"/>
                <a:gd name="T1" fmla="*/ 3 h 5"/>
                <a:gd name="T2" fmla="*/ 1 w 19"/>
                <a:gd name="T3" fmla="*/ 1 h 5"/>
                <a:gd name="T4" fmla="*/ 3 w 19"/>
                <a:gd name="T5" fmla="*/ 0 h 5"/>
                <a:gd name="T6" fmla="*/ 9 w 19"/>
                <a:gd name="T7" fmla="*/ 0 h 5"/>
                <a:gd name="T8" fmla="*/ 15 w 19"/>
                <a:gd name="T9" fmla="*/ 3 h 5"/>
                <a:gd name="T10" fmla="*/ 19 w 19"/>
                <a:gd name="T11" fmla="*/ 4 h 5"/>
                <a:gd name="T12" fmla="*/ 19 w 19"/>
                <a:gd name="T13" fmla="*/ 5 h 5"/>
                <a:gd name="T14" fmla="*/ 18 w 19"/>
                <a:gd name="T15" fmla="*/ 5 h 5"/>
                <a:gd name="T16" fmla="*/ 14 w 19"/>
                <a:gd name="T17" fmla="*/ 5 h 5"/>
                <a:gd name="T18" fmla="*/ 10 w 19"/>
                <a:gd name="T19" fmla="*/ 4 h 5"/>
                <a:gd name="T20" fmla="*/ 6 w 19"/>
                <a:gd name="T21" fmla="*/ 4 h 5"/>
                <a:gd name="T22" fmla="*/ 2 w 19"/>
                <a:gd name="T23" fmla="*/ 4 h 5"/>
                <a:gd name="T24" fmla="*/ 0 w 19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">
                  <a:moveTo>
                    <a:pt x="0" y="3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9" y="0"/>
                  </a:lnTo>
                  <a:lnTo>
                    <a:pt x="15" y="3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4" y="5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20" name="Freeform 529"/>
            <p:cNvSpPr>
              <a:spLocks/>
            </p:cNvSpPr>
            <p:nvPr/>
          </p:nvSpPr>
          <p:spPr bwMode="gray">
            <a:xfrm>
              <a:off x="6055106" y="2178661"/>
              <a:ext cx="59384" cy="26352"/>
            </a:xfrm>
            <a:custGeom>
              <a:avLst/>
              <a:gdLst>
                <a:gd name="T0" fmla="*/ 26 w 136"/>
                <a:gd name="T1" fmla="*/ 55 h 61"/>
                <a:gd name="T2" fmla="*/ 26 w 136"/>
                <a:gd name="T3" fmla="*/ 52 h 61"/>
                <a:gd name="T4" fmla="*/ 34 w 136"/>
                <a:gd name="T5" fmla="*/ 48 h 61"/>
                <a:gd name="T6" fmla="*/ 35 w 136"/>
                <a:gd name="T7" fmla="*/ 39 h 61"/>
                <a:gd name="T8" fmla="*/ 28 w 136"/>
                <a:gd name="T9" fmla="*/ 38 h 61"/>
                <a:gd name="T10" fmla="*/ 13 w 136"/>
                <a:gd name="T11" fmla="*/ 37 h 61"/>
                <a:gd name="T12" fmla="*/ 7 w 136"/>
                <a:gd name="T13" fmla="*/ 34 h 61"/>
                <a:gd name="T14" fmla="*/ 17 w 136"/>
                <a:gd name="T15" fmla="*/ 31 h 61"/>
                <a:gd name="T16" fmla="*/ 28 w 136"/>
                <a:gd name="T17" fmla="*/ 31 h 61"/>
                <a:gd name="T18" fmla="*/ 29 w 136"/>
                <a:gd name="T19" fmla="*/ 30 h 61"/>
                <a:gd name="T20" fmla="*/ 33 w 136"/>
                <a:gd name="T21" fmla="*/ 22 h 61"/>
                <a:gd name="T22" fmla="*/ 22 w 136"/>
                <a:gd name="T23" fmla="*/ 21 h 61"/>
                <a:gd name="T24" fmla="*/ 15 w 136"/>
                <a:gd name="T25" fmla="*/ 21 h 61"/>
                <a:gd name="T26" fmla="*/ 4 w 136"/>
                <a:gd name="T27" fmla="*/ 22 h 61"/>
                <a:gd name="T28" fmla="*/ 6 w 136"/>
                <a:gd name="T29" fmla="*/ 17 h 61"/>
                <a:gd name="T30" fmla="*/ 11 w 136"/>
                <a:gd name="T31" fmla="*/ 15 h 61"/>
                <a:gd name="T32" fmla="*/ 13 w 136"/>
                <a:gd name="T33" fmla="*/ 9 h 61"/>
                <a:gd name="T34" fmla="*/ 20 w 136"/>
                <a:gd name="T35" fmla="*/ 9 h 61"/>
                <a:gd name="T36" fmla="*/ 22 w 136"/>
                <a:gd name="T37" fmla="*/ 8 h 61"/>
                <a:gd name="T38" fmla="*/ 21 w 136"/>
                <a:gd name="T39" fmla="*/ 3 h 61"/>
                <a:gd name="T40" fmla="*/ 24 w 136"/>
                <a:gd name="T41" fmla="*/ 2 h 61"/>
                <a:gd name="T42" fmla="*/ 31 w 136"/>
                <a:gd name="T43" fmla="*/ 5 h 61"/>
                <a:gd name="T44" fmla="*/ 38 w 136"/>
                <a:gd name="T45" fmla="*/ 11 h 61"/>
                <a:gd name="T46" fmla="*/ 34 w 136"/>
                <a:gd name="T47" fmla="*/ 16 h 61"/>
                <a:gd name="T48" fmla="*/ 44 w 136"/>
                <a:gd name="T49" fmla="*/ 26 h 61"/>
                <a:gd name="T50" fmla="*/ 48 w 136"/>
                <a:gd name="T51" fmla="*/ 21 h 61"/>
                <a:gd name="T52" fmla="*/ 52 w 136"/>
                <a:gd name="T53" fmla="*/ 12 h 61"/>
                <a:gd name="T54" fmla="*/ 59 w 136"/>
                <a:gd name="T55" fmla="*/ 12 h 61"/>
                <a:gd name="T56" fmla="*/ 63 w 136"/>
                <a:gd name="T57" fmla="*/ 12 h 61"/>
                <a:gd name="T58" fmla="*/ 69 w 136"/>
                <a:gd name="T59" fmla="*/ 7 h 61"/>
                <a:gd name="T60" fmla="*/ 77 w 136"/>
                <a:gd name="T61" fmla="*/ 12 h 61"/>
                <a:gd name="T62" fmla="*/ 78 w 136"/>
                <a:gd name="T63" fmla="*/ 8 h 61"/>
                <a:gd name="T64" fmla="*/ 91 w 136"/>
                <a:gd name="T65" fmla="*/ 8 h 61"/>
                <a:gd name="T66" fmla="*/ 100 w 136"/>
                <a:gd name="T67" fmla="*/ 5 h 61"/>
                <a:gd name="T68" fmla="*/ 108 w 136"/>
                <a:gd name="T69" fmla="*/ 0 h 61"/>
                <a:gd name="T70" fmla="*/ 116 w 136"/>
                <a:gd name="T71" fmla="*/ 4 h 61"/>
                <a:gd name="T72" fmla="*/ 121 w 136"/>
                <a:gd name="T73" fmla="*/ 9 h 61"/>
                <a:gd name="T74" fmla="*/ 121 w 136"/>
                <a:gd name="T75" fmla="*/ 16 h 61"/>
                <a:gd name="T76" fmla="*/ 129 w 136"/>
                <a:gd name="T77" fmla="*/ 18 h 61"/>
                <a:gd name="T78" fmla="*/ 134 w 136"/>
                <a:gd name="T79" fmla="*/ 24 h 61"/>
                <a:gd name="T80" fmla="*/ 136 w 136"/>
                <a:gd name="T81" fmla="*/ 27 h 61"/>
                <a:gd name="T82" fmla="*/ 132 w 136"/>
                <a:gd name="T83" fmla="*/ 33 h 61"/>
                <a:gd name="T84" fmla="*/ 126 w 136"/>
                <a:gd name="T85" fmla="*/ 37 h 61"/>
                <a:gd name="T86" fmla="*/ 117 w 136"/>
                <a:gd name="T87" fmla="*/ 44 h 61"/>
                <a:gd name="T88" fmla="*/ 105 w 136"/>
                <a:gd name="T89" fmla="*/ 48 h 61"/>
                <a:gd name="T90" fmla="*/ 92 w 136"/>
                <a:gd name="T91" fmla="*/ 56 h 61"/>
                <a:gd name="T92" fmla="*/ 82 w 136"/>
                <a:gd name="T93" fmla="*/ 60 h 61"/>
                <a:gd name="T94" fmla="*/ 73 w 136"/>
                <a:gd name="T95" fmla="*/ 61 h 61"/>
                <a:gd name="T96" fmla="*/ 50 w 136"/>
                <a:gd name="T97" fmla="*/ 59 h 61"/>
                <a:gd name="T98" fmla="*/ 47 w 136"/>
                <a:gd name="T99" fmla="*/ 53 h 61"/>
                <a:gd name="T100" fmla="*/ 39 w 136"/>
                <a:gd name="T101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" h="61">
                  <a:moveTo>
                    <a:pt x="33" y="55"/>
                  </a:moveTo>
                  <a:lnTo>
                    <a:pt x="29" y="55"/>
                  </a:lnTo>
                  <a:lnTo>
                    <a:pt x="26" y="55"/>
                  </a:lnTo>
                  <a:lnTo>
                    <a:pt x="24" y="55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9" y="49"/>
                  </a:lnTo>
                  <a:lnTo>
                    <a:pt x="30" y="48"/>
                  </a:lnTo>
                  <a:lnTo>
                    <a:pt x="34" y="48"/>
                  </a:lnTo>
                  <a:lnTo>
                    <a:pt x="37" y="46"/>
                  </a:lnTo>
                  <a:lnTo>
                    <a:pt x="31" y="43"/>
                  </a:lnTo>
                  <a:lnTo>
                    <a:pt x="35" y="39"/>
                  </a:lnTo>
                  <a:lnTo>
                    <a:pt x="28" y="43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0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8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3" y="30"/>
                  </a:lnTo>
                  <a:lnTo>
                    <a:pt x="29" y="30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33" y="22"/>
                  </a:lnTo>
                  <a:lnTo>
                    <a:pt x="26" y="21"/>
                  </a:lnTo>
                  <a:lnTo>
                    <a:pt x="24" y="18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1" y="24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6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7" y="7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8" y="20"/>
                  </a:lnTo>
                  <a:lnTo>
                    <a:pt x="41" y="22"/>
                  </a:lnTo>
                  <a:lnTo>
                    <a:pt x="44" y="26"/>
                  </a:lnTo>
                  <a:lnTo>
                    <a:pt x="44" y="21"/>
                  </a:lnTo>
                  <a:lnTo>
                    <a:pt x="47" y="18"/>
                  </a:lnTo>
                  <a:lnTo>
                    <a:pt x="48" y="21"/>
                  </a:lnTo>
                  <a:lnTo>
                    <a:pt x="52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3" y="7"/>
                  </a:lnTo>
                  <a:lnTo>
                    <a:pt x="59" y="12"/>
                  </a:lnTo>
                  <a:lnTo>
                    <a:pt x="61" y="15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9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78" y="13"/>
                  </a:lnTo>
                  <a:lnTo>
                    <a:pt x="81" y="16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7" y="13"/>
                  </a:lnTo>
                  <a:lnTo>
                    <a:pt x="91" y="8"/>
                  </a:lnTo>
                  <a:lnTo>
                    <a:pt x="94" y="7"/>
                  </a:lnTo>
                  <a:lnTo>
                    <a:pt x="96" y="9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8" y="0"/>
                  </a:lnTo>
                  <a:lnTo>
                    <a:pt x="109" y="4"/>
                  </a:lnTo>
                  <a:lnTo>
                    <a:pt x="113" y="8"/>
                  </a:lnTo>
                  <a:lnTo>
                    <a:pt x="116" y="4"/>
                  </a:lnTo>
                  <a:lnTo>
                    <a:pt x="121" y="4"/>
                  </a:lnTo>
                  <a:lnTo>
                    <a:pt x="118" y="7"/>
                  </a:lnTo>
                  <a:lnTo>
                    <a:pt x="121" y="9"/>
                  </a:lnTo>
                  <a:lnTo>
                    <a:pt x="123" y="9"/>
                  </a:lnTo>
                  <a:lnTo>
                    <a:pt x="123" y="13"/>
                  </a:lnTo>
                  <a:lnTo>
                    <a:pt x="121" y="1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29" y="18"/>
                  </a:lnTo>
                  <a:lnTo>
                    <a:pt x="131" y="22"/>
                  </a:lnTo>
                  <a:lnTo>
                    <a:pt x="135" y="22"/>
                  </a:lnTo>
                  <a:lnTo>
                    <a:pt x="134" y="24"/>
                  </a:lnTo>
                  <a:lnTo>
                    <a:pt x="135" y="26"/>
                  </a:lnTo>
                  <a:lnTo>
                    <a:pt x="134" y="27"/>
                  </a:lnTo>
                  <a:lnTo>
                    <a:pt x="136" y="27"/>
                  </a:lnTo>
                  <a:lnTo>
                    <a:pt x="136" y="31"/>
                  </a:lnTo>
                  <a:lnTo>
                    <a:pt x="131" y="30"/>
                  </a:lnTo>
                  <a:lnTo>
                    <a:pt x="132" y="33"/>
                  </a:lnTo>
                  <a:lnTo>
                    <a:pt x="131" y="34"/>
                  </a:lnTo>
                  <a:lnTo>
                    <a:pt x="129" y="37"/>
                  </a:lnTo>
                  <a:lnTo>
                    <a:pt x="126" y="37"/>
                  </a:lnTo>
                  <a:lnTo>
                    <a:pt x="123" y="39"/>
                  </a:lnTo>
                  <a:lnTo>
                    <a:pt x="123" y="42"/>
                  </a:lnTo>
                  <a:lnTo>
                    <a:pt x="117" y="44"/>
                  </a:lnTo>
                  <a:lnTo>
                    <a:pt x="114" y="44"/>
                  </a:lnTo>
                  <a:lnTo>
                    <a:pt x="110" y="48"/>
                  </a:lnTo>
                  <a:lnTo>
                    <a:pt x="105" y="48"/>
                  </a:lnTo>
                  <a:lnTo>
                    <a:pt x="100" y="52"/>
                  </a:lnTo>
                  <a:lnTo>
                    <a:pt x="95" y="52"/>
                  </a:lnTo>
                  <a:lnTo>
                    <a:pt x="92" y="56"/>
                  </a:lnTo>
                  <a:lnTo>
                    <a:pt x="83" y="56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81" y="61"/>
                  </a:lnTo>
                  <a:lnTo>
                    <a:pt x="77" y="61"/>
                  </a:lnTo>
                  <a:lnTo>
                    <a:pt x="73" y="61"/>
                  </a:lnTo>
                  <a:lnTo>
                    <a:pt x="63" y="61"/>
                  </a:lnTo>
                  <a:lnTo>
                    <a:pt x="52" y="61"/>
                  </a:lnTo>
                  <a:lnTo>
                    <a:pt x="50" y="59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46" y="56"/>
                  </a:lnTo>
                  <a:lnTo>
                    <a:pt x="43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3" y="5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21" name="Freeform 530"/>
            <p:cNvSpPr>
              <a:spLocks/>
            </p:cNvSpPr>
            <p:nvPr/>
          </p:nvSpPr>
          <p:spPr bwMode="gray">
            <a:xfrm>
              <a:off x="5510259" y="2315244"/>
              <a:ext cx="312879" cy="153656"/>
            </a:xfrm>
            <a:custGeom>
              <a:avLst/>
              <a:gdLst>
                <a:gd name="T0" fmla="*/ 524 w 555"/>
                <a:gd name="T1" fmla="*/ 37 h 272"/>
                <a:gd name="T2" fmla="*/ 466 w 555"/>
                <a:gd name="T3" fmla="*/ 65 h 272"/>
                <a:gd name="T4" fmla="*/ 441 w 555"/>
                <a:gd name="T5" fmla="*/ 76 h 272"/>
                <a:gd name="T6" fmla="*/ 429 w 555"/>
                <a:gd name="T7" fmla="*/ 87 h 272"/>
                <a:gd name="T8" fmla="*/ 399 w 555"/>
                <a:gd name="T9" fmla="*/ 89 h 272"/>
                <a:gd name="T10" fmla="*/ 401 w 555"/>
                <a:gd name="T11" fmla="*/ 64 h 272"/>
                <a:gd name="T12" fmla="*/ 397 w 555"/>
                <a:gd name="T13" fmla="*/ 49 h 272"/>
                <a:gd name="T14" fmla="*/ 373 w 555"/>
                <a:gd name="T15" fmla="*/ 54 h 272"/>
                <a:gd name="T16" fmla="*/ 367 w 555"/>
                <a:gd name="T17" fmla="*/ 88 h 272"/>
                <a:gd name="T18" fmla="*/ 355 w 555"/>
                <a:gd name="T19" fmla="*/ 84 h 272"/>
                <a:gd name="T20" fmla="*/ 358 w 555"/>
                <a:gd name="T21" fmla="*/ 54 h 272"/>
                <a:gd name="T22" fmla="*/ 369 w 555"/>
                <a:gd name="T23" fmla="*/ 43 h 272"/>
                <a:gd name="T24" fmla="*/ 388 w 555"/>
                <a:gd name="T25" fmla="*/ 35 h 272"/>
                <a:gd name="T26" fmla="*/ 350 w 555"/>
                <a:gd name="T27" fmla="*/ 30 h 272"/>
                <a:gd name="T28" fmla="*/ 333 w 555"/>
                <a:gd name="T29" fmla="*/ 32 h 272"/>
                <a:gd name="T30" fmla="*/ 324 w 555"/>
                <a:gd name="T31" fmla="*/ 23 h 272"/>
                <a:gd name="T32" fmla="*/ 318 w 555"/>
                <a:gd name="T33" fmla="*/ 14 h 272"/>
                <a:gd name="T34" fmla="*/ 288 w 555"/>
                <a:gd name="T35" fmla="*/ 3 h 272"/>
                <a:gd name="T36" fmla="*/ 22 w 555"/>
                <a:gd name="T37" fmla="*/ 18 h 272"/>
                <a:gd name="T38" fmla="*/ 18 w 555"/>
                <a:gd name="T39" fmla="*/ 18 h 272"/>
                <a:gd name="T40" fmla="*/ 5 w 555"/>
                <a:gd name="T41" fmla="*/ 31 h 272"/>
                <a:gd name="T42" fmla="*/ 5 w 555"/>
                <a:gd name="T43" fmla="*/ 61 h 272"/>
                <a:gd name="T44" fmla="*/ 4 w 555"/>
                <a:gd name="T45" fmla="*/ 87 h 272"/>
                <a:gd name="T46" fmla="*/ 8 w 555"/>
                <a:gd name="T47" fmla="*/ 113 h 272"/>
                <a:gd name="T48" fmla="*/ 23 w 555"/>
                <a:gd name="T49" fmla="*/ 138 h 272"/>
                <a:gd name="T50" fmla="*/ 45 w 555"/>
                <a:gd name="T51" fmla="*/ 172 h 272"/>
                <a:gd name="T52" fmla="*/ 158 w 555"/>
                <a:gd name="T53" fmla="*/ 204 h 272"/>
                <a:gd name="T54" fmla="*/ 238 w 555"/>
                <a:gd name="T55" fmla="*/ 242 h 272"/>
                <a:gd name="T56" fmla="*/ 259 w 555"/>
                <a:gd name="T57" fmla="*/ 247 h 272"/>
                <a:gd name="T58" fmla="*/ 274 w 555"/>
                <a:gd name="T59" fmla="*/ 237 h 272"/>
                <a:gd name="T60" fmla="*/ 290 w 555"/>
                <a:gd name="T61" fmla="*/ 226 h 272"/>
                <a:gd name="T62" fmla="*/ 303 w 555"/>
                <a:gd name="T63" fmla="*/ 222 h 272"/>
                <a:gd name="T64" fmla="*/ 328 w 555"/>
                <a:gd name="T65" fmla="*/ 228 h 272"/>
                <a:gd name="T66" fmla="*/ 340 w 555"/>
                <a:gd name="T67" fmla="*/ 227 h 272"/>
                <a:gd name="T68" fmla="*/ 349 w 555"/>
                <a:gd name="T69" fmla="*/ 216 h 272"/>
                <a:gd name="T70" fmla="*/ 356 w 555"/>
                <a:gd name="T71" fmla="*/ 218 h 272"/>
                <a:gd name="T72" fmla="*/ 373 w 555"/>
                <a:gd name="T73" fmla="*/ 218 h 272"/>
                <a:gd name="T74" fmla="*/ 395 w 555"/>
                <a:gd name="T75" fmla="*/ 221 h 272"/>
                <a:gd name="T76" fmla="*/ 406 w 555"/>
                <a:gd name="T77" fmla="*/ 246 h 272"/>
                <a:gd name="T78" fmla="*/ 415 w 555"/>
                <a:gd name="T79" fmla="*/ 263 h 272"/>
                <a:gd name="T80" fmla="*/ 427 w 555"/>
                <a:gd name="T81" fmla="*/ 247 h 272"/>
                <a:gd name="T82" fmla="*/ 418 w 555"/>
                <a:gd name="T83" fmla="*/ 204 h 272"/>
                <a:gd name="T84" fmla="*/ 430 w 555"/>
                <a:gd name="T85" fmla="*/ 192 h 272"/>
                <a:gd name="T86" fmla="*/ 450 w 555"/>
                <a:gd name="T87" fmla="*/ 177 h 272"/>
                <a:gd name="T88" fmla="*/ 464 w 555"/>
                <a:gd name="T89" fmla="*/ 161 h 272"/>
                <a:gd name="T90" fmla="*/ 463 w 555"/>
                <a:gd name="T91" fmla="*/ 154 h 272"/>
                <a:gd name="T92" fmla="*/ 462 w 555"/>
                <a:gd name="T93" fmla="*/ 144 h 272"/>
                <a:gd name="T94" fmla="*/ 464 w 555"/>
                <a:gd name="T95" fmla="*/ 137 h 272"/>
                <a:gd name="T96" fmla="*/ 464 w 555"/>
                <a:gd name="T97" fmla="*/ 128 h 272"/>
                <a:gd name="T98" fmla="*/ 468 w 555"/>
                <a:gd name="T99" fmla="*/ 125 h 272"/>
                <a:gd name="T100" fmla="*/ 473 w 555"/>
                <a:gd name="T101" fmla="*/ 137 h 272"/>
                <a:gd name="T102" fmla="*/ 477 w 555"/>
                <a:gd name="T103" fmla="*/ 112 h 272"/>
                <a:gd name="T104" fmla="*/ 485 w 555"/>
                <a:gd name="T105" fmla="*/ 116 h 272"/>
                <a:gd name="T106" fmla="*/ 492 w 555"/>
                <a:gd name="T107" fmla="*/ 104 h 272"/>
                <a:gd name="T108" fmla="*/ 494 w 555"/>
                <a:gd name="T109" fmla="*/ 100 h 272"/>
                <a:gd name="T110" fmla="*/ 511 w 555"/>
                <a:gd name="T111" fmla="*/ 95 h 272"/>
                <a:gd name="T112" fmla="*/ 520 w 555"/>
                <a:gd name="T113" fmla="*/ 91 h 272"/>
                <a:gd name="T114" fmla="*/ 520 w 555"/>
                <a:gd name="T115" fmla="*/ 86 h 272"/>
                <a:gd name="T116" fmla="*/ 520 w 555"/>
                <a:gd name="T117" fmla="*/ 75 h 272"/>
                <a:gd name="T118" fmla="*/ 532 w 555"/>
                <a:gd name="T119" fmla="*/ 65 h 272"/>
                <a:gd name="T120" fmla="*/ 545 w 555"/>
                <a:gd name="T121" fmla="*/ 5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5" h="272">
                  <a:moveTo>
                    <a:pt x="553" y="50"/>
                  </a:moveTo>
                  <a:cubicBezTo>
                    <a:pt x="552" y="50"/>
                    <a:pt x="551" y="49"/>
                    <a:pt x="551" y="49"/>
                  </a:cubicBezTo>
                  <a:cubicBezTo>
                    <a:pt x="551" y="46"/>
                    <a:pt x="551" y="46"/>
                    <a:pt x="551" y="46"/>
                  </a:cubicBezTo>
                  <a:cubicBezTo>
                    <a:pt x="548" y="44"/>
                    <a:pt x="548" y="44"/>
                    <a:pt x="548" y="44"/>
                  </a:cubicBezTo>
                  <a:cubicBezTo>
                    <a:pt x="548" y="28"/>
                    <a:pt x="548" y="28"/>
                    <a:pt x="548" y="28"/>
                  </a:cubicBezTo>
                  <a:cubicBezTo>
                    <a:pt x="546" y="26"/>
                    <a:pt x="546" y="26"/>
                    <a:pt x="546" y="26"/>
                  </a:cubicBezTo>
                  <a:cubicBezTo>
                    <a:pt x="545" y="25"/>
                    <a:pt x="545" y="25"/>
                    <a:pt x="545" y="25"/>
                  </a:cubicBezTo>
                  <a:cubicBezTo>
                    <a:pt x="544" y="24"/>
                    <a:pt x="544" y="24"/>
                    <a:pt x="544" y="24"/>
                  </a:cubicBezTo>
                  <a:cubicBezTo>
                    <a:pt x="543" y="24"/>
                    <a:pt x="543" y="24"/>
                    <a:pt x="543" y="24"/>
                  </a:cubicBezTo>
                  <a:cubicBezTo>
                    <a:pt x="543" y="24"/>
                    <a:pt x="541" y="25"/>
                    <a:pt x="541" y="25"/>
                  </a:cubicBezTo>
                  <a:cubicBezTo>
                    <a:pt x="540" y="25"/>
                    <a:pt x="539" y="26"/>
                    <a:pt x="539" y="26"/>
                  </a:cubicBezTo>
                  <a:cubicBezTo>
                    <a:pt x="538" y="26"/>
                    <a:pt x="537" y="26"/>
                    <a:pt x="537" y="26"/>
                  </a:cubicBezTo>
                  <a:cubicBezTo>
                    <a:pt x="536" y="24"/>
                    <a:pt x="536" y="24"/>
                    <a:pt x="536" y="24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4"/>
                    <a:pt x="534" y="24"/>
                    <a:pt x="534" y="24"/>
                  </a:cubicBezTo>
                  <a:cubicBezTo>
                    <a:pt x="533" y="25"/>
                    <a:pt x="533" y="25"/>
                    <a:pt x="533" y="25"/>
                  </a:cubicBezTo>
                  <a:cubicBezTo>
                    <a:pt x="527" y="32"/>
                    <a:pt x="527" y="32"/>
                    <a:pt x="527" y="32"/>
                  </a:cubicBezTo>
                  <a:cubicBezTo>
                    <a:pt x="526" y="34"/>
                    <a:pt x="526" y="34"/>
                    <a:pt x="526" y="34"/>
                  </a:cubicBezTo>
                  <a:cubicBezTo>
                    <a:pt x="526" y="36"/>
                    <a:pt x="526" y="36"/>
                    <a:pt x="526" y="36"/>
                  </a:cubicBezTo>
                  <a:cubicBezTo>
                    <a:pt x="524" y="37"/>
                    <a:pt x="524" y="37"/>
                    <a:pt x="524" y="37"/>
                  </a:cubicBezTo>
                  <a:cubicBezTo>
                    <a:pt x="524" y="40"/>
                    <a:pt x="524" y="40"/>
                    <a:pt x="524" y="40"/>
                  </a:cubicBezTo>
                  <a:cubicBezTo>
                    <a:pt x="524" y="43"/>
                    <a:pt x="524" y="43"/>
                    <a:pt x="524" y="43"/>
                  </a:cubicBezTo>
                  <a:cubicBezTo>
                    <a:pt x="523" y="43"/>
                    <a:pt x="523" y="43"/>
                    <a:pt x="523" y="43"/>
                  </a:cubicBezTo>
                  <a:cubicBezTo>
                    <a:pt x="520" y="47"/>
                    <a:pt x="520" y="47"/>
                    <a:pt x="520" y="47"/>
                  </a:cubicBezTo>
                  <a:cubicBezTo>
                    <a:pt x="518" y="50"/>
                    <a:pt x="518" y="50"/>
                    <a:pt x="518" y="50"/>
                  </a:cubicBezTo>
                  <a:cubicBezTo>
                    <a:pt x="516" y="50"/>
                    <a:pt x="516" y="50"/>
                    <a:pt x="516" y="50"/>
                  </a:cubicBezTo>
                  <a:cubicBezTo>
                    <a:pt x="516" y="50"/>
                    <a:pt x="515" y="49"/>
                    <a:pt x="515" y="50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14" y="50"/>
                    <a:pt x="513" y="51"/>
                    <a:pt x="513" y="51"/>
                  </a:cubicBezTo>
                  <a:cubicBezTo>
                    <a:pt x="512" y="52"/>
                    <a:pt x="512" y="52"/>
                    <a:pt x="512" y="52"/>
                  </a:cubicBezTo>
                  <a:cubicBezTo>
                    <a:pt x="479" y="52"/>
                    <a:pt x="479" y="52"/>
                    <a:pt x="479" y="52"/>
                  </a:cubicBezTo>
                  <a:cubicBezTo>
                    <a:pt x="472" y="57"/>
                    <a:pt x="472" y="57"/>
                    <a:pt x="472" y="57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1" y="60"/>
                    <a:pt x="471" y="60"/>
                    <a:pt x="471" y="60"/>
                  </a:cubicBezTo>
                  <a:cubicBezTo>
                    <a:pt x="470" y="61"/>
                    <a:pt x="470" y="61"/>
                    <a:pt x="470" y="61"/>
                  </a:cubicBezTo>
                  <a:cubicBezTo>
                    <a:pt x="469" y="61"/>
                    <a:pt x="469" y="61"/>
                    <a:pt x="469" y="61"/>
                  </a:cubicBezTo>
                  <a:cubicBezTo>
                    <a:pt x="468" y="62"/>
                    <a:pt x="468" y="62"/>
                    <a:pt x="468" y="62"/>
                  </a:cubicBezTo>
                  <a:cubicBezTo>
                    <a:pt x="467" y="63"/>
                    <a:pt x="467" y="63"/>
                    <a:pt x="467" y="63"/>
                  </a:cubicBezTo>
                  <a:cubicBezTo>
                    <a:pt x="467" y="63"/>
                    <a:pt x="467" y="63"/>
                    <a:pt x="466" y="64"/>
                  </a:cubicBezTo>
                  <a:cubicBezTo>
                    <a:pt x="466" y="64"/>
                    <a:pt x="466" y="65"/>
                    <a:pt x="466" y="65"/>
                  </a:cubicBezTo>
                  <a:cubicBezTo>
                    <a:pt x="467" y="66"/>
                    <a:pt x="467" y="66"/>
                    <a:pt x="467" y="66"/>
                  </a:cubicBezTo>
                  <a:cubicBezTo>
                    <a:pt x="467" y="67"/>
                    <a:pt x="467" y="67"/>
                    <a:pt x="467" y="67"/>
                  </a:cubicBezTo>
                  <a:cubicBezTo>
                    <a:pt x="467" y="69"/>
                    <a:pt x="467" y="69"/>
                    <a:pt x="467" y="69"/>
                  </a:cubicBezTo>
                  <a:cubicBezTo>
                    <a:pt x="465" y="70"/>
                    <a:pt x="465" y="70"/>
                    <a:pt x="465" y="70"/>
                  </a:cubicBezTo>
                  <a:cubicBezTo>
                    <a:pt x="465" y="70"/>
                    <a:pt x="465" y="70"/>
                    <a:pt x="465" y="70"/>
                  </a:cubicBezTo>
                  <a:cubicBezTo>
                    <a:pt x="464" y="70"/>
                    <a:pt x="464" y="70"/>
                    <a:pt x="464" y="70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62" y="72"/>
                    <a:pt x="462" y="72"/>
                    <a:pt x="462" y="72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59" y="73"/>
                    <a:pt x="459" y="73"/>
                    <a:pt x="459" y="73"/>
                  </a:cubicBezTo>
                  <a:cubicBezTo>
                    <a:pt x="454" y="73"/>
                    <a:pt x="454" y="73"/>
                    <a:pt x="454" y="73"/>
                  </a:cubicBezTo>
                  <a:cubicBezTo>
                    <a:pt x="449" y="72"/>
                    <a:pt x="449" y="72"/>
                    <a:pt x="449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4" y="72"/>
                    <a:pt x="444" y="72"/>
                    <a:pt x="444" y="72"/>
                  </a:cubicBezTo>
                  <a:cubicBezTo>
                    <a:pt x="444" y="72"/>
                    <a:pt x="442" y="72"/>
                    <a:pt x="442" y="72"/>
                  </a:cubicBezTo>
                  <a:cubicBezTo>
                    <a:pt x="442" y="72"/>
                    <a:pt x="441" y="73"/>
                    <a:pt x="441" y="73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41" y="75"/>
                    <a:pt x="441" y="75"/>
                    <a:pt x="441" y="75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41" y="77"/>
                    <a:pt x="441" y="77"/>
                    <a:pt x="441" y="77"/>
                  </a:cubicBezTo>
                  <a:cubicBezTo>
                    <a:pt x="441" y="78"/>
                    <a:pt x="441" y="78"/>
                    <a:pt x="441" y="78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8" y="82"/>
                    <a:pt x="438" y="82"/>
                    <a:pt x="438" y="82"/>
                  </a:cubicBezTo>
                  <a:cubicBezTo>
                    <a:pt x="436" y="82"/>
                    <a:pt x="436" y="82"/>
                    <a:pt x="436" y="82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1" y="86"/>
                    <a:pt x="431" y="86"/>
                    <a:pt x="431" y="86"/>
                  </a:cubicBezTo>
                  <a:cubicBezTo>
                    <a:pt x="431" y="86"/>
                    <a:pt x="431" y="86"/>
                    <a:pt x="431" y="86"/>
                  </a:cubicBezTo>
                  <a:cubicBezTo>
                    <a:pt x="431" y="86"/>
                    <a:pt x="431" y="86"/>
                    <a:pt x="431" y="86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6"/>
                    <a:pt x="430" y="86"/>
                    <a:pt x="430" y="86"/>
                  </a:cubicBezTo>
                  <a:cubicBezTo>
                    <a:pt x="430" y="86"/>
                    <a:pt x="430" y="86"/>
                    <a:pt x="430" y="87"/>
                  </a:cubicBezTo>
                  <a:cubicBezTo>
                    <a:pt x="429" y="87"/>
                    <a:pt x="429" y="87"/>
                    <a:pt x="429" y="87"/>
                  </a:cubicBezTo>
                  <a:cubicBezTo>
                    <a:pt x="429" y="87"/>
                    <a:pt x="429" y="87"/>
                    <a:pt x="429" y="87"/>
                  </a:cubicBezTo>
                  <a:cubicBezTo>
                    <a:pt x="429" y="87"/>
                    <a:pt x="427" y="87"/>
                    <a:pt x="427" y="87"/>
                  </a:cubicBezTo>
                  <a:cubicBezTo>
                    <a:pt x="425" y="88"/>
                    <a:pt x="425" y="88"/>
                    <a:pt x="425" y="88"/>
                  </a:cubicBezTo>
                  <a:cubicBezTo>
                    <a:pt x="424" y="89"/>
                    <a:pt x="424" y="89"/>
                    <a:pt x="424" y="89"/>
                  </a:cubicBezTo>
                  <a:cubicBezTo>
                    <a:pt x="423" y="89"/>
                    <a:pt x="423" y="89"/>
                    <a:pt x="423" y="89"/>
                  </a:cubicBezTo>
                  <a:cubicBezTo>
                    <a:pt x="422" y="89"/>
                    <a:pt x="422" y="89"/>
                    <a:pt x="422" y="89"/>
                  </a:cubicBezTo>
                  <a:cubicBezTo>
                    <a:pt x="419" y="90"/>
                    <a:pt x="419" y="90"/>
                    <a:pt x="419" y="90"/>
                  </a:cubicBezTo>
                  <a:cubicBezTo>
                    <a:pt x="418" y="91"/>
                    <a:pt x="418" y="91"/>
                    <a:pt x="418" y="91"/>
                  </a:cubicBezTo>
                  <a:cubicBezTo>
                    <a:pt x="417" y="92"/>
                    <a:pt x="417" y="92"/>
                    <a:pt x="417" y="92"/>
                  </a:cubicBezTo>
                  <a:cubicBezTo>
                    <a:pt x="413" y="94"/>
                    <a:pt x="413" y="94"/>
                    <a:pt x="413" y="94"/>
                  </a:cubicBezTo>
                  <a:cubicBezTo>
                    <a:pt x="412" y="94"/>
                    <a:pt x="412" y="94"/>
                    <a:pt x="412" y="94"/>
                  </a:cubicBezTo>
                  <a:cubicBezTo>
                    <a:pt x="412" y="94"/>
                    <a:pt x="411" y="94"/>
                    <a:pt x="410" y="94"/>
                  </a:cubicBezTo>
                  <a:cubicBezTo>
                    <a:pt x="409" y="94"/>
                    <a:pt x="407" y="94"/>
                    <a:pt x="407" y="94"/>
                  </a:cubicBezTo>
                  <a:cubicBezTo>
                    <a:pt x="404" y="94"/>
                    <a:pt x="404" y="94"/>
                    <a:pt x="404" y="94"/>
                  </a:cubicBezTo>
                  <a:cubicBezTo>
                    <a:pt x="404" y="94"/>
                    <a:pt x="403" y="93"/>
                    <a:pt x="403" y="93"/>
                  </a:cubicBezTo>
                  <a:cubicBezTo>
                    <a:pt x="403" y="93"/>
                    <a:pt x="402" y="93"/>
                    <a:pt x="401" y="92"/>
                  </a:cubicBezTo>
                  <a:cubicBezTo>
                    <a:pt x="401" y="92"/>
                    <a:pt x="400" y="92"/>
                    <a:pt x="400" y="92"/>
                  </a:cubicBezTo>
                  <a:cubicBezTo>
                    <a:pt x="399" y="92"/>
                    <a:pt x="399" y="91"/>
                    <a:pt x="398" y="90"/>
                  </a:cubicBezTo>
                  <a:cubicBezTo>
                    <a:pt x="397" y="90"/>
                    <a:pt x="398" y="89"/>
                    <a:pt x="398" y="89"/>
                  </a:cubicBezTo>
                  <a:cubicBezTo>
                    <a:pt x="399" y="89"/>
                    <a:pt x="399" y="89"/>
                    <a:pt x="399" y="89"/>
                  </a:cubicBezTo>
                  <a:cubicBezTo>
                    <a:pt x="398" y="89"/>
                    <a:pt x="398" y="89"/>
                    <a:pt x="398" y="89"/>
                  </a:cubicBezTo>
                  <a:cubicBezTo>
                    <a:pt x="398" y="89"/>
                    <a:pt x="398" y="89"/>
                    <a:pt x="398" y="89"/>
                  </a:cubicBezTo>
                  <a:cubicBezTo>
                    <a:pt x="399" y="89"/>
                    <a:pt x="399" y="89"/>
                    <a:pt x="399" y="89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9" y="86"/>
                    <a:pt x="399" y="86"/>
                    <a:pt x="399" y="86"/>
                  </a:cubicBezTo>
                  <a:cubicBezTo>
                    <a:pt x="400" y="84"/>
                    <a:pt x="400" y="84"/>
                    <a:pt x="400" y="84"/>
                  </a:cubicBezTo>
                  <a:cubicBezTo>
                    <a:pt x="400" y="83"/>
                    <a:pt x="400" y="83"/>
                    <a:pt x="400" y="83"/>
                  </a:cubicBezTo>
                  <a:cubicBezTo>
                    <a:pt x="400" y="83"/>
                    <a:pt x="402" y="83"/>
                    <a:pt x="402" y="82"/>
                  </a:cubicBezTo>
                  <a:cubicBezTo>
                    <a:pt x="403" y="81"/>
                    <a:pt x="403" y="82"/>
                    <a:pt x="403" y="82"/>
                  </a:cubicBezTo>
                  <a:cubicBezTo>
                    <a:pt x="404" y="81"/>
                    <a:pt x="404" y="81"/>
                    <a:pt x="404" y="81"/>
                  </a:cubicBezTo>
                  <a:cubicBezTo>
                    <a:pt x="405" y="80"/>
                    <a:pt x="405" y="80"/>
                    <a:pt x="405" y="80"/>
                  </a:cubicBezTo>
                  <a:cubicBezTo>
                    <a:pt x="406" y="79"/>
                    <a:pt x="406" y="79"/>
                    <a:pt x="406" y="79"/>
                  </a:cubicBezTo>
                  <a:cubicBezTo>
                    <a:pt x="406" y="77"/>
                    <a:pt x="406" y="77"/>
                    <a:pt x="406" y="77"/>
                  </a:cubicBezTo>
                  <a:cubicBezTo>
                    <a:pt x="406" y="73"/>
                    <a:pt x="406" y="73"/>
                    <a:pt x="406" y="73"/>
                  </a:cubicBezTo>
                  <a:cubicBezTo>
                    <a:pt x="406" y="72"/>
                    <a:pt x="406" y="72"/>
                    <a:pt x="406" y="72"/>
                  </a:cubicBezTo>
                  <a:cubicBezTo>
                    <a:pt x="406" y="72"/>
                    <a:pt x="406" y="70"/>
                    <a:pt x="406" y="69"/>
                  </a:cubicBezTo>
                  <a:cubicBezTo>
                    <a:pt x="406" y="69"/>
                    <a:pt x="405" y="68"/>
                    <a:pt x="405" y="68"/>
                  </a:cubicBezTo>
                  <a:cubicBezTo>
                    <a:pt x="405" y="68"/>
                    <a:pt x="405" y="66"/>
                    <a:pt x="404" y="66"/>
                  </a:cubicBezTo>
                  <a:cubicBezTo>
                    <a:pt x="404" y="65"/>
                    <a:pt x="404" y="65"/>
                    <a:pt x="404" y="65"/>
                  </a:cubicBezTo>
                  <a:cubicBezTo>
                    <a:pt x="401" y="64"/>
                    <a:pt x="401" y="64"/>
                    <a:pt x="401" y="64"/>
                  </a:cubicBezTo>
                  <a:cubicBezTo>
                    <a:pt x="400" y="65"/>
                    <a:pt x="400" y="65"/>
                    <a:pt x="400" y="65"/>
                  </a:cubicBezTo>
                  <a:cubicBezTo>
                    <a:pt x="398" y="66"/>
                    <a:pt x="398" y="66"/>
                    <a:pt x="398" y="66"/>
                  </a:cubicBezTo>
                  <a:cubicBezTo>
                    <a:pt x="397" y="67"/>
                    <a:pt x="397" y="67"/>
                    <a:pt x="397" y="67"/>
                  </a:cubicBezTo>
                  <a:cubicBezTo>
                    <a:pt x="396" y="69"/>
                    <a:pt x="396" y="69"/>
                    <a:pt x="396" y="69"/>
                  </a:cubicBezTo>
                  <a:cubicBezTo>
                    <a:pt x="396" y="69"/>
                    <a:pt x="394" y="69"/>
                    <a:pt x="394" y="69"/>
                  </a:cubicBezTo>
                  <a:cubicBezTo>
                    <a:pt x="394" y="68"/>
                    <a:pt x="393" y="69"/>
                    <a:pt x="393" y="68"/>
                  </a:cubicBezTo>
                  <a:cubicBezTo>
                    <a:pt x="392" y="68"/>
                    <a:pt x="393" y="66"/>
                    <a:pt x="393" y="66"/>
                  </a:cubicBezTo>
                  <a:cubicBezTo>
                    <a:pt x="393" y="66"/>
                    <a:pt x="393" y="66"/>
                    <a:pt x="393" y="66"/>
                  </a:cubicBezTo>
                  <a:cubicBezTo>
                    <a:pt x="394" y="64"/>
                    <a:pt x="394" y="64"/>
                    <a:pt x="394" y="64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6" y="62"/>
                    <a:pt x="396" y="62"/>
                    <a:pt x="396" y="62"/>
                  </a:cubicBezTo>
                  <a:cubicBezTo>
                    <a:pt x="397" y="61"/>
                    <a:pt x="397" y="61"/>
                    <a:pt x="397" y="61"/>
                  </a:cubicBezTo>
                  <a:cubicBezTo>
                    <a:pt x="398" y="59"/>
                    <a:pt x="398" y="59"/>
                    <a:pt x="398" y="59"/>
                  </a:cubicBezTo>
                  <a:cubicBezTo>
                    <a:pt x="399" y="57"/>
                    <a:pt x="399" y="57"/>
                    <a:pt x="399" y="57"/>
                  </a:cubicBezTo>
                  <a:cubicBezTo>
                    <a:pt x="399" y="56"/>
                    <a:pt x="399" y="56"/>
                    <a:pt x="399" y="56"/>
                  </a:cubicBezTo>
                  <a:cubicBezTo>
                    <a:pt x="399" y="55"/>
                    <a:pt x="399" y="55"/>
                    <a:pt x="399" y="55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8" y="52"/>
                    <a:pt x="398" y="52"/>
                    <a:pt x="398" y="52"/>
                  </a:cubicBezTo>
                  <a:cubicBezTo>
                    <a:pt x="398" y="50"/>
                    <a:pt x="398" y="50"/>
                    <a:pt x="398" y="50"/>
                  </a:cubicBezTo>
                  <a:cubicBezTo>
                    <a:pt x="397" y="49"/>
                    <a:pt x="397" y="49"/>
                    <a:pt x="397" y="49"/>
                  </a:cubicBezTo>
                  <a:cubicBezTo>
                    <a:pt x="395" y="48"/>
                    <a:pt x="395" y="48"/>
                    <a:pt x="395" y="48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2" y="45"/>
                    <a:pt x="392" y="45"/>
                    <a:pt x="392" y="45"/>
                  </a:cubicBezTo>
                  <a:cubicBezTo>
                    <a:pt x="392" y="45"/>
                    <a:pt x="390" y="45"/>
                    <a:pt x="389" y="45"/>
                  </a:cubicBezTo>
                  <a:cubicBezTo>
                    <a:pt x="389" y="45"/>
                    <a:pt x="389" y="45"/>
                    <a:pt x="389" y="45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4"/>
                    <a:pt x="386" y="44"/>
                    <a:pt x="385" y="44"/>
                  </a:cubicBezTo>
                  <a:cubicBezTo>
                    <a:pt x="384" y="44"/>
                    <a:pt x="384" y="44"/>
                    <a:pt x="384" y="44"/>
                  </a:cubicBezTo>
                  <a:cubicBezTo>
                    <a:pt x="382" y="45"/>
                    <a:pt x="382" y="45"/>
                    <a:pt x="382" y="45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83" y="47"/>
                    <a:pt x="383" y="47"/>
                    <a:pt x="383" y="47"/>
                  </a:cubicBezTo>
                  <a:cubicBezTo>
                    <a:pt x="381" y="48"/>
                    <a:pt x="381" y="48"/>
                    <a:pt x="381" y="48"/>
                  </a:cubicBezTo>
                  <a:cubicBezTo>
                    <a:pt x="381" y="48"/>
                    <a:pt x="380" y="48"/>
                    <a:pt x="379" y="49"/>
                  </a:cubicBezTo>
                  <a:cubicBezTo>
                    <a:pt x="379" y="49"/>
                    <a:pt x="379" y="50"/>
                    <a:pt x="379" y="50"/>
                  </a:cubicBezTo>
                  <a:cubicBezTo>
                    <a:pt x="379" y="50"/>
                    <a:pt x="379" y="51"/>
                    <a:pt x="379" y="51"/>
                  </a:cubicBezTo>
                  <a:cubicBezTo>
                    <a:pt x="379" y="52"/>
                    <a:pt x="378" y="52"/>
                    <a:pt x="377" y="52"/>
                  </a:cubicBezTo>
                  <a:cubicBezTo>
                    <a:pt x="377" y="53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3" y="54"/>
                    <a:pt x="373" y="54"/>
                    <a:pt x="373" y="54"/>
                  </a:cubicBezTo>
                  <a:cubicBezTo>
                    <a:pt x="373" y="54"/>
                    <a:pt x="371" y="54"/>
                    <a:pt x="370" y="55"/>
                  </a:cubicBezTo>
                  <a:cubicBezTo>
                    <a:pt x="369" y="56"/>
                    <a:pt x="370" y="56"/>
                    <a:pt x="370" y="56"/>
                  </a:cubicBezTo>
                  <a:cubicBezTo>
                    <a:pt x="370" y="56"/>
                    <a:pt x="370" y="57"/>
                    <a:pt x="370" y="58"/>
                  </a:cubicBezTo>
                  <a:cubicBezTo>
                    <a:pt x="370" y="59"/>
                    <a:pt x="370" y="60"/>
                    <a:pt x="370" y="60"/>
                  </a:cubicBezTo>
                  <a:cubicBezTo>
                    <a:pt x="370" y="60"/>
                    <a:pt x="369" y="62"/>
                    <a:pt x="369" y="62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8" y="65"/>
                    <a:pt x="368" y="65"/>
                  </a:cubicBezTo>
                  <a:cubicBezTo>
                    <a:pt x="368" y="65"/>
                    <a:pt x="368" y="67"/>
                    <a:pt x="368" y="67"/>
                  </a:cubicBezTo>
                  <a:cubicBezTo>
                    <a:pt x="368" y="67"/>
                    <a:pt x="368" y="69"/>
                    <a:pt x="368" y="69"/>
                  </a:cubicBezTo>
                  <a:cubicBezTo>
                    <a:pt x="368" y="70"/>
                    <a:pt x="368" y="71"/>
                    <a:pt x="368" y="71"/>
                  </a:cubicBezTo>
                  <a:cubicBezTo>
                    <a:pt x="368" y="72"/>
                    <a:pt x="369" y="72"/>
                    <a:pt x="369" y="72"/>
                  </a:cubicBezTo>
                  <a:cubicBezTo>
                    <a:pt x="370" y="74"/>
                    <a:pt x="370" y="74"/>
                    <a:pt x="370" y="74"/>
                  </a:cubicBezTo>
                  <a:cubicBezTo>
                    <a:pt x="370" y="74"/>
                    <a:pt x="370" y="75"/>
                    <a:pt x="370" y="76"/>
                  </a:cubicBezTo>
                  <a:cubicBezTo>
                    <a:pt x="370" y="76"/>
                    <a:pt x="370" y="78"/>
                    <a:pt x="370" y="78"/>
                  </a:cubicBezTo>
                  <a:cubicBezTo>
                    <a:pt x="370" y="80"/>
                    <a:pt x="370" y="80"/>
                    <a:pt x="370" y="80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3"/>
                    <a:pt x="369" y="83"/>
                    <a:pt x="369" y="83"/>
                  </a:cubicBezTo>
                  <a:cubicBezTo>
                    <a:pt x="369" y="83"/>
                    <a:pt x="369" y="85"/>
                    <a:pt x="369" y="85"/>
                  </a:cubicBezTo>
                  <a:cubicBezTo>
                    <a:pt x="369" y="86"/>
                    <a:pt x="368" y="87"/>
                    <a:pt x="368" y="87"/>
                  </a:cubicBezTo>
                  <a:cubicBezTo>
                    <a:pt x="367" y="88"/>
                    <a:pt x="367" y="88"/>
                    <a:pt x="367" y="88"/>
                  </a:cubicBezTo>
                  <a:cubicBezTo>
                    <a:pt x="367" y="88"/>
                    <a:pt x="367" y="88"/>
                    <a:pt x="367" y="88"/>
                  </a:cubicBezTo>
                  <a:cubicBezTo>
                    <a:pt x="366" y="89"/>
                    <a:pt x="366" y="89"/>
                    <a:pt x="366" y="89"/>
                  </a:cubicBezTo>
                  <a:cubicBezTo>
                    <a:pt x="366" y="89"/>
                    <a:pt x="366" y="89"/>
                    <a:pt x="366" y="89"/>
                  </a:cubicBezTo>
                  <a:cubicBezTo>
                    <a:pt x="366" y="89"/>
                    <a:pt x="366" y="89"/>
                    <a:pt x="366" y="89"/>
                  </a:cubicBezTo>
                  <a:cubicBezTo>
                    <a:pt x="366" y="89"/>
                    <a:pt x="366" y="89"/>
                    <a:pt x="366" y="89"/>
                  </a:cubicBezTo>
                  <a:cubicBezTo>
                    <a:pt x="366" y="89"/>
                    <a:pt x="366" y="89"/>
                    <a:pt x="366" y="89"/>
                  </a:cubicBezTo>
                  <a:cubicBezTo>
                    <a:pt x="366" y="89"/>
                    <a:pt x="366" y="89"/>
                    <a:pt x="365" y="89"/>
                  </a:cubicBezTo>
                  <a:cubicBezTo>
                    <a:pt x="365" y="89"/>
                    <a:pt x="365" y="89"/>
                    <a:pt x="365" y="89"/>
                  </a:cubicBezTo>
                  <a:cubicBezTo>
                    <a:pt x="365" y="89"/>
                    <a:pt x="365" y="90"/>
                    <a:pt x="365" y="90"/>
                  </a:cubicBezTo>
                  <a:cubicBezTo>
                    <a:pt x="365" y="90"/>
                    <a:pt x="364" y="90"/>
                    <a:pt x="364" y="90"/>
                  </a:cubicBezTo>
                  <a:cubicBezTo>
                    <a:pt x="364" y="90"/>
                    <a:pt x="363" y="91"/>
                    <a:pt x="363" y="92"/>
                  </a:cubicBezTo>
                  <a:cubicBezTo>
                    <a:pt x="363" y="92"/>
                    <a:pt x="362" y="92"/>
                    <a:pt x="362" y="92"/>
                  </a:cubicBezTo>
                  <a:cubicBezTo>
                    <a:pt x="362" y="92"/>
                    <a:pt x="362" y="92"/>
                    <a:pt x="362" y="92"/>
                  </a:cubicBezTo>
                  <a:cubicBezTo>
                    <a:pt x="361" y="92"/>
                    <a:pt x="361" y="92"/>
                    <a:pt x="361" y="92"/>
                  </a:cubicBezTo>
                  <a:cubicBezTo>
                    <a:pt x="360" y="92"/>
                    <a:pt x="359" y="92"/>
                    <a:pt x="359" y="92"/>
                  </a:cubicBezTo>
                  <a:cubicBezTo>
                    <a:pt x="358" y="91"/>
                    <a:pt x="358" y="91"/>
                    <a:pt x="358" y="91"/>
                  </a:cubicBezTo>
                  <a:cubicBezTo>
                    <a:pt x="357" y="90"/>
                    <a:pt x="357" y="90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5" y="86"/>
                    <a:pt x="355" y="86"/>
                    <a:pt x="355" y="86"/>
                  </a:cubicBezTo>
                  <a:cubicBezTo>
                    <a:pt x="355" y="84"/>
                    <a:pt x="355" y="84"/>
                    <a:pt x="355" y="84"/>
                  </a:cubicBezTo>
                  <a:cubicBezTo>
                    <a:pt x="355" y="81"/>
                    <a:pt x="355" y="81"/>
                    <a:pt x="355" y="81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354" y="72"/>
                    <a:pt x="355" y="70"/>
                    <a:pt x="355" y="70"/>
                  </a:cubicBezTo>
                  <a:cubicBezTo>
                    <a:pt x="355" y="70"/>
                    <a:pt x="356" y="69"/>
                    <a:pt x="356" y="68"/>
                  </a:cubicBezTo>
                  <a:cubicBezTo>
                    <a:pt x="356" y="68"/>
                    <a:pt x="356" y="67"/>
                    <a:pt x="356" y="67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6" y="64"/>
                    <a:pt x="356" y="64"/>
                    <a:pt x="356" y="64"/>
                  </a:cubicBezTo>
                  <a:cubicBezTo>
                    <a:pt x="357" y="63"/>
                    <a:pt x="357" y="63"/>
                    <a:pt x="357" y="63"/>
                  </a:cubicBezTo>
                  <a:cubicBezTo>
                    <a:pt x="358" y="62"/>
                    <a:pt x="358" y="62"/>
                    <a:pt x="358" y="62"/>
                  </a:cubicBezTo>
                  <a:cubicBezTo>
                    <a:pt x="358" y="62"/>
                    <a:pt x="358" y="61"/>
                    <a:pt x="358" y="60"/>
                  </a:cubicBezTo>
                  <a:cubicBezTo>
                    <a:pt x="358" y="60"/>
                    <a:pt x="358" y="59"/>
                    <a:pt x="358" y="59"/>
                  </a:cubicBezTo>
                  <a:cubicBezTo>
                    <a:pt x="358" y="59"/>
                    <a:pt x="359" y="58"/>
                    <a:pt x="359" y="58"/>
                  </a:cubicBezTo>
                  <a:cubicBezTo>
                    <a:pt x="359" y="57"/>
                    <a:pt x="359" y="57"/>
                    <a:pt x="359" y="57"/>
                  </a:cubicBezTo>
                  <a:cubicBezTo>
                    <a:pt x="359" y="57"/>
                    <a:pt x="359" y="56"/>
                    <a:pt x="359" y="55"/>
                  </a:cubicBezTo>
                  <a:cubicBezTo>
                    <a:pt x="359" y="55"/>
                    <a:pt x="359" y="55"/>
                    <a:pt x="358" y="54"/>
                  </a:cubicBezTo>
                  <a:cubicBezTo>
                    <a:pt x="357" y="53"/>
                    <a:pt x="357" y="54"/>
                    <a:pt x="357" y="54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356" y="55"/>
                    <a:pt x="354" y="56"/>
                    <a:pt x="354" y="57"/>
                  </a:cubicBezTo>
                  <a:cubicBezTo>
                    <a:pt x="354" y="57"/>
                    <a:pt x="354" y="57"/>
                    <a:pt x="354" y="57"/>
                  </a:cubicBezTo>
                  <a:cubicBezTo>
                    <a:pt x="354" y="57"/>
                    <a:pt x="354" y="56"/>
                    <a:pt x="354" y="56"/>
                  </a:cubicBezTo>
                  <a:cubicBezTo>
                    <a:pt x="354" y="55"/>
                    <a:pt x="354" y="55"/>
                    <a:pt x="354" y="55"/>
                  </a:cubicBezTo>
                  <a:cubicBezTo>
                    <a:pt x="355" y="53"/>
                    <a:pt x="355" y="53"/>
                    <a:pt x="355" y="53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7" y="51"/>
                    <a:pt x="357" y="51"/>
                    <a:pt x="357" y="51"/>
                  </a:cubicBezTo>
                  <a:cubicBezTo>
                    <a:pt x="357" y="50"/>
                    <a:pt x="357" y="50"/>
                    <a:pt x="357" y="50"/>
                  </a:cubicBezTo>
                  <a:cubicBezTo>
                    <a:pt x="359" y="49"/>
                    <a:pt x="359" y="49"/>
                    <a:pt x="359" y="49"/>
                  </a:cubicBezTo>
                  <a:cubicBezTo>
                    <a:pt x="359" y="48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62" y="42"/>
                    <a:pt x="362" y="42"/>
                    <a:pt x="362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6" y="42"/>
                    <a:pt x="366" y="42"/>
                    <a:pt x="366" y="42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7" y="43"/>
                    <a:pt x="368" y="43"/>
                    <a:pt x="369" y="43"/>
                  </a:cubicBezTo>
                  <a:cubicBezTo>
                    <a:pt x="370" y="43"/>
                    <a:pt x="370" y="42"/>
                    <a:pt x="370" y="42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5" y="40"/>
                    <a:pt x="375" y="40"/>
                    <a:pt x="375" y="40"/>
                  </a:cubicBezTo>
                  <a:cubicBezTo>
                    <a:pt x="377" y="40"/>
                    <a:pt x="377" y="40"/>
                    <a:pt x="377" y="40"/>
                  </a:cubicBezTo>
                  <a:cubicBezTo>
                    <a:pt x="377" y="40"/>
                    <a:pt x="377" y="39"/>
                    <a:pt x="379" y="39"/>
                  </a:cubicBezTo>
                  <a:cubicBezTo>
                    <a:pt x="381" y="39"/>
                    <a:pt x="381" y="40"/>
                    <a:pt x="381" y="40"/>
                  </a:cubicBezTo>
                  <a:cubicBezTo>
                    <a:pt x="382" y="41"/>
                    <a:pt x="382" y="41"/>
                    <a:pt x="382" y="41"/>
                  </a:cubicBezTo>
                  <a:cubicBezTo>
                    <a:pt x="384" y="41"/>
                    <a:pt x="384" y="41"/>
                    <a:pt x="384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6" y="40"/>
                    <a:pt x="386" y="40"/>
                    <a:pt x="386" y="40"/>
                  </a:cubicBezTo>
                  <a:cubicBezTo>
                    <a:pt x="389" y="40"/>
                    <a:pt x="389" y="40"/>
                    <a:pt x="389" y="40"/>
                  </a:cubicBezTo>
                  <a:cubicBezTo>
                    <a:pt x="392" y="41"/>
                    <a:pt x="392" y="41"/>
                    <a:pt x="392" y="41"/>
                  </a:cubicBezTo>
                  <a:cubicBezTo>
                    <a:pt x="393" y="40"/>
                    <a:pt x="393" y="40"/>
                    <a:pt x="393" y="40"/>
                  </a:cubicBezTo>
                  <a:cubicBezTo>
                    <a:pt x="392" y="40"/>
                    <a:pt x="392" y="40"/>
                    <a:pt x="392" y="40"/>
                  </a:cubicBezTo>
                  <a:cubicBezTo>
                    <a:pt x="391" y="39"/>
                    <a:pt x="391" y="39"/>
                    <a:pt x="391" y="39"/>
                  </a:cubicBezTo>
                  <a:cubicBezTo>
                    <a:pt x="390" y="38"/>
                    <a:pt x="390" y="38"/>
                    <a:pt x="390" y="38"/>
                  </a:cubicBezTo>
                  <a:cubicBezTo>
                    <a:pt x="390" y="37"/>
                    <a:pt x="390" y="37"/>
                    <a:pt x="390" y="37"/>
                  </a:cubicBezTo>
                  <a:cubicBezTo>
                    <a:pt x="389" y="35"/>
                    <a:pt x="389" y="35"/>
                    <a:pt x="389" y="35"/>
                  </a:cubicBezTo>
                  <a:cubicBezTo>
                    <a:pt x="388" y="35"/>
                    <a:pt x="388" y="35"/>
                    <a:pt x="388" y="35"/>
                  </a:cubicBezTo>
                  <a:cubicBezTo>
                    <a:pt x="385" y="35"/>
                    <a:pt x="385" y="35"/>
                    <a:pt x="385" y="35"/>
                  </a:cubicBezTo>
                  <a:cubicBezTo>
                    <a:pt x="383" y="35"/>
                    <a:pt x="383" y="35"/>
                    <a:pt x="383" y="35"/>
                  </a:cubicBezTo>
                  <a:cubicBezTo>
                    <a:pt x="382" y="34"/>
                    <a:pt x="382" y="34"/>
                    <a:pt x="382" y="34"/>
                  </a:cubicBezTo>
                  <a:cubicBezTo>
                    <a:pt x="382" y="32"/>
                    <a:pt x="382" y="32"/>
                    <a:pt x="382" y="32"/>
                  </a:cubicBezTo>
                  <a:cubicBezTo>
                    <a:pt x="382" y="31"/>
                    <a:pt x="382" y="31"/>
                    <a:pt x="382" y="31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77" y="32"/>
                    <a:pt x="377" y="32"/>
                    <a:pt x="377" y="32"/>
                  </a:cubicBezTo>
                  <a:cubicBezTo>
                    <a:pt x="377" y="32"/>
                    <a:pt x="376" y="32"/>
                    <a:pt x="375" y="32"/>
                  </a:cubicBezTo>
                  <a:cubicBezTo>
                    <a:pt x="374" y="32"/>
                    <a:pt x="372" y="32"/>
                    <a:pt x="372" y="32"/>
                  </a:cubicBezTo>
                  <a:cubicBezTo>
                    <a:pt x="369" y="33"/>
                    <a:pt x="369" y="33"/>
                    <a:pt x="369" y="33"/>
                  </a:cubicBezTo>
                  <a:cubicBezTo>
                    <a:pt x="368" y="34"/>
                    <a:pt x="368" y="34"/>
                    <a:pt x="368" y="34"/>
                  </a:cubicBezTo>
                  <a:cubicBezTo>
                    <a:pt x="366" y="35"/>
                    <a:pt x="366" y="35"/>
                    <a:pt x="366" y="35"/>
                  </a:cubicBezTo>
                  <a:cubicBezTo>
                    <a:pt x="366" y="35"/>
                    <a:pt x="364" y="35"/>
                    <a:pt x="363" y="35"/>
                  </a:cubicBezTo>
                  <a:cubicBezTo>
                    <a:pt x="363" y="35"/>
                    <a:pt x="361" y="34"/>
                    <a:pt x="361" y="34"/>
                  </a:cubicBezTo>
                  <a:cubicBezTo>
                    <a:pt x="360" y="34"/>
                    <a:pt x="359" y="34"/>
                    <a:pt x="359" y="34"/>
                  </a:cubicBezTo>
                  <a:cubicBezTo>
                    <a:pt x="359" y="34"/>
                    <a:pt x="358" y="33"/>
                    <a:pt x="357" y="33"/>
                  </a:cubicBezTo>
                  <a:cubicBezTo>
                    <a:pt x="356" y="32"/>
                    <a:pt x="356" y="32"/>
                    <a:pt x="356" y="31"/>
                  </a:cubicBezTo>
                  <a:cubicBezTo>
                    <a:pt x="356" y="31"/>
                    <a:pt x="356" y="30"/>
                    <a:pt x="356" y="30"/>
                  </a:cubicBezTo>
                  <a:cubicBezTo>
                    <a:pt x="353" y="30"/>
                    <a:pt x="353" y="30"/>
                    <a:pt x="353" y="30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0" y="30"/>
                    <a:pt x="350" y="30"/>
                    <a:pt x="349" y="30"/>
                  </a:cubicBezTo>
                  <a:cubicBezTo>
                    <a:pt x="348" y="30"/>
                    <a:pt x="349" y="28"/>
                    <a:pt x="349" y="28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50" y="27"/>
                    <a:pt x="352" y="26"/>
                    <a:pt x="353" y="26"/>
                  </a:cubicBezTo>
                  <a:cubicBezTo>
                    <a:pt x="353" y="26"/>
                    <a:pt x="354" y="25"/>
                    <a:pt x="354" y="25"/>
                  </a:cubicBezTo>
                  <a:cubicBezTo>
                    <a:pt x="354" y="23"/>
                    <a:pt x="354" y="23"/>
                    <a:pt x="354" y="23"/>
                  </a:cubicBezTo>
                  <a:cubicBezTo>
                    <a:pt x="353" y="22"/>
                    <a:pt x="353" y="22"/>
                    <a:pt x="353" y="22"/>
                  </a:cubicBezTo>
                  <a:cubicBezTo>
                    <a:pt x="353" y="22"/>
                    <a:pt x="353" y="23"/>
                    <a:pt x="350" y="23"/>
                  </a:cubicBezTo>
                  <a:cubicBezTo>
                    <a:pt x="348" y="24"/>
                    <a:pt x="349" y="24"/>
                    <a:pt x="349" y="24"/>
                  </a:cubicBezTo>
                  <a:cubicBezTo>
                    <a:pt x="348" y="25"/>
                    <a:pt x="348" y="25"/>
                    <a:pt x="348" y="25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5" y="28"/>
                    <a:pt x="345" y="28"/>
                  </a:cubicBezTo>
                  <a:cubicBezTo>
                    <a:pt x="345" y="28"/>
                    <a:pt x="343" y="29"/>
                    <a:pt x="343" y="29"/>
                  </a:cubicBezTo>
                  <a:cubicBezTo>
                    <a:pt x="341" y="30"/>
                    <a:pt x="341" y="30"/>
                    <a:pt x="341" y="30"/>
                  </a:cubicBezTo>
                  <a:cubicBezTo>
                    <a:pt x="340" y="30"/>
                    <a:pt x="340" y="30"/>
                    <a:pt x="340" y="30"/>
                  </a:cubicBezTo>
                  <a:cubicBezTo>
                    <a:pt x="339" y="30"/>
                    <a:pt x="339" y="30"/>
                    <a:pt x="339" y="30"/>
                  </a:cubicBezTo>
                  <a:cubicBezTo>
                    <a:pt x="339" y="30"/>
                    <a:pt x="339" y="30"/>
                    <a:pt x="338" y="30"/>
                  </a:cubicBezTo>
                  <a:cubicBezTo>
                    <a:pt x="336" y="30"/>
                    <a:pt x="336" y="30"/>
                    <a:pt x="336" y="30"/>
                  </a:cubicBezTo>
                  <a:cubicBezTo>
                    <a:pt x="335" y="30"/>
                    <a:pt x="335" y="31"/>
                    <a:pt x="335" y="31"/>
                  </a:cubicBezTo>
                  <a:cubicBezTo>
                    <a:pt x="333" y="32"/>
                    <a:pt x="333" y="32"/>
                    <a:pt x="333" y="32"/>
                  </a:cubicBezTo>
                  <a:cubicBezTo>
                    <a:pt x="331" y="33"/>
                    <a:pt x="331" y="33"/>
                    <a:pt x="331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6" y="32"/>
                    <a:pt x="326" y="32"/>
                    <a:pt x="326" y="32"/>
                  </a:cubicBezTo>
                  <a:cubicBezTo>
                    <a:pt x="325" y="31"/>
                    <a:pt x="325" y="31"/>
                    <a:pt x="325" y="31"/>
                  </a:cubicBezTo>
                  <a:cubicBezTo>
                    <a:pt x="325" y="30"/>
                    <a:pt x="325" y="30"/>
                    <a:pt x="325" y="30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1" y="31"/>
                    <a:pt x="321" y="31"/>
                    <a:pt x="321" y="31"/>
                  </a:cubicBezTo>
                  <a:cubicBezTo>
                    <a:pt x="318" y="32"/>
                    <a:pt x="318" y="32"/>
                    <a:pt x="318" y="32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7" y="29"/>
                    <a:pt x="317" y="29"/>
                    <a:pt x="317" y="29"/>
                  </a:cubicBezTo>
                  <a:cubicBezTo>
                    <a:pt x="317" y="29"/>
                    <a:pt x="319" y="27"/>
                    <a:pt x="319" y="27"/>
                  </a:cubicBezTo>
                  <a:cubicBezTo>
                    <a:pt x="319" y="27"/>
                    <a:pt x="319" y="27"/>
                    <a:pt x="321" y="26"/>
                  </a:cubicBezTo>
                  <a:cubicBezTo>
                    <a:pt x="322" y="24"/>
                    <a:pt x="323" y="24"/>
                    <a:pt x="323" y="24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7" y="21"/>
                    <a:pt x="327" y="21"/>
                    <a:pt x="327" y="21"/>
                  </a:cubicBezTo>
                  <a:cubicBezTo>
                    <a:pt x="329" y="20"/>
                    <a:pt x="329" y="20"/>
                    <a:pt x="329" y="20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4" y="17"/>
                    <a:pt x="334" y="17"/>
                    <a:pt x="334" y="17"/>
                  </a:cubicBezTo>
                  <a:cubicBezTo>
                    <a:pt x="335" y="17"/>
                    <a:pt x="335" y="17"/>
                    <a:pt x="335" y="17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5" y="16"/>
                    <a:pt x="333" y="15"/>
                    <a:pt x="333" y="15"/>
                  </a:cubicBezTo>
                  <a:cubicBezTo>
                    <a:pt x="332" y="15"/>
                    <a:pt x="330" y="15"/>
                    <a:pt x="330" y="15"/>
                  </a:cubicBezTo>
                  <a:cubicBezTo>
                    <a:pt x="330" y="15"/>
                    <a:pt x="329" y="15"/>
                    <a:pt x="328" y="15"/>
                  </a:cubicBezTo>
                  <a:cubicBezTo>
                    <a:pt x="327" y="15"/>
                    <a:pt x="326" y="14"/>
                    <a:pt x="326" y="14"/>
                  </a:cubicBezTo>
                  <a:cubicBezTo>
                    <a:pt x="326" y="14"/>
                    <a:pt x="326" y="13"/>
                    <a:pt x="325" y="13"/>
                  </a:cubicBezTo>
                  <a:cubicBezTo>
                    <a:pt x="325" y="13"/>
                    <a:pt x="324" y="14"/>
                    <a:pt x="324" y="14"/>
                  </a:cubicBezTo>
                  <a:cubicBezTo>
                    <a:pt x="323" y="15"/>
                    <a:pt x="323" y="15"/>
                    <a:pt x="323" y="15"/>
                  </a:cubicBezTo>
                  <a:cubicBezTo>
                    <a:pt x="322" y="15"/>
                    <a:pt x="322" y="15"/>
                    <a:pt x="322" y="15"/>
                  </a:cubicBezTo>
                  <a:cubicBezTo>
                    <a:pt x="320" y="16"/>
                    <a:pt x="320" y="16"/>
                    <a:pt x="320" y="16"/>
                  </a:cubicBezTo>
                  <a:cubicBezTo>
                    <a:pt x="320" y="16"/>
                    <a:pt x="319" y="15"/>
                    <a:pt x="318" y="14"/>
                  </a:cubicBezTo>
                  <a:cubicBezTo>
                    <a:pt x="317" y="14"/>
                    <a:pt x="317" y="13"/>
                    <a:pt x="317" y="13"/>
                  </a:cubicBezTo>
                  <a:cubicBezTo>
                    <a:pt x="315" y="12"/>
                    <a:pt x="315" y="12"/>
                    <a:pt x="315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2" y="13"/>
                    <a:pt x="312" y="13"/>
                    <a:pt x="312" y="13"/>
                  </a:cubicBezTo>
                  <a:cubicBezTo>
                    <a:pt x="312" y="13"/>
                    <a:pt x="311" y="13"/>
                    <a:pt x="311" y="13"/>
                  </a:cubicBezTo>
                  <a:cubicBezTo>
                    <a:pt x="310" y="12"/>
                    <a:pt x="309" y="12"/>
                    <a:pt x="309" y="12"/>
                  </a:cubicBezTo>
                  <a:cubicBezTo>
                    <a:pt x="308" y="10"/>
                    <a:pt x="308" y="10"/>
                    <a:pt x="308" y="10"/>
                  </a:cubicBezTo>
                  <a:cubicBezTo>
                    <a:pt x="307" y="10"/>
                    <a:pt x="307" y="10"/>
                    <a:pt x="307" y="10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2" y="9"/>
                    <a:pt x="302" y="9"/>
                    <a:pt x="302" y="9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4" y="8"/>
                    <a:pt x="294" y="8"/>
                    <a:pt x="294" y="8"/>
                  </a:cubicBezTo>
                  <a:cubicBezTo>
                    <a:pt x="294" y="8"/>
                    <a:pt x="292" y="7"/>
                    <a:pt x="292" y="7"/>
                  </a:cubicBezTo>
                  <a:cubicBezTo>
                    <a:pt x="291" y="7"/>
                    <a:pt x="291" y="8"/>
                    <a:pt x="291" y="7"/>
                  </a:cubicBezTo>
                  <a:cubicBezTo>
                    <a:pt x="291" y="7"/>
                    <a:pt x="289" y="6"/>
                    <a:pt x="289" y="6"/>
                  </a:cubicBezTo>
                  <a:cubicBezTo>
                    <a:pt x="289" y="6"/>
                    <a:pt x="289" y="5"/>
                    <a:pt x="289" y="5"/>
                  </a:cubicBezTo>
                  <a:cubicBezTo>
                    <a:pt x="289" y="4"/>
                    <a:pt x="288" y="3"/>
                    <a:pt x="288" y="3"/>
                  </a:cubicBezTo>
                  <a:cubicBezTo>
                    <a:pt x="288" y="2"/>
                    <a:pt x="288" y="2"/>
                    <a:pt x="288" y="2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4" y="0"/>
                    <a:pt x="284" y="1"/>
                    <a:pt x="284" y="1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84" y="4"/>
                    <a:pt x="284" y="4"/>
                    <a:pt x="284" y="4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6" y="22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" y="14"/>
                    <a:pt x="13" y="14"/>
                  </a:cubicBezTo>
                  <a:cubicBezTo>
                    <a:pt x="12" y="14"/>
                    <a:pt x="10" y="14"/>
                    <a:pt x="10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5" y="27"/>
                    <a:pt x="5" y="27"/>
                  </a:cubicBezTo>
                  <a:cubicBezTo>
                    <a:pt x="6" y="27"/>
                    <a:pt x="7" y="28"/>
                    <a:pt x="7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70"/>
                    <a:pt x="5" y="70"/>
                  </a:cubicBezTo>
                  <a:cubicBezTo>
                    <a:pt x="4" y="71"/>
                    <a:pt x="3" y="73"/>
                    <a:pt x="3" y="73"/>
                  </a:cubicBezTo>
                  <a:cubicBezTo>
                    <a:pt x="2" y="74"/>
                    <a:pt x="2" y="76"/>
                    <a:pt x="1" y="78"/>
                  </a:cubicBezTo>
                  <a:cubicBezTo>
                    <a:pt x="1" y="79"/>
                    <a:pt x="3" y="80"/>
                    <a:pt x="3" y="81"/>
                  </a:cubicBezTo>
                  <a:cubicBezTo>
                    <a:pt x="3" y="81"/>
                    <a:pt x="2" y="84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2"/>
                    <a:pt x="5" y="95"/>
                    <a:pt x="5" y="95"/>
                  </a:cubicBezTo>
                  <a:cubicBezTo>
                    <a:pt x="5" y="95"/>
                    <a:pt x="5" y="98"/>
                    <a:pt x="5" y="98"/>
                  </a:cubicBezTo>
                  <a:cubicBezTo>
                    <a:pt x="5" y="98"/>
                    <a:pt x="4" y="100"/>
                    <a:pt x="4" y="101"/>
                  </a:cubicBezTo>
                  <a:cubicBezTo>
                    <a:pt x="4" y="102"/>
                    <a:pt x="4" y="103"/>
                    <a:pt x="3" y="103"/>
                  </a:cubicBezTo>
                  <a:cubicBezTo>
                    <a:pt x="3" y="103"/>
                    <a:pt x="3" y="105"/>
                    <a:pt x="3" y="105"/>
                  </a:cubicBezTo>
                  <a:cubicBezTo>
                    <a:pt x="3" y="105"/>
                    <a:pt x="3" y="107"/>
                    <a:pt x="3" y="108"/>
                  </a:cubicBezTo>
                  <a:cubicBezTo>
                    <a:pt x="3" y="108"/>
                    <a:pt x="6" y="111"/>
                    <a:pt x="6" y="111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8" y="115"/>
                    <a:pt x="8" y="116"/>
                  </a:cubicBezTo>
                  <a:cubicBezTo>
                    <a:pt x="8" y="117"/>
                    <a:pt x="9" y="118"/>
                    <a:pt x="9" y="119"/>
                  </a:cubicBezTo>
                  <a:cubicBezTo>
                    <a:pt x="9" y="121"/>
                    <a:pt x="9" y="122"/>
                    <a:pt x="9" y="123"/>
                  </a:cubicBezTo>
                  <a:cubicBezTo>
                    <a:pt x="9" y="123"/>
                    <a:pt x="12" y="126"/>
                    <a:pt x="12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9"/>
                    <a:pt x="16" y="131"/>
                    <a:pt x="16" y="132"/>
                  </a:cubicBezTo>
                  <a:cubicBezTo>
                    <a:pt x="16" y="133"/>
                    <a:pt x="19" y="134"/>
                    <a:pt x="19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132"/>
                    <a:pt x="29" y="132"/>
                    <a:pt x="29" y="133"/>
                  </a:cubicBezTo>
                  <a:cubicBezTo>
                    <a:pt x="29" y="133"/>
                    <a:pt x="30" y="134"/>
                    <a:pt x="30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21" y="139"/>
                    <a:pt x="21" y="140"/>
                  </a:cubicBezTo>
                  <a:cubicBezTo>
                    <a:pt x="21" y="140"/>
                    <a:pt x="22" y="142"/>
                    <a:pt x="22" y="142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27" y="146"/>
                    <a:pt x="27" y="146"/>
                  </a:cubicBezTo>
                  <a:cubicBezTo>
                    <a:pt x="28" y="147"/>
                    <a:pt x="28" y="148"/>
                    <a:pt x="28" y="148"/>
                  </a:cubicBezTo>
                  <a:cubicBezTo>
                    <a:pt x="28" y="148"/>
                    <a:pt x="27" y="149"/>
                    <a:pt x="26" y="150"/>
                  </a:cubicBezTo>
                  <a:cubicBezTo>
                    <a:pt x="25" y="151"/>
                    <a:pt x="27" y="152"/>
                    <a:pt x="27" y="152"/>
                  </a:cubicBezTo>
                  <a:cubicBezTo>
                    <a:pt x="27" y="152"/>
                    <a:pt x="30" y="154"/>
                    <a:pt x="30" y="155"/>
                  </a:cubicBezTo>
                  <a:cubicBezTo>
                    <a:pt x="30" y="155"/>
                    <a:pt x="31" y="158"/>
                    <a:pt x="31" y="158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6" y="162"/>
                    <a:pt x="37" y="163"/>
                    <a:pt x="37" y="164"/>
                  </a:cubicBezTo>
                  <a:cubicBezTo>
                    <a:pt x="37" y="165"/>
                    <a:pt x="38" y="165"/>
                    <a:pt x="38" y="165"/>
                  </a:cubicBezTo>
                  <a:cubicBezTo>
                    <a:pt x="38" y="165"/>
                    <a:pt x="39" y="166"/>
                    <a:pt x="39" y="167"/>
                  </a:cubicBezTo>
                  <a:cubicBezTo>
                    <a:pt x="39" y="169"/>
                    <a:pt x="39" y="169"/>
                    <a:pt x="39" y="169"/>
                  </a:cubicBezTo>
                  <a:cubicBezTo>
                    <a:pt x="39" y="170"/>
                    <a:pt x="39" y="171"/>
                    <a:pt x="39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5" y="172"/>
                    <a:pt x="45" y="172"/>
                    <a:pt x="45" y="172"/>
                  </a:cubicBezTo>
                  <a:cubicBezTo>
                    <a:pt x="45" y="172"/>
                    <a:pt x="48" y="173"/>
                    <a:pt x="48" y="173"/>
                  </a:cubicBezTo>
                  <a:cubicBezTo>
                    <a:pt x="49" y="173"/>
                    <a:pt x="50" y="173"/>
                    <a:pt x="50" y="173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53" y="176"/>
                    <a:pt x="54" y="177"/>
                    <a:pt x="55" y="177"/>
                  </a:cubicBezTo>
                  <a:cubicBezTo>
                    <a:pt x="55" y="177"/>
                    <a:pt x="58" y="177"/>
                    <a:pt x="58" y="177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6" y="182"/>
                    <a:pt x="68" y="184"/>
                    <a:pt x="68" y="184"/>
                  </a:cubicBezTo>
                  <a:cubicBezTo>
                    <a:pt x="68" y="184"/>
                    <a:pt x="70" y="186"/>
                    <a:pt x="71" y="186"/>
                  </a:cubicBezTo>
                  <a:cubicBezTo>
                    <a:pt x="71" y="186"/>
                    <a:pt x="72" y="189"/>
                    <a:pt x="72" y="189"/>
                  </a:cubicBezTo>
                  <a:cubicBezTo>
                    <a:pt x="72" y="191"/>
                    <a:pt x="72" y="191"/>
                    <a:pt x="72" y="191"/>
                  </a:cubicBezTo>
                  <a:cubicBezTo>
                    <a:pt x="73" y="193"/>
                    <a:pt x="73" y="193"/>
                    <a:pt x="73" y="193"/>
                  </a:cubicBezTo>
                  <a:cubicBezTo>
                    <a:pt x="95" y="192"/>
                    <a:pt x="95" y="192"/>
                    <a:pt x="95" y="192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52" y="206"/>
                    <a:pt x="152" y="206"/>
                    <a:pt x="152" y="206"/>
                  </a:cubicBezTo>
                  <a:cubicBezTo>
                    <a:pt x="152" y="206"/>
                    <a:pt x="153" y="207"/>
                    <a:pt x="157" y="206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58" y="204"/>
                    <a:pt x="158" y="204"/>
                    <a:pt x="158" y="204"/>
                  </a:cubicBezTo>
                  <a:cubicBezTo>
                    <a:pt x="159" y="202"/>
                    <a:pt x="159" y="202"/>
                    <a:pt x="159" y="202"/>
                  </a:cubicBezTo>
                  <a:cubicBezTo>
                    <a:pt x="175" y="202"/>
                    <a:pt x="175" y="202"/>
                    <a:pt x="175" y="202"/>
                  </a:cubicBezTo>
                  <a:cubicBezTo>
                    <a:pt x="177" y="204"/>
                    <a:pt x="177" y="204"/>
                    <a:pt x="177" y="204"/>
                  </a:cubicBezTo>
                  <a:cubicBezTo>
                    <a:pt x="179" y="206"/>
                    <a:pt x="179" y="206"/>
                    <a:pt x="179" y="206"/>
                  </a:cubicBezTo>
                  <a:cubicBezTo>
                    <a:pt x="183" y="208"/>
                    <a:pt x="183" y="208"/>
                    <a:pt x="183" y="208"/>
                  </a:cubicBezTo>
                  <a:cubicBezTo>
                    <a:pt x="185" y="211"/>
                    <a:pt x="185" y="211"/>
                    <a:pt x="185" y="211"/>
                  </a:cubicBezTo>
                  <a:cubicBezTo>
                    <a:pt x="189" y="213"/>
                    <a:pt x="189" y="213"/>
                    <a:pt x="189" y="213"/>
                  </a:cubicBezTo>
                  <a:cubicBezTo>
                    <a:pt x="189" y="213"/>
                    <a:pt x="190" y="213"/>
                    <a:pt x="191" y="216"/>
                  </a:cubicBezTo>
                  <a:cubicBezTo>
                    <a:pt x="193" y="219"/>
                    <a:pt x="193" y="220"/>
                    <a:pt x="193" y="220"/>
                  </a:cubicBezTo>
                  <a:cubicBezTo>
                    <a:pt x="193" y="222"/>
                    <a:pt x="193" y="222"/>
                    <a:pt x="193" y="222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9" y="227"/>
                    <a:pt x="199" y="227"/>
                    <a:pt x="199" y="227"/>
                  </a:cubicBezTo>
                  <a:cubicBezTo>
                    <a:pt x="206" y="231"/>
                    <a:pt x="206" y="231"/>
                    <a:pt x="206" y="231"/>
                  </a:cubicBezTo>
                  <a:cubicBezTo>
                    <a:pt x="207" y="231"/>
                    <a:pt x="207" y="231"/>
                    <a:pt x="207" y="231"/>
                  </a:cubicBezTo>
                  <a:cubicBezTo>
                    <a:pt x="207" y="231"/>
                    <a:pt x="212" y="224"/>
                    <a:pt x="212" y="224"/>
                  </a:cubicBezTo>
                  <a:cubicBezTo>
                    <a:pt x="212" y="223"/>
                    <a:pt x="216" y="222"/>
                    <a:pt x="217" y="222"/>
                  </a:cubicBezTo>
                  <a:cubicBezTo>
                    <a:pt x="218" y="222"/>
                    <a:pt x="224" y="222"/>
                    <a:pt x="225" y="223"/>
                  </a:cubicBezTo>
                  <a:cubicBezTo>
                    <a:pt x="226" y="224"/>
                    <a:pt x="231" y="228"/>
                    <a:pt x="231" y="229"/>
                  </a:cubicBezTo>
                  <a:cubicBezTo>
                    <a:pt x="231" y="230"/>
                    <a:pt x="234" y="235"/>
                    <a:pt x="234" y="236"/>
                  </a:cubicBezTo>
                  <a:cubicBezTo>
                    <a:pt x="234" y="238"/>
                    <a:pt x="236" y="241"/>
                    <a:pt x="238" y="242"/>
                  </a:cubicBezTo>
                  <a:cubicBezTo>
                    <a:pt x="240" y="244"/>
                    <a:pt x="242" y="244"/>
                    <a:pt x="242" y="246"/>
                  </a:cubicBezTo>
                  <a:cubicBezTo>
                    <a:pt x="242" y="248"/>
                    <a:pt x="242" y="250"/>
                    <a:pt x="243" y="251"/>
                  </a:cubicBezTo>
                  <a:cubicBezTo>
                    <a:pt x="244" y="252"/>
                    <a:pt x="246" y="253"/>
                    <a:pt x="246" y="255"/>
                  </a:cubicBezTo>
                  <a:cubicBezTo>
                    <a:pt x="246" y="257"/>
                    <a:pt x="245" y="257"/>
                    <a:pt x="246" y="258"/>
                  </a:cubicBezTo>
                  <a:cubicBezTo>
                    <a:pt x="247" y="259"/>
                    <a:pt x="251" y="259"/>
                    <a:pt x="253" y="260"/>
                  </a:cubicBezTo>
                  <a:cubicBezTo>
                    <a:pt x="254" y="262"/>
                    <a:pt x="257" y="262"/>
                    <a:pt x="258" y="262"/>
                  </a:cubicBezTo>
                  <a:cubicBezTo>
                    <a:pt x="261" y="262"/>
                    <a:pt x="261" y="262"/>
                    <a:pt x="261" y="262"/>
                  </a:cubicBezTo>
                  <a:cubicBezTo>
                    <a:pt x="264" y="263"/>
                    <a:pt x="264" y="263"/>
                    <a:pt x="264" y="263"/>
                  </a:cubicBezTo>
                  <a:cubicBezTo>
                    <a:pt x="264" y="261"/>
                    <a:pt x="264" y="261"/>
                    <a:pt x="264" y="261"/>
                  </a:cubicBezTo>
                  <a:cubicBezTo>
                    <a:pt x="264" y="259"/>
                    <a:pt x="264" y="259"/>
                    <a:pt x="264" y="259"/>
                  </a:cubicBezTo>
                  <a:cubicBezTo>
                    <a:pt x="263" y="258"/>
                    <a:pt x="263" y="258"/>
                    <a:pt x="263" y="258"/>
                  </a:cubicBezTo>
                  <a:cubicBezTo>
                    <a:pt x="263" y="256"/>
                    <a:pt x="263" y="256"/>
                    <a:pt x="263" y="256"/>
                  </a:cubicBezTo>
                  <a:cubicBezTo>
                    <a:pt x="262" y="255"/>
                    <a:pt x="262" y="255"/>
                    <a:pt x="262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52"/>
                    <a:pt x="261" y="251"/>
                    <a:pt x="262" y="251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2" y="250"/>
                    <a:pt x="261" y="250"/>
                    <a:pt x="261" y="250"/>
                  </a:cubicBezTo>
                  <a:cubicBezTo>
                    <a:pt x="260" y="250"/>
                    <a:pt x="260" y="249"/>
                    <a:pt x="260" y="249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1" y="248"/>
                    <a:pt x="261" y="248"/>
                    <a:pt x="261" y="248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2" y="248"/>
                    <a:pt x="263" y="247"/>
                    <a:pt x="263" y="247"/>
                  </a:cubicBezTo>
                  <a:cubicBezTo>
                    <a:pt x="263" y="246"/>
                    <a:pt x="264" y="245"/>
                    <a:pt x="264" y="245"/>
                  </a:cubicBezTo>
                  <a:cubicBezTo>
                    <a:pt x="265" y="244"/>
                    <a:pt x="265" y="244"/>
                    <a:pt x="265" y="244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4" y="242"/>
                    <a:pt x="265" y="242"/>
                    <a:pt x="266" y="242"/>
                  </a:cubicBezTo>
                  <a:cubicBezTo>
                    <a:pt x="266" y="242"/>
                    <a:pt x="266" y="241"/>
                    <a:pt x="267" y="241"/>
                  </a:cubicBezTo>
                  <a:cubicBezTo>
                    <a:pt x="267" y="240"/>
                    <a:pt x="267" y="240"/>
                    <a:pt x="267" y="240"/>
                  </a:cubicBezTo>
                  <a:cubicBezTo>
                    <a:pt x="269" y="239"/>
                    <a:pt x="269" y="239"/>
                    <a:pt x="269" y="239"/>
                  </a:cubicBezTo>
                  <a:cubicBezTo>
                    <a:pt x="270" y="239"/>
                    <a:pt x="270" y="239"/>
                    <a:pt x="270" y="239"/>
                  </a:cubicBezTo>
                  <a:cubicBezTo>
                    <a:pt x="272" y="237"/>
                    <a:pt x="272" y="237"/>
                    <a:pt x="272" y="237"/>
                  </a:cubicBezTo>
                  <a:cubicBezTo>
                    <a:pt x="273" y="237"/>
                    <a:pt x="273" y="237"/>
                    <a:pt x="273" y="237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71" y="237"/>
                    <a:pt x="271" y="235"/>
                    <a:pt x="271" y="235"/>
                  </a:cubicBezTo>
                  <a:cubicBezTo>
                    <a:pt x="271" y="234"/>
                    <a:pt x="271" y="234"/>
                    <a:pt x="272" y="234"/>
                  </a:cubicBezTo>
                  <a:cubicBezTo>
                    <a:pt x="272" y="233"/>
                    <a:pt x="274" y="234"/>
                    <a:pt x="274" y="234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4" y="237"/>
                    <a:pt x="274" y="237"/>
                    <a:pt x="274" y="237"/>
                  </a:cubicBezTo>
                  <a:cubicBezTo>
                    <a:pt x="275" y="236"/>
                    <a:pt x="275" y="236"/>
                    <a:pt x="275" y="236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7" y="235"/>
                    <a:pt x="277" y="235"/>
                    <a:pt x="279" y="234"/>
                  </a:cubicBezTo>
                  <a:cubicBezTo>
                    <a:pt x="281" y="233"/>
                    <a:pt x="283" y="231"/>
                    <a:pt x="283" y="230"/>
                  </a:cubicBezTo>
                  <a:cubicBezTo>
                    <a:pt x="283" y="230"/>
                    <a:pt x="285" y="229"/>
                    <a:pt x="285" y="229"/>
                  </a:cubicBezTo>
                  <a:cubicBezTo>
                    <a:pt x="285" y="229"/>
                    <a:pt x="285" y="229"/>
                    <a:pt x="286" y="229"/>
                  </a:cubicBezTo>
                  <a:cubicBezTo>
                    <a:pt x="286" y="229"/>
                    <a:pt x="286" y="228"/>
                    <a:pt x="287" y="228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7"/>
                    <a:pt x="288" y="227"/>
                    <a:pt x="288" y="227"/>
                  </a:cubicBezTo>
                  <a:cubicBezTo>
                    <a:pt x="287" y="226"/>
                    <a:pt x="287" y="226"/>
                    <a:pt x="287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3"/>
                    <a:pt x="286" y="223"/>
                    <a:pt x="286" y="223"/>
                  </a:cubicBezTo>
                  <a:cubicBezTo>
                    <a:pt x="286" y="223"/>
                    <a:pt x="286" y="223"/>
                    <a:pt x="286" y="223"/>
                  </a:cubicBezTo>
                  <a:cubicBezTo>
                    <a:pt x="287" y="223"/>
                    <a:pt x="288" y="223"/>
                    <a:pt x="288" y="223"/>
                  </a:cubicBezTo>
                  <a:cubicBezTo>
                    <a:pt x="288" y="223"/>
                    <a:pt x="289" y="224"/>
                    <a:pt x="289" y="224"/>
                  </a:cubicBezTo>
                  <a:cubicBezTo>
                    <a:pt x="289" y="225"/>
                    <a:pt x="289" y="225"/>
                    <a:pt x="289" y="225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89" y="226"/>
                    <a:pt x="289" y="226"/>
                    <a:pt x="289" y="226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0" y="226"/>
                    <a:pt x="292" y="225"/>
                    <a:pt x="292" y="224"/>
                  </a:cubicBezTo>
                  <a:cubicBezTo>
                    <a:pt x="292" y="224"/>
                    <a:pt x="293" y="224"/>
                    <a:pt x="294" y="224"/>
                  </a:cubicBezTo>
                  <a:cubicBezTo>
                    <a:pt x="296" y="224"/>
                    <a:pt x="295" y="223"/>
                    <a:pt x="295" y="223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6" y="222"/>
                    <a:pt x="296" y="222"/>
                    <a:pt x="296" y="222"/>
                  </a:cubicBezTo>
                  <a:cubicBezTo>
                    <a:pt x="296" y="222"/>
                    <a:pt x="298" y="222"/>
                    <a:pt x="299" y="222"/>
                  </a:cubicBezTo>
                  <a:cubicBezTo>
                    <a:pt x="300" y="222"/>
                    <a:pt x="301" y="222"/>
                    <a:pt x="301" y="222"/>
                  </a:cubicBezTo>
                  <a:cubicBezTo>
                    <a:pt x="301" y="222"/>
                    <a:pt x="301" y="221"/>
                    <a:pt x="302" y="221"/>
                  </a:cubicBezTo>
                  <a:cubicBezTo>
                    <a:pt x="302" y="221"/>
                    <a:pt x="302" y="221"/>
                    <a:pt x="302" y="221"/>
                  </a:cubicBezTo>
                  <a:cubicBezTo>
                    <a:pt x="302" y="221"/>
                    <a:pt x="302" y="221"/>
                    <a:pt x="302" y="221"/>
                  </a:cubicBezTo>
                  <a:cubicBezTo>
                    <a:pt x="302" y="221"/>
                    <a:pt x="302" y="221"/>
                    <a:pt x="302" y="221"/>
                  </a:cubicBezTo>
                  <a:cubicBezTo>
                    <a:pt x="302" y="221"/>
                    <a:pt x="302" y="221"/>
                    <a:pt x="302" y="221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2" y="222"/>
                    <a:pt x="302" y="222"/>
                    <a:pt x="303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3" y="222"/>
                    <a:pt x="304" y="222"/>
                    <a:pt x="305" y="223"/>
                  </a:cubicBezTo>
                  <a:cubicBezTo>
                    <a:pt x="306" y="224"/>
                    <a:pt x="307" y="224"/>
                    <a:pt x="307" y="224"/>
                  </a:cubicBezTo>
                  <a:cubicBezTo>
                    <a:pt x="310" y="224"/>
                    <a:pt x="310" y="224"/>
                    <a:pt x="310" y="224"/>
                  </a:cubicBezTo>
                  <a:cubicBezTo>
                    <a:pt x="310" y="224"/>
                    <a:pt x="311" y="225"/>
                    <a:pt x="313" y="225"/>
                  </a:cubicBezTo>
                  <a:cubicBezTo>
                    <a:pt x="314" y="225"/>
                    <a:pt x="314" y="223"/>
                    <a:pt x="314" y="223"/>
                  </a:cubicBezTo>
                  <a:cubicBezTo>
                    <a:pt x="314" y="222"/>
                    <a:pt x="314" y="222"/>
                    <a:pt x="314" y="222"/>
                  </a:cubicBezTo>
                  <a:cubicBezTo>
                    <a:pt x="314" y="222"/>
                    <a:pt x="315" y="222"/>
                    <a:pt x="316" y="222"/>
                  </a:cubicBezTo>
                  <a:cubicBezTo>
                    <a:pt x="317" y="222"/>
                    <a:pt x="317" y="223"/>
                    <a:pt x="317" y="223"/>
                  </a:cubicBezTo>
                  <a:cubicBezTo>
                    <a:pt x="319" y="224"/>
                    <a:pt x="319" y="224"/>
                    <a:pt x="319" y="224"/>
                  </a:cubicBezTo>
                  <a:cubicBezTo>
                    <a:pt x="320" y="224"/>
                    <a:pt x="320" y="224"/>
                    <a:pt x="320" y="224"/>
                  </a:cubicBezTo>
                  <a:cubicBezTo>
                    <a:pt x="320" y="225"/>
                    <a:pt x="320" y="225"/>
                    <a:pt x="320" y="225"/>
                  </a:cubicBezTo>
                  <a:cubicBezTo>
                    <a:pt x="322" y="224"/>
                    <a:pt x="322" y="224"/>
                    <a:pt x="322" y="224"/>
                  </a:cubicBezTo>
                  <a:cubicBezTo>
                    <a:pt x="322" y="224"/>
                    <a:pt x="322" y="225"/>
                    <a:pt x="322" y="225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23" y="226"/>
                    <a:pt x="324" y="227"/>
                    <a:pt x="324" y="228"/>
                  </a:cubicBezTo>
                  <a:cubicBezTo>
                    <a:pt x="324" y="228"/>
                    <a:pt x="325" y="229"/>
                    <a:pt x="325" y="229"/>
                  </a:cubicBezTo>
                  <a:cubicBezTo>
                    <a:pt x="325" y="229"/>
                    <a:pt x="326" y="229"/>
                    <a:pt x="327" y="229"/>
                  </a:cubicBezTo>
                  <a:cubicBezTo>
                    <a:pt x="327" y="229"/>
                    <a:pt x="327" y="230"/>
                    <a:pt x="327" y="230"/>
                  </a:cubicBezTo>
                  <a:cubicBezTo>
                    <a:pt x="328" y="229"/>
                    <a:pt x="328" y="229"/>
                    <a:pt x="328" y="229"/>
                  </a:cubicBezTo>
                  <a:cubicBezTo>
                    <a:pt x="328" y="228"/>
                    <a:pt x="328" y="228"/>
                    <a:pt x="328" y="228"/>
                  </a:cubicBezTo>
                  <a:cubicBezTo>
                    <a:pt x="329" y="228"/>
                    <a:pt x="329" y="228"/>
                    <a:pt x="329" y="228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30" y="226"/>
                    <a:pt x="330" y="227"/>
                    <a:pt x="332" y="229"/>
                  </a:cubicBezTo>
                  <a:cubicBezTo>
                    <a:pt x="333" y="231"/>
                    <a:pt x="333" y="229"/>
                    <a:pt x="333" y="228"/>
                  </a:cubicBezTo>
                  <a:cubicBezTo>
                    <a:pt x="334" y="228"/>
                    <a:pt x="333" y="228"/>
                    <a:pt x="333" y="227"/>
                  </a:cubicBezTo>
                  <a:cubicBezTo>
                    <a:pt x="333" y="227"/>
                    <a:pt x="333" y="226"/>
                    <a:pt x="333" y="225"/>
                  </a:cubicBezTo>
                  <a:cubicBezTo>
                    <a:pt x="332" y="224"/>
                    <a:pt x="333" y="224"/>
                    <a:pt x="333" y="224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336" y="226"/>
                    <a:pt x="337" y="227"/>
                    <a:pt x="337" y="227"/>
                  </a:cubicBezTo>
                  <a:cubicBezTo>
                    <a:pt x="337" y="227"/>
                    <a:pt x="338" y="228"/>
                    <a:pt x="338" y="228"/>
                  </a:cubicBezTo>
                  <a:cubicBezTo>
                    <a:pt x="339" y="229"/>
                    <a:pt x="339" y="229"/>
                    <a:pt x="339" y="229"/>
                  </a:cubicBezTo>
                  <a:cubicBezTo>
                    <a:pt x="340" y="229"/>
                    <a:pt x="340" y="229"/>
                    <a:pt x="340" y="229"/>
                  </a:cubicBezTo>
                  <a:cubicBezTo>
                    <a:pt x="340" y="229"/>
                    <a:pt x="340" y="232"/>
                    <a:pt x="340" y="232"/>
                  </a:cubicBezTo>
                  <a:cubicBezTo>
                    <a:pt x="340" y="231"/>
                    <a:pt x="341" y="231"/>
                    <a:pt x="341" y="230"/>
                  </a:cubicBezTo>
                  <a:cubicBezTo>
                    <a:pt x="342" y="230"/>
                    <a:pt x="342" y="230"/>
                    <a:pt x="342" y="230"/>
                  </a:cubicBezTo>
                  <a:cubicBezTo>
                    <a:pt x="343" y="228"/>
                    <a:pt x="343" y="228"/>
                    <a:pt x="343" y="228"/>
                  </a:cubicBezTo>
                  <a:cubicBezTo>
                    <a:pt x="342" y="227"/>
                    <a:pt x="342" y="227"/>
                    <a:pt x="342" y="227"/>
                  </a:cubicBezTo>
                  <a:cubicBezTo>
                    <a:pt x="342" y="227"/>
                    <a:pt x="341" y="227"/>
                    <a:pt x="340" y="227"/>
                  </a:cubicBezTo>
                  <a:cubicBezTo>
                    <a:pt x="339" y="227"/>
                    <a:pt x="339" y="226"/>
                    <a:pt x="339" y="226"/>
                  </a:cubicBezTo>
                  <a:cubicBezTo>
                    <a:pt x="339" y="226"/>
                    <a:pt x="338" y="225"/>
                    <a:pt x="337" y="225"/>
                  </a:cubicBezTo>
                  <a:cubicBezTo>
                    <a:pt x="336" y="224"/>
                    <a:pt x="337" y="224"/>
                    <a:pt x="337" y="224"/>
                  </a:cubicBezTo>
                  <a:cubicBezTo>
                    <a:pt x="337" y="223"/>
                    <a:pt x="338" y="223"/>
                    <a:pt x="338" y="223"/>
                  </a:cubicBezTo>
                  <a:cubicBezTo>
                    <a:pt x="338" y="222"/>
                    <a:pt x="339" y="222"/>
                    <a:pt x="339" y="222"/>
                  </a:cubicBezTo>
                  <a:cubicBezTo>
                    <a:pt x="339" y="221"/>
                    <a:pt x="339" y="221"/>
                    <a:pt x="339" y="221"/>
                  </a:cubicBezTo>
                  <a:cubicBezTo>
                    <a:pt x="339" y="221"/>
                    <a:pt x="338" y="220"/>
                    <a:pt x="337" y="220"/>
                  </a:cubicBezTo>
                  <a:cubicBezTo>
                    <a:pt x="337" y="220"/>
                    <a:pt x="336" y="220"/>
                    <a:pt x="336" y="220"/>
                  </a:cubicBezTo>
                  <a:cubicBezTo>
                    <a:pt x="335" y="220"/>
                    <a:pt x="335" y="220"/>
                    <a:pt x="335" y="220"/>
                  </a:cubicBezTo>
                  <a:cubicBezTo>
                    <a:pt x="336" y="220"/>
                    <a:pt x="336" y="220"/>
                    <a:pt x="336" y="220"/>
                  </a:cubicBezTo>
                  <a:cubicBezTo>
                    <a:pt x="337" y="219"/>
                    <a:pt x="337" y="219"/>
                    <a:pt x="337" y="219"/>
                  </a:cubicBezTo>
                  <a:cubicBezTo>
                    <a:pt x="338" y="218"/>
                    <a:pt x="338" y="218"/>
                    <a:pt x="338" y="218"/>
                  </a:cubicBezTo>
                  <a:cubicBezTo>
                    <a:pt x="338" y="218"/>
                    <a:pt x="338" y="218"/>
                    <a:pt x="338" y="218"/>
                  </a:cubicBezTo>
                  <a:cubicBezTo>
                    <a:pt x="340" y="217"/>
                    <a:pt x="340" y="217"/>
                    <a:pt x="340" y="217"/>
                  </a:cubicBezTo>
                  <a:cubicBezTo>
                    <a:pt x="340" y="217"/>
                    <a:pt x="341" y="217"/>
                    <a:pt x="341" y="217"/>
                  </a:cubicBezTo>
                  <a:cubicBezTo>
                    <a:pt x="342" y="216"/>
                    <a:pt x="342" y="216"/>
                    <a:pt x="342" y="216"/>
                  </a:cubicBezTo>
                  <a:cubicBezTo>
                    <a:pt x="343" y="216"/>
                    <a:pt x="343" y="216"/>
                    <a:pt x="343" y="216"/>
                  </a:cubicBezTo>
                  <a:cubicBezTo>
                    <a:pt x="345" y="216"/>
                    <a:pt x="345" y="216"/>
                    <a:pt x="345" y="216"/>
                  </a:cubicBezTo>
                  <a:cubicBezTo>
                    <a:pt x="347" y="216"/>
                    <a:pt x="347" y="216"/>
                    <a:pt x="347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51" y="217"/>
                    <a:pt x="351" y="217"/>
                    <a:pt x="351" y="217"/>
                  </a:cubicBezTo>
                  <a:cubicBezTo>
                    <a:pt x="351" y="216"/>
                    <a:pt x="351" y="216"/>
                    <a:pt x="351" y="216"/>
                  </a:cubicBezTo>
                  <a:cubicBezTo>
                    <a:pt x="352" y="215"/>
                    <a:pt x="352" y="215"/>
                    <a:pt x="352" y="215"/>
                  </a:cubicBezTo>
                  <a:cubicBezTo>
                    <a:pt x="353" y="214"/>
                    <a:pt x="353" y="214"/>
                    <a:pt x="353" y="214"/>
                  </a:cubicBezTo>
                  <a:cubicBezTo>
                    <a:pt x="353" y="213"/>
                    <a:pt x="353" y="213"/>
                    <a:pt x="353" y="213"/>
                  </a:cubicBezTo>
                  <a:cubicBezTo>
                    <a:pt x="353" y="213"/>
                    <a:pt x="353" y="213"/>
                    <a:pt x="353" y="213"/>
                  </a:cubicBezTo>
                  <a:cubicBezTo>
                    <a:pt x="353" y="213"/>
                    <a:pt x="353" y="213"/>
                    <a:pt x="353" y="213"/>
                  </a:cubicBezTo>
                  <a:cubicBezTo>
                    <a:pt x="353" y="214"/>
                    <a:pt x="353" y="214"/>
                    <a:pt x="353" y="214"/>
                  </a:cubicBezTo>
                  <a:cubicBezTo>
                    <a:pt x="353" y="214"/>
                    <a:pt x="353" y="214"/>
                    <a:pt x="353" y="214"/>
                  </a:cubicBezTo>
                  <a:cubicBezTo>
                    <a:pt x="353" y="214"/>
                    <a:pt x="353" y="214"/>
                    <a:pt x="353" y="214"/>
                  </a:cubicBezTo>
                  <a:cubicBezTo>
                    <a:pt x="353" y="214"/>
                    <a:pt x="353" y="214"/>
                    <a:pt x="353" y="214"/>
                  </a:cubicBezTo>
                  <a:cubicBezTo>
                    <a:pt x="353" y="214"/>
                    <a:pt x="354" y="214"/>
                    <a:pt x="354" y="214"/>
                  </a:cubicBezTo>
                  <a:cubicBezTo>
                    <a:pt x="354" y="214"/>
                    <a:pt x="354" y="214"/>
                    <a:pt x="354" y="214"/>
                  </a:cubicBezTo>
                  <a:cubicBezTo>
                    <a:pt x="354" y="214"/>
                    <a:pt x="354" y="214"/>
                    <a:pt x="354" y="214"/>
                  </a:cubicBezTo>
                  <a:cubicBezTo>
                    <a:pt x="354" y="214"/>
                    <a:pt x="354" y="215"/>
                    <a:pt x="354" y="215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55" y="215"/>
                    <a:pt x="355" y="216"/>
                    <a:pt x="355" y="216"/>
                  </a:cubicBezTo>
                  <a:cubicBezTo>
                    <a:pt x="355" y="216"/>
                    <a:pt x="355" y="217"/>
                    <a:pt x="356" y="217"/>
                  </a:cubicBezTo>
                  <a:cubicBezTo>
                    <a:pt x="356" y="217"/>
                    <a:pt x="356" y="217"/>
                    <a:pt x="356" y="217"/>
                  </a:cubicBezTo>
                  <a:cubicBezTo>
                    <a:pt x="356" y="218"/>
                    <a:pt x="356" y="218"/>
                    <a:pt x="356" y="218"/>
                  </a:cubicBezTo>
                  <a:cubicBezTo>
                    <a:pt x="356" y="218"/>
                    <a:pt x="356" y="218"/>
                    <a:pt x="356" y="218"/>
                  </a:cubicBezTo>
                  <a:cubicBezTo>
                    <a:pt x="356" y="218"/>
                    <a:pt x="356" y="218"/>
                    <a:pt x="356" y="218"/>
                  </a:cubicBezTo>
                  <a:cubicBezTo>
                    <a:pt x="356" y="218"/>
                    <a:pt x="357" y="218"/>
                    <a:pt x="357" y="218"/>
                  </a:cubicBezTo>
                  <a:cubicBezTo>
                    <a:pt x="357" y="218"/>
                    <a:pt x="357" y="218"/>
                    <a:pt x="357" y="218"/>
                  </a:cubicBezTo>
                  <a:cubicBezTo>
                    <a:pt x="358" y="218"/>
                    <a:pt x="358" y="217"/>
                    <a:pt x="358" y="217"/>
                  </a:cubicBezTo>
                  <a:cubicBezTo>
                    <a:pt x="358" y="217"/>
                    <a:pt x="358" y="217"/>
                    <a:pt x="358" y="217"/>
                  </a:cubicBezTo>
                  <a:cubicBezTo>
                    <a:pt x="358" y="217"/>
                    <a:pt x="358" y="217"/>
                    <a:pt x="358" y="217"/>
                  </a:cubicBezTo>
                  <a:cubicBezTo>
                    <a:pt x="359" y="217"/>
                    <a:pt x="359" y="217"/>
                    <a:pt x="359" y="217"/>
                  </a:cubicBezTo>
                  <a:cubicBezTo>
                    <a:pt x="359" y="216"/>
                    <a:pt x="359" y="216"/>
                    <a:pt x="360" y="216"/>
                  </a:cubicBezTo>
                  <a:cubicBezTo>
                    <a:pt x="360" y="216"/>
                    <a:pt x="361" y="216"/>
                    <a:pt x="361" y="216"/>
                  </a:cubicBezTo>
                  <a:cubicBezTo>
                    <a:pt x="362" y="216"/>
                    <a:pt x="362" y="216"/>
                    <a:pt x="362" y="216"/>
                  </a:cubicBezTo>
                  <a:cubicBezTo>
                    <a:pt x="362" y="215"/>
                    <a:pt x="362" y="215"/>
                    <a:pt x="362" y="215"/>
                  </a:cubicBezTo>
                  <a:cubicBezTo>
                    <a:pt x="363" y="214"/>
                    <a:pt x="363" y="214"/>
                    <a:pt x="363" y="214"/>
                  </a:cubicBezTo>
                  <a:cubicBezTo>
                    <a:pt x="364" y="215"/>
                    <a:pt x="364" y="215"/>
                    <a:pt x="364" y="215"/>
                  </a:cubicBezTo>
                  <a:cubicBezTo>
                    <a:pt x="364" y="216"/>
                    <a:pt x="364" y="216"/>
                    <a:pt x="364" y="216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6"/>
                    <a:pt x="369" y="216"/>
                    <a:pt x="369" y="216"/>
                  </a:cubicBezTo>
                  <a:cubicBezTo>
                    <a:pt x="371" y="216"/>
                    <a:pt x="371" y="216"/>
                    <a:pt x="371" y="216"/>
                  </a:cubicBezTo>
                  <a:cubicBezTo>
                    <a:pt x="371" y="217"/>
                    <a:pt x="371" y="217"/>
                    <a:pt x="371" y="217"/>
                  </a:cubicBezTo>
                  <a:cubicBezTo>
                    <a:pt x="371" y="217"/>
                    <a:pt x="372" y="217"/>
                    <a:pt x="373" y="218"/>
                  </a:cubicBezTo>
                  <a:cubicBezTo>
                    <a:pt x="374" y="218"/>
                    <a:pt x="374" y="218"/>
                    <a:pt x="374" y="218"/>
                  </a:cubicBezTo>
                  <a:cubicBezTo>
                    <a:pt x="375" y="218"/>
                    <a:pt x="375" y="218"/>
                    <a:pt x="375" y="218"/>
                  </a:cubicBezTo>
                  <a:cubicBezTo>
                    <a:pt x="376" y="218"/>
                    <a:pt x="376" y="218"/>
                    <a:pt x="376" y="218"/>
                  </a:cubicBezTo>
                  <a:cubicBezTo>
                    <a:pt x="376" y="219"/>
                    <a:pt x="376" y="219"/>
                    <a:pt x="376" y="219"/>
                  </a:cubicBezTo>
                  <a:cubicBezTo>
                    <a:pt x="378" y="220"/>
                    <a:pt x="378" y="220"/>
                    <a:pt x="378" y="220"/>
                  </a:cubicBezTo>
                  <a:cubicBezTo>
                    <a:pt x="378" y="221"/>
                    <a:pt x="378" y="221"/>
                    <a:pt x="378" y="221"/>
                  </a:cubicBezTo>
                  <a:cubicBezTo>
                    <a:pt x="378" y="223"/>
                    <a:pt x="378" y="223"/>
                    <a:pt x="378" y="223"/>
                  </a:cubicBezTo>
                  <a:cubicBezTo>
                    <a:pt x="381" y="223"/>
                    <a:pt x="381" y="223"/>
                    <a:pt x="381" y="223"/>
                  </a:cubicBezTo>
                  <a:cubicBezTo>
                    <a:pt x="381" y="223"/>
                    <a:pt x="382" y="224"/>
                    <a:pt x="382" y="224"/>
                  </a:cubicBezTo>
                  <a:cubicBezTo>
                    <a:pt x="383" y="224"/>
                    <a:pt x="383" y="223"/>
                    <a:pt x="383" y="223"/>
                  </a:cubicBezTo>
                  <a:cubicBezTo>
                    <a:pt x="384" y="223"/>
                    <a:pt x="384" y="223"/>
                    <a:pt x="384" y="223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87" y="221"/>
                    <a:pt x="387" y="221"/>
                    <a:pt x="387" y="221"/>
                  </a:cubicBezTo>
                  <a:cubicBezTo>
                    <a:pt x="388" y="220"/>
                    <a:pt x="388" y="220"/>
                    <a:pt x="388" y="220"/>
                  </a:cubicBezTo>
                  <a:cubicBezTo>
                    <a:pt x="389" y="219"/>
                    <a:pt x="389" y="219"/>
                    <a:pt x="389" y="219"/>
                  </a:cubicBezTo>
                  <a:cubicBezTo>
                    <a:pt x="391" y="219"/>
                    <a:pt x="391" y="219"/>
                    <a:pt x="391" y="219"/>
                  </a:cubicBezTo>
                  <a:cubicBezTo>
                    <a:pt x="391" y="219"/>
                    <a:pt x="391" y="219"/>
                    <a:pt x="391" y="219"/>
                  </a:cubicBezTo>
                  <a:cubicBezTo>
                    <a:pt x="392" y="219"/>
                    <a:pt x="392" y="219"/>
                    <a:pt x="392" y="219"/>
                  </a:cubicBezTo>
                  <a:cubicBezTo>
                    <a:pt x="394" y="220"/>
                    <a:pt x="394" y="220"/>
                    <a:pt x="394" y="220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7" y="224"/>
                    <a:pt x="397" y="224"/>
                    <a:pt x="397" y="224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400" y="227"/>
                    <a:pt x="401" y="228"/>
                    <a:pt x="401" y="228"/>
                  </a:cubicBezTo>
                  <a:cubicBezTo>
                    <a:pt x="402" y="229"/>
                    <a:pt x="403" y="230"/>
                    <a:pt x="403" y="230"/>
                  </a:cubicBezTo>
                  <a:cubicBezTo>
                    <a:pt x="405" y="231"/>
                    <a:pt x="405" y="231"/>
                    <a:pt x="405" y="231"/>
                  </a:cubicBezTo>
                  <a:cubicBezTo>
                    <a:pt x="405" y="233"/>
                    <a:pt x="405" y="233"/>
                    <a:pt x="405" y="233"/>
                  </a:cubicBezTo>
                  <a:cubicBezTo>
                    <a:pt x="405" y="233"/>
                    <a:pt x="405" y="234"/>
                    <a:pt x="405" y="235"/>
                  </a:cubicBezTo>
                  <a:cubicBezTo>
                    <a:pt x="405" y="236"/>
                    <a:pt x="405" y="237"/>
                    <a:pt x="405" y="237"/>
                  </a:cubicBezTo>
                  <a:cubicBezTo>
                    <a:pt x="404" y="238"/>
                    <a:pt x="404" y="238"/>
                    <a:pt x="404" y="238"/>
                  </a:cubicBezTo>
                  <a:cubicBezTo>
                    <a:pt x="403" y="241"/>
                    <a:pt x="403" y="241"/>
                    <a:pt x="403" y="241"/>
                  </a:cubicBezTo>
                  <a:cubicBezTo>
                    <a:pt x="403" y="242"/>
                    <a:pt x="403" y="242"/>
                    <a:pt x="403" y="242"/>
                  </a:cubicBezTo>
                  <a:cubicBezTo>
                    <a:pt x="403" y="243"/>
                    <a:pt x="403" y="243"/>
                    <a:pt x="403" y="243"/>
                  </a:cubicBezTo>
                  <a:cubicBezTo>
                    <a:pt x="403" y="243"/>
                    <a:pt x="403" y="244"/>
                    <a:pt x="404" y="244"/>
                  </a:cubicBezTo>
                  <a:cubicBezTo>
                    <a:pt x="405" y="244"/>
                    <a:pt x="405" y="242"/>
                    <a:pt x="405" y="242"/>
                  </a:cubicBezTo>
                  <a:cubicBezTo>
                    <a:pt x="405" y="243"/>
                    <a:pt x="405" y="243"/>
                    <a:pt x="405" y="243"/>
                  </a:cubicBezTo>
                  <a:cubicBezTo>
                    <a:pt x="406" y="244"/>
                    <a:pt x="406" y="244"/>
                    <a:pt x="406" y="244"/>
                  </a:cubicBezTo>
                  <a:cubicBezTo>
                    <a:pt x="406" y="245"/>
                    <a:pt x="406" y="245"/>
                    <a:pt x="406" y="245"/>
                  </a:cubicBezTo>
                  <a:cubicBezTo>
                    <a:pt x="406" y="245"/>
                    <a:pt x="406" y="246"/>
                    <a:pt x="406" y="246"/>
                  </a:cubicBezTo>
                  <a:cubicBezTo>
                    <a:pt x="405" y="247"/>
                    <a:pt x="406" y="247"/>
                    <a:pt x="406" y="247"/>
                  </a:cubicBezTo>
                  <a:cubicBezTo>
                    <a:pt x="406" y="249"/>
                    <a:pt x="406" y="249"/>
                    <a:pt x="406" y="249"/>
                  </a:cubicBezTo>
                  <a:cubicBezTo>
                    <a:pt x="407" y="250"/>
                    <a:pt x="407" y="250"/>
                    <a:pt x="407" y="250"/>
                  </a:cubicBezTo>
                  <a:cubicBezTo>
                    <a:pt x="407" y="250"/>
                    <a:pt x="407" y="251"/>
                    <a:pt x="407" y="251"/>
                  </a:cubicBezTo>
                  <a:cubicBezTo>
                    <a:pt x="407" y="251"/>
                    <a:pt x="408" y="251"/>
                    <a:pt x="408" y="251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10" y="253"/>
                    <a:pt x="410" y="253"/>
                    <a:pt x="410" y="253"/>
                  </a:cubicBezTo>
                  <a:cubicBezTo>
                    <a:pt x="410" y="253"/>
                    <a:pt x="410" y="255"/>
                    <a:pt x="410" y="255"/>
                  </a:cubicBezTo>
                  <a:cubicBezTo>
                    <a:pt x="410" y="256"/>
                    <a:pt x="411" y="255"/>
                    <a:pt x="411" y="255"/>
                  </a:cubicBezTo>
                  <a:cubicBezTo>
                    <a:pt x="412" y="255"/>
                    <a:pt x="412" y="255"/>
                    <a:pt x="412" y="255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13" y="255"/>
                    <a:pt x="413" y="256"/>
                    <a:pt x="412" y="256"/>
                  </a:cubicBezTo>
                  <a:cubicBezTo>
                    <a:pt x="412" y="257"/>
                    <a:pt x="412" y="258"/>
                    <a:pt x="412" y="258"/>
                  </a:cubicBezTo>
                  <a:cubicBezTo>
                    <a:pt x="412" y="258"/>
                    <a:pt x="412" y="258"/>
                    <a:pt x="412" y="259"/>
                  </a:cubicBezTo>
                  <a:cubicBezTo>
                    <a:pt x="412" y="260"/>
                    <a:pt x="413" y="260"/>
                    <a:pt x="413" y="260"/>
                  </a:cubicBezTo>
                  <a:cubicBezTo>
                    <a:pt x="413" y="260"/>
                    <a:pt x="413" y="261"/>
                    <a:pt x="414" y="262"/>
                  </a:cubicBezTo>
                  <a:cubicBezTo>
                    <a:pt x="415" y="262"/>
                    <a:pt x="414" y="262"/>
                    <a:pt x="414" y="262"/>
                  </a:cubicBezTo>
                  <a:cubicBezTo>
                    <a:pt x="415" y="262"/>
                    <a:pt x="415" y="263"/>
                    <a:pt x="415" y="263"/>
                  </a:cubicBezTo>
                  <a:cubicBezTo>
                    <a:pt x="415" y="263"/>
                    <a:pt x="416" y="263"/>
                    <a:pt x="417" y="264"/>
                  </a:cubicBezTo>
                  <a:cubicBezTo>
                    <a:pt x="418" y="264"/>
                    <a:pt x="418" y="264"/>
                    <a:pt x="418" y="264"/>
                  </a:cubicBezTo>
                  <a:cubicBezTo>
                    <a:pt x="418" y="265"/>
                    <a:pt x="418" y="265"/>
                    <a:pt x="418" y="265"/>
                  </a:cubicBezTo>
                  <a:cubicBezTo>
                    <a:pt x="418" y="267"/>
                    <a:pt x="418" y="267"/>
                    <a:pt x="418" y="267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9"/>
                    <a:pt x="420" y="269"/>
                    <a:pt x="420" y="269"/>
                  </a:cubicBezTo>
                  <a:cubicBezTo>
                    <a:pt x="420" y="270"/>
                    <a:pt x="420" y="270"/>
                    <a:pt x="420" y="270"/>
                  </a:cubicBezTo>
                  <a:cubicBezTo>
                    <a:pt x="420" y="270"/>
                    <a:pt x="421" y="271"/>
                    <a:pt x="422" y="271"/>
                  </a:cubicBezTo>
                  <a:cubicBezTo>
                    <a:pt x="422" y="272"/>
                    <a:pt x="423" y="271"/>
                    <a:pt x="424" y="270"/>
                  </a:cubicBezTo>
                  <a:cubicBezTo>
                    <a:pt x="424" y="270"/>
                    <a:pt x="424" y="270"/>
                    <a:pt x="425" y="270"/>
                  </a:cubicBezTo>
                  <a:cubicBezTo>
                    <a:pt x="426" y="270"/>
                    <a:pt x="427" y="268"/>
                    <a:pt x="427" y="268"/>
                  </a:cubicBezTo>
                  <a:cubicBezTo>
                    <a:pt x="427" y="267"/>
                    <a:pt x="427" y="267"/>
                    <a:pt x="427" y="267"/>
                  </a:cubicBezTo>
                  <a:cubicBezTo>
                    <a:pt x="428" y="266"/>
                    <a:pt x="428" y="266"/>
                    <a:pt x="428" y="266"/>
                  </a:cubicBezTo>
                  <a:cubicBezTo>
                    <a:pt x="428" y="264"/>
                    <a:pt x="428" y="264"/>
                    <a:pt x="428" y="264"/>
                  </a:cubicBezTo>
                  <a:cubicBezTo>
                    <a:pt x="429" y="262"/>
                    <a:pt x="429" y="262"/>
                    <a:pt x="429" y="262"/>
                  </a:cubicBezTo>
                  <a:cubicBezTo>
                    <a:pt x="429" y="258"/>
                    <a:pt x="429" y="258"/>
                    <a:pt x="429" y="258"/>
                  </a:cubicBezTo>
                  <a:cubicBezTo>
                    <a:pt x="430" y="255"/>
                    <a:pt x="430" y="255"/>
                    <a:pt x="430" y="255"/>
                  </a:cubicBezTo>
                  <a:cubicBezTo>
                    <a:pt x="429" y="253"/>
                    <a:pt x="429" y="253"/>
                    <a:pt x="429" y="253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7" y="247"/>
                    <a:pt x="427" y="247"/>
                    <a:pt x="427" y="247"/>
                  </a:cubicBezTo>
                  <a:cubicBezTo>
                    <a:pt x="426" y="244"/>
                    <a:pt x="426" y="244"/>
                    <a:pt x="426" y="244"/>
                  </a:cubicBezTo>
                  <a:cubicBezTo>
                    <a:pt x="426" y="244"/>
                    <a:pt x="426" y="243"/>
                    <a:pt x="426" y="243"/>
                  </a:cubicBezTo>
                  <a:cubicBezTo>
                    <a:pt x="426" y="242"/>
                    <a:pt x="425" y="241"/>
                    <a:pt x="425" y="241"/>
                  </a:cubicBezTo>
                  <a:cubicBezTo>
                    <a:pt x="425" y="240"/>
                    <a:pt x="424" y="238"/>
                    <a:pt x="424" y="237"/>
                  </a:cubicBezTo>
                  <a:cubicBezTo>
                    <a:pt x="424" y="237"/>
                    <a:pt x="424" y="236"/>
                    <a:pt x="424" y="236"/>
                  </a:cubicBezTo>
                  <a:cubicBezTo>
                    <a:pt x="424" y="234"/>
                    <a:pt x="424" y="234"/>
                    <a:pt x="424" y="234"/>
                  </a:cubicBezTo>
                  <a:cubicBezTo>
                    <a:pt x="423" y="232"/>
                    <a:pt x="423" y="232"/>
                    <a:pt x="423" y="232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18" y="221"/>
                    <a:pt x="418" y="221"/>
                    <a:pt x="418" y="221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218"/>
                    <a:pt x="417" y="218"/>
                    <a:pt x="417" y="218"/>
                  </a:cubicBezTo>
                  <a:cubicBezTo>
                    <a:pt x="417" y="218"/>
                    <a:pt x="417" y="216"/>
                    <a:pt x="416" y="215"/>
                  </a:cubicBezTo>
                  <a:cubicBezTo>
                    <a:pt x="416" y="215"/>
                    <a:pt x="416" y="214"/>
                    <a:pt x="416" y="214"/>
                  </a:cubicBezTo>
                  <a:cubicBezTo>
                    <a:pt x="416" y="213"/>
                    <a:pt x="416" y="212"/>
                    <a:pt x="416" y="212"/>
                  </a:cubicBezTo>
                  <a:cubicBezTo>
                    <a:pt x="416" y="211"/>
                    <a:pt x="416" y="211"/>
                    <a:pt x="416" y="211"/>
                  </a:cubicBezTo>
                  <a:cubicBezTo>
                    <a:pt x="416" y="211"/>
                    <a:pt x="416" y="210"/>
                    <a:pt x="416" y="210"/>
                  </a:cubicBezTo>
                  <a:cubicBezTo>
                    <a:pt x="416" y="210"/>
                    <a:pt x="416" y="209"/>
                    <a:pt x="416" y="209"/>
                  </a:cubicBezTo>
                  <a:cubicBezTo>
                    <a:pt x="416" y="208"/>
                    <a:pt x="417" y="207"/>
                    <a:pt x="417" y="207"/>
                  </a:cubicBezTo>
                  <a:cubicBezTo>
                    <a:pt x="417" y="207"/>
                    <a:pt x="418" y="206"/>
                    <a:pt x="418" y="206"/>
                  </a:cubicBezTo>
                  <a:cubicBezTo>
                    <a:pt x="418" y="204"/>
                    <a:pt x="418" y="204"/>
                    <a:pt x="418" y="204"/>
                  </a:cubicBezTo>
                  <a:cubicBezTo>
                    <a:pt x="418" y="203"/>
                    <a:pt x="418" y="203"/>
                    <a:pt x="418" y="203"/>
                  </a:cubicBezTo>
                  <a:cubicBezTo>
                    <a:pt x="419" y="203"/>
                    <a:pt x="419" y="203"/>
                    <a:pt x="419" y="203"/>
                  </a:cubicBezTo>
                  <a:cubicBezTo>
                    <a:pt x="419" y="201"/>
                    <a:pt x="419" y="201"/>
                    <a:pt x="419" y="201"/>
                  </a:cubicBezTo>
                  <a:cubicBezTo>
                    <a:pt x="419" y="201"/>
                    <a:pt x="419" y="200"/>
                    <a:pt x="420" y="200"/>
                  </a:cubicBezTo>
                  <a:cubicBezTo>
                    <a:pt x="421" y="200"/>
                    <a:pt x="421" y="200"/>
                    <a:pt x="421" y="200"/>
                  </a:cubicBezTo>
                  <a:cubicBezTo>
                    <a:pt x="421" y="200"/>
                    <a:pt x="421" y="199"/>
                    <a:pt x="421" y="199"/>
                  </a:cubicBezTo>
                  <a:cubicBezTo>
                    <a:pt x="421" y="199"/>
                    <a:pt x="422" y="199"/>
                    <a:pt x="422" y="198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2" y="198"/>
                    <a:pt x="423" y="197"/>
                    <a:pt x="423" y="197"/>
                  </a:cubicBezTo>
                  <a:cubicBezTo>
                    <a:pt x="423" y="196"/>
                    <a:pt x="423" y="196"/>
                    <a:pt x="423" y="196"/>
                  </a:cubicBezTo>
                  <a:cubicBezTo>
                    <a:pt x="423" y="195"/>
                    <a:pt x="423" y="195"/>
                    <a:pt x="423" y="195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4" y="196"/>
                    <a:pt x="424" y="196"/>
                    <a:pt x="424" y="196"/>
                  </a:cubicBezTo>
                  <a:cubicBezTo>
                    <a:pt x="425" y="196"/>
                    <a:pt x="425" y="196"/>
                    <a:pt x="425" y="196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426" y="194"/>
                    <a:pt x="426" y="194"/>
                    <a:pt x="426" y="194"/>
                  </a:cubicBezTo>
                  <a:cubicBezTo>
                    <a:pt x="426" y="194"/>
                    <a:pt x="426" y="194"/>
                    <a:pt x="426" y="194"/>
                  </a:cubicBezTo>
                  <a:cubicBezTo>
                    <a:pt x="426" y="194"/>
                    <a:pt x="427" y="193"/>
                    <a:pt x="428" y="193"/>
                  </a:cubicBezTo>
                  <a:cubicBezTo>
                    <a:pt x="428" y="193"/>
                    <a:pt x="429" y="193"/>
                    <a:pt x="429" y="193"/>
                  </a:cubicBezTo>
                  <a:cubicBezTo>
                    <a:pt x="430" y="192"/>
                    <a:pt x="430" y="192"/>
                    <a:pt x="430" y="192"/>
                  </a:cubicBezTo>
                  <a:cubicBezTo>
                    <a:pt x="430" y="192"/>
                    <a:pt x="432" y="191"/>
                    <a:pt x="432" y="190"/>
                  </a:cubicBezTo>
                  <a:cubicBezTo>
                    <a:pt x="432" y="190"/>
                    <a:pt x="433" y="190"/>
                    <a:pt x="433" y="190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34" y="189"/>
                    <a:pt x="434" y="189"/>
                    <a:pt x="434" y="189"/>
                  </a:cubicBezTo>
                  <a:cubicBezTo>
                    <a:pt x="434" y="189"/>
                    <a:pt x="435" y="189"/>
                    <a:pt x="436" y="189"/>
                  </a:cubicBezTo>
                  <a:cubicBezTo>
                    <a:pt x="436" y="189"/>
                    <a:pt x="437" y="188"/>
                    <a:pt x="437" y="187"/>
                  </a:cubicBezTo>
                  <a:cubicBezTo>
                    <a:pt x="437" y="187"/>
                    <a:pt x="437" y="187"/>
                    <a:pt x="437" y="187"/>
                  </a:cubicBezTo>
                  <a:cubicBezTo>
                    <a:pt x="437" y="185"/>
                    <a:pt x="437" y="185"/>
                    <a:pt x="437" y="185"/>
                  </a:cubicBezTo>
                  <a:cubicBezTo>
                    <a:pt x="439" y="184"/>
                    <a:pt x="439" y="184"/>
                    <a:pt x="439" y="184"/>
                  </a:cubicBezTo>
                  <a:cubicBezTo>
                    <a:pt x="439" y="183"/>
                    <a:pt x="439" y="183"/>
                    <a:pt x="439" y="183"/>
                  </a:cubicBezTo>
                  <a:cubicBezTo>
                    <a:pt x="440" y="183"/>
                    <a:pt x="440" y="183"/>
                    <a:pt x="440" y="183"/>
                  </a:cubicBezTo>
                  <a:cubicBezTo>
                    <a:pt x="442" y="181"/>
                    <a:pt x="442" y="181"/>
                    <a:pt x="442" y="181"/>
                  </a:cubicBezTo>
                  <a:cubicBezTo>
                    <a:pt x="442" y="181"/>
                    <a:pt x="442" y="181"/>
                    <a:pt x="442" y="181"/>
                  </a:cubicBezTo>
                  <a:cubicBezTo>
                    <a:pt x="444" y="179"/>
                    <a:pt x="444" y="179"/>
                    <a:pt x="444" y="179"/>
                  </a:cubicBezTo>
                  <a:cubicBezTo>
                    <a:pt x="445" y="179"/>
                    <a:pt x="445" y="179"/>
                    <a:pt x="445" y="179"/>
                  </a:cubicBezTo>
                  <a:cubicBezTo>
                    <a:pt x="447" y="178"/>
                    <a:pt x="447" y="178"/>
                    <a:pt x="447" y="178"/>
                  </a:cubicBezTo>
                  <a:cubicBezTo>
                    <a:pt x="448" y="178"/>
                    <a:pt x="448" y="178"/>
                    <a:pt x="448" y="178"/>
                  </a:cubicBezTo>
                  <a:cubicBezTo>
                    <a:pt x="449" y="178"/>
                    <a:pt x="449" y="178"/>
                    <a:pt x="449" y="178"/>
                  </a:cubicBezTo>
                  <a:cubicBezTo>
                    <a:pt x="450" y="178"/>
                    <a:pt x="450" y="178"/>
                    <a:pt x="450" y="178"/>
                  </a:cubicBezTo>
                  <a:cubicBezTo>
                    <a:pt x="450" y="177"/>
                    <a:pt x="450" y="177"/>
                    <a:pt x="450" y="177"/>
                  </a:cubicBezTo>
                  <a:cubicBezTo>
                    <a:pt x="451" y="176"/>
                    <a:pt x="451" y="176"/>
                    <a:pt x="451" y="176"/>
                  </a:cubicBezTo>
                  <a:cubicBezTo>
                    <a:pt x="452" y="174"/>
                    <a:pt x="452" y="174"/>
                    <a:pt x="452" y="174"/>
                  </a:cubicBezTo>
                  <a:cubicBezTo>
                    <a:pt x="453" y="173"/>
                    <a:pt x="453" y="173"/>
                    <a:pt x="453" y="173"/>
                  </a:cubicBezTo>
                  <a:cubicBezTo>
                    <a:pt x="453" y="173"/>
                    <a:pt x="454" y="173"/>
                    <a:pt x="455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6" y="170"/>
                    <a:pt x="456" y="170"/>
                    <a:pt x="456" y="170"/>
                  </a:cubicBezTo>
                  <a:cubicBezTo>
                    <a:pt x="460" y="170"/>
                    <a:pt x="460" y="170"/>
                    <a:pt x="460" y="170"/>
                  </a:cubicBezTo>
                  <a:cubicBezTo>
                    <a:pt x="460" y="170"/>
                    <a:pt x="462" y="170"/>
                    <a:pt x="464" y="170"/>
                  </a:cubicBezTo>
                  <a:cubicBezTo>
                    <a:pt x="466" y="169"/>
                    <a:pt x="465" y="169"/>
                    <a:pt x="465" y="169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6" y="167"/>
                    <a:pt x="466" y="167"/>
                    <a:pt x="466" y="167"/>
                  </a:cubicBezTo>
                  <a:cubicBezTo>
                    <a:pt x="465" y="167"/>
                    <a:pt x="465" y="167"/>
                    <a:pt x="465" y="167"/>
                  </a:cubicBezTo>
                  <a:cubicBezTo>
                    <a:pt x="465" y="167"/>
                    <a:pt x="464" y="167"/>
                    <a:pt x="463" y="167"/>
                  </a:cubicBezTo>
                  <a:cubicBezTo>
                    <a:pt x="463" y="167"/>
                    <a:pt x="461" y="167"/>
                    <a:pt x="461" y="167"/>
                  </a:cubicBezTo>
                  <a:cubicBezTo>
                    <a:pt x="461" y="167"/>
                    <a:pt x="462" y="166"/>
                    <a:pt x="463" y="166"/>
                  </a:cubicBezTo>
                  <a:cubicBezTo>
                    <a:pt x="463" y="166"/>
                    <a:pt x="463" y="165"/>
                    <a:pt x="463" y="165"/>
                  </a:cubicBezTo>
                  <a:cubicBezTo>
                    <a:pt x="464" y="164"/>
                    <a:pt x="464" y="164"/>
                    <a:pt x="464" y="164"/>
                  </a:cubicBezTo>
                  <a:cubicBezTo>
                    <a:pt x="464" y="163"/>
                    <a:pt x="464" y="163"/>
                    <a:pt x="464" y="163"/>
                  </a:cubicBezTo>
                  <a:cubicBezTo>
                    <a:pt x="464" y="163"/>
                    <a:pt x="462" y="162"/>
                    <a:pt x="463" y="162"/>
                  </a:cubicBezTo>
                  <a:cubicBezTo>
                    <a:pt x="463" y="162"/>
                    <a:pt x="464" y="161"/>
                    <a:pt x="464" y="161"/>
                  </a:cubicBezTo>
                  <a:cubicBezTo>
                    <a:pt x="465" y="161"/>
                    <a:pt x="465" y="161"/>
                    <a:pt x="465" y="161"/>
                  </a:cubicBezTo>
                  <a:cubicBezTo>
                    <a:pt x="465" y="161"/>
                    <a:pt x="465" y="162"/>
                    <a:pt x="466" y="163"/>
                  </a:cubicBezTo>
                  <a:cubicBezTo>
                    <a:pt x="466" y="163"/>
                    <a:pt x="466" y="163"/>
                    <a:pt x="466" y="163"/>
                  </a:cubicBezTo>
                  <a:cubicBezTo>
                    <a:pt x="467" y="163"/>
                    <a:pt x="467" y="163"/>
                    <a:pt x="467" y="163"/>
                  </a:cubicBezTo>
                  <a:cubicBezTo>
                    <a:pt x="468" y="163"/>
                    <a:pt x="468" y="163"/>
                    <a:pt x="468" y="163"/>
                  </a:cubicBezTo>
                  <a:cubicBezTo>
                    <a:pt x="468" y="163"/>
                    <a:pt x="469" y="162"/>
                    <a:pt x="469" y="162"/>
                  </a:cubicBezTo>
                  <a:cubicBezTo>
                    <a:pt x="470" y="161"/>
                    <a:pt x="470" y="161"/>
                    <a:pt x="470" y="160"/>
                  </a:cubicBezTo>
                  <a:cubicBezTo>
                    <a:pt x="470" y="159"/>
                    <a:pt x="471" y="159"/>
                    <a:pt x="471" y="159"/>
                  </a:cubicBezTo>
                  <a:cubicBezTo>
                    <a:pt x="472" y="159"/>
                    <a:pt x="471" y="157"/>
                    <a:pt x="472" y="157"/>
                  </a:cubicBezTo>
                  <a:cubicBezTo>
                    <a:pt x="472" y="157"/>
                    <a:pt x="471" y="157"/>
                    <a:pt x="471" y="157"/>
                  </a:cubicBezTo>
                  <a:cubicBezTo>
                    <a:pt x="471" y="157"/>
                    <a:pt x="470" y="156"/>
                    <a:pt x="469" y="157"/>
                  </a:cubicBezTo>
                  <a:cubicBezTo>
                    <a:pt x="468" y="157"/>
                    <a:pt x="469" y="157"/>
                    <a:pt x="468" y="158"/>
                  </a:cubicBezTo>
                  <a:cubicBezTo>
                    <a:pt x="468" y="158"/>
                    <a:pt x="468" y="158"/>
                    <a:pt x="468" y="158"/>
                  </a:cubicBezTo>
                  <a:cubicBezTo>
                    <a:pt x="468" y="156"/>
                    <a:pt x="468" y="156"/>
                    <a:pt x="468" y="156"/>
                  </a:cubicBezTo>
                  <a:cubicBezTo>
                    <a:pt x="467" y="156"/>
                    <a:pt x="467" y="156"/>
                    <a:pt x="467" y="156"/>
                  </a:cubicBezTo>
                  <a:cubicBezTo>
                    <a:pt x="467" y="156"/>
                    <a:pt x="466" y="155"/>
                    <a:pt x="466" y="155"/>
                  </a:cubicBezTo>
                  <a:cubicBezTo>
                    <a:pt x="466" y="155"/>
                    <a:pt x="465" y="155"/>
                    <a:pt x="465" y="155"/>
                  </a:cubicBezTo>
                  <a:cubicBezTo>
                    <a:pt x="463" y="155"/>
                    <a:pt x="463" y="155"/>
                    <a:pt x="463" y="155"/>
                  </a:cubicBezTo>
                  <a:cubicBezTo>
                    <a:pt x="462" y="153"/>
                    <a:pt x="462" y="153"/>
                    <a:pt x="462" y="153"/>
                  </a:cubicBezTo>
                  <a:cubicBezTo>
                    <a:pt x="463" y="154"/>
                    <a:pt x="463" y="154"/>
                    <a:pt x="463" y="154"/>
                  </a:cubicBezTo>
                  <a:cubicBezTo>
                    <a:pt x="463" y="155"/>
                    <a:pt x="463" y="155"/>
                    <a:pt x="463" y="155"/>
                  </a:cubicBezTo>
                  <a:cubicBezTo>
                    <a:pt x="463" y="155"/>
                    <a:pt x="464" y="155"/>
                    <a:pt x="464" y="155"/>
                  </a:cubicBezTo>
                  <a:cubicBezTo>
                    <a:pt x="465" y="155"/>
                    <a:pt x="465" y="155"/>
                    <a:pt x="465" y="155"/>
                  </a:cubicBezTo>
                  <a:cubicBezTo>
                    <a:pt x="467" y="154"/>
                    <a:pt x="467" y="154"/>
                    <a:pt x="467" y="154"/>
                  </a:cubicBezTo>
                  <a:cubicBezTo>
                    <a:pt x="468" y="153"/>
                    <a:pt x="468" y="153"/>
                    <a:pt x="468" y="153"/>
                  </a:cubicBezTo>
                  <a:cubicBezTo>
                    <a:pt x="469" y="154"/>
                    <a:pt x="469" y="154"/>
                    <a:pt x="469" y="154"/>
                  </a:cubicBezTo>
                  <a:cubicBezTo>
                    <a:pt x="470" y="153"/>
                    <a:pt x="470" y="153"/>
                    <a:pt x="470" y="153"/>
                  </a:cubicBezTo>
                  <a:cubicBezTo>
                    <a:pt x="471" y="155"/>
                    <a:pt x="471" y="155"/>
                    <a:pt x="471" y="155"/>
                  </a:cubicBezTo>
                  <a:cubicBezTo>
                    <a:pt x="471" y="155"/>
                    <a:pt x="471" y="153"/>
                    <a:pt x="471" y="153"/>
                  </a:cubicBezTo>
                  <a:cubicBezTo>
                    <a:pt x="471" y="153"/>
                    <a:pt x="470" y="152"/>
                    <a:pt x="470" y="152"/>
                  </a:cubicBezTo>
                  <a:cubicBezTo>
                    <a:pt x="470" y="151"/>
                    <a:pt x="470" y="151"/>
                    <a:pt x="470" y="151"/>
                  </a:cubicBezTo>
                  <a:cubicBezTo>
                    <a:pt x="470" y="149"/>
                    <a:pt x="470" y="149"/>
                    <a:pt x="470" y="149"/>
                  </a:cubicBezTo>
                  <a:cubicBezTo>
                    <a:pt x="469" y="148"/>
                    <a:pt x="469" y="148"/>
                    <a:pt x="469" y="148"/>
                  </a:cubicBezTo>
                  <a:cubicBezTo>
                    <a:pt x="469" y="146"/>
                    <a:pt x="469" y="146"/>
                    <a:pt x="469" y="146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6" y="146"/>
                    <a:pt x="466" y="146"/>
                    <a:pt x="466" y="146"/>
                  </a:cubicBezTo>
                  <a:cubicBezTo>
                    <a:pt x="466" y="146"/>
                    <a:pt x="465" y="146"/>
                    <a:pt x="465" y="146"/>
                  </a:cubicBezTo>
                  <a:cubicBezTo>
                    <a:pt x="464" y="146"/>
                    <a:pt x="464" y="146"/>
                    <a:pt x="464" y="145"/>
                  </a:cubicBezTo>
                  <a:cubicBezTo>
                    <a:pt x="463" y="145"/>
                    <a:pt x="463" y="145"/>
                    <a:pt x="463" y="145"/>
                  </a:cubicBezTo>
                  <a:cubicBezTo>
                    <a:pt x="462" y="144"/>
                    <a:pt x="462" y="144"/>
                    <a:pt x="462" y="144"/>
                  </a:cubicBezTo>
                  <a:cubicBezTo>
                    <a:pt x="461" y="143"/>
                    <a:pt x="461" y="143"/>
                    <a:pt x="461" y="143"/>
                  </a:cubicBezTo>
                  <a:cubicBezTo>
                    <a:pt x="460" y="143"/>
                    <a:pt x="460" y="143"/>
                    <a:pt x="460" y="143"/>
                  </a:cubicBezTo>
                  <a:cubicBezTo>
                    <a:pt x="458" y="141"/>
                    <a:pt x="458" y="141"/>
                    <a:pt x="458" y="141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1" y="142"/>
                    <a:pt x="461" y="142"/>
                    <a:pt x="461" y="142"/>
                  </a:cubicBezTo>
                  <a:cubicBezTo>
                    <a:pt x="462" y="143"/>
                    <a:pt x="462" y="143"/>
                    <a:pt x="462" y="143"/>
                  </a:cubicBezTo>
                  <a:cubicBezTo>
                    <a:pt x="464" y="144"/>
                    <a:pt x="464" y="144"/>
                    <a:pt x="464" y="144"/>
                  </a:cubicBezTo>
                  <a:cubicBezTo>
                    <a:pt x="464" y="144"/>
                    <a:pt x="464" y="144"/>
                    <a:pt x="464" y="144"/>
                  </a:cubicBezTo>
                  <a:cubicBezTo>
                    <a:pt x="466" y="144"/>
                    <a:pt x="466" y="144"/>
                    <a:pt x="466" y="144"/>
                  </a:cubicBezTo>
                  <a:cubicBezTo>
                    <a:pt x="466" y="144"/>
                    <a:pt x="466" y="144"/>
                    <a:pt x="466" y="144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4" y="142"/>
                    <a:pt x="464" y="142"/>
                    <a:pt x="464" y="142"/>
                  </a:cubicBezTo>
                  <a:cubicBezTo>
                    <a:pt x="463" y="141"/>
                    <a:pt x="463" y="141"/>
                    <a:pt x="463" y="141"/>
                  </a:cubicBezTo>
                  <a:cubicBezTo>
                    <a:pt x="463" y="141"/>
                    <a:pt x="464" y="140"/>
                    <a:pt x="465" y="142"/>
                  </a:cubicBezTo>
                  <a:cubicBezTo>
                    <a:pt x="466" y="143"/>
                    <a:pt x="465" y="142"/>
                    <a:pt x="465" y="142"/>
                  </a:cubicBezTo>
                  <a:cubicBezTo>
                    <a:pt x="466" y="141"/>
                    <a:pt x="466" y="141"/>
                    <a:pt x="466" y="141"/>
                  </a:cubicBezTo>
                  <a:cubicBezTo>
                    <a:pt x="466" y="141"/>
                    <a:pt x="466" y="141"/>
                    <a:pt x="466" y="140"/>
                  </a:cubicBezTo>
                  <a:cubicBezTo>
                    <a:pt x="466" y="139"/>
                    <a:pt x="466" y="139"/>
                    <a:pt x="466" y="139"/>
                  </a:cubicBezTo>
                  <a:cubicBezTo>
                    <a:pt x="465" y="138"/>
                    <a:pt x="465" y="138"/>
                    <a:pt x="465" y="138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2" y="136"/>
                    <a:pt x="462" y="136"/>
                    <a:pt x="462" y="136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0" y="133"/>
                    <a:pt x="460" y="133"/>
                    <a:pt x="460" y="133"/>
                  </a:cubicBezTo>
                  <a:cubicBezTo>
                    <a:pt x="460" y="133"/>
                    <a:pt x="459" y="133"/>
                    <a:pt x="459" y="132"/>
                  </a:cubicBezTo>
                  <a:cubicBezTo>
                    <a:pt x="458" y="132"/>
                    <a:pt x="458" y="132"/>
                    <a:pt x="458" y="130"/>
                  </a:cubicBezTo>
                  <a:cubicBezTo>
                    <a:pt x="458" y="128"/>
                    <a:pt x="458" y="130"/>
                    <a:pt x="457" y="130"/>
                  </a:cubicBezTo>
                  <a:cubicBezTo>
                    <a:pt x="457" y="130"/>
                    <a:pt x="456" y="128"/>
                    <a:pt x="456" y="128"/>
                  </a:cubicBezTo>
                  <a:cubicBezTo>
                    <a:pt x="457" y="127"/>
                    <a:pt x="457" y="127"/>
                    <a:pt x="457" y="127"/>
                  </a:cubicBezTo>
                  <a:cubicBezTo>
                    <a:pt x="458" y="126"/>
                    <a:pt x="458" y="126"/>
                    <a:pt x="458" y="126"/>
                  </a:cubicBezTo>
                  <a:cubicBezTo>
                    <a:pt x="459" y="122"/>
                    <a:pt x="459" y="122"/>
                    <a:pt x="459" y="122"/>
                  </a:cubicBezTo>
                  <a:cubicBezTo>
                    <a:pt x="459" y="123"/>
                    <a:pt x="459" y="123"/>
                    <a:pt x="459" y="123"/>
                  </a:cubicBezTo>
                  <a:cubicBezTo>
                    <a:pt x="459" y="123"/>
                    <a:pt x="459" y="124"/>
                    <a:pt x="459" y="125"/>
                  </a:cubicBezTo>
                  <a:cubicBezTo>
                    <a:pt x="459" y="126"/>
                    <a:pt x="458" y="126"/>
                    <a:pt x="458" y="126"/>
                  </a:cubicBezTo>
                  <a:cubicBezTo>
                    <a:pt x="458" y="126"/>
                    <a:pt x="458" y="127"/>
                    <a:pt x="458" y="127"/>
                  </a:cubicBezTo>
                  <a:cubicBezTo>
                    <a:pt x="458" y="128"/>
                    <a:pt x="458" y="128"/>
                    <a:pt x="458" y="128"/>
                  </a:cubicBezTo>
                  <a:cubicBezTo>
                    <a:pt x="458" y="128"/>
                    <a:pt x="458" y="129"/>
                    <a:pt x="460" y="129"/>
                  </a:cubicBezTo>
                  <a:cubicBezTo>
                    <a:pt x="462" y="130"/>
                    <a:pt x="462" y="130"/>
                    <a:pt x="462" y="130"/>
                  </a:cubicBezTo>
                  <a:cubicBezTo>
                    <a:pt x="463" y="131"/>
                    <a:pt x="463" y="131"/>
                    <a:pt x="463" y="131"/>
                  </a:cubicBezTo>
                  <a:cubicBezTo>
                    <a:pt x="464" y="130"/>
                    <a:pt x="464" y="130"/>
                    <a:pt x="464" y="130"/>
                  </a:cubicBezTo>
                  <a:cubicBezTo>
                    <a:pt x="464" y="130"/>
                    <a:pt x="464" y="129"/>
                    <a:pt x="464" y="128"/>
                  </a:cubicBezTo>
                  <a:cubicBezTo>
                    <a:pt x="463" y="128"/>
                    <a:pt x="464" y="128"/>
                    <a:pt x="464" y="128"/>
                  </a:cubicBezTo>
                  <a:cubicBezTo>
                    <a:pt x="464" y="126"/>
                    <a:pt x="464" y="126"/>
                    <a:pt x="464" y="126"/>
                  </a:cubicBezTo>
                  <a:cubicBezTo>
                    <a:pt x="464" y="125"/>
                    <a:pt x="464" y="125"/>
                    <a:pt x="464" y="125"/>
                  </a:cubicBezTo>
                  <a:cubicBezTo>
                    <a:pt x="464" y="125"/>
                    <a:pt x="464" y="123"/>
                    <a:pt x="463" y="122"/>
                  </a:cubicBezTo>
                  <a:cubicBezTo>
                    <a:pt x="463" y="122"/>
                    <a:pt x="463" y="122"/>
                    <a:pt x="463" y="122"/>
                  </a:cubicBezTo>
                  <a:cubicBezTo>
                    <a:pt x="463" y="122"/>
                    <a:pt x="463" y="122"/>
                    <a:pt x="463" y="122"/>
                  </a:cubicBezTo>
                  <a:cubicBezTo>
                    <a:pt x="464" y="121"/>
                    <a:pt x="464" y="120"/>
                    <a:pt x="464" y="120"/>
                  </a:cubicBezTo>
                  <a:cubicBezTo>
                    <a:pt x="465" y="119"/>
                    <a:pt x="465" y="119"/>
                    <a:pt x="465" y="119"/>
                  </a:cubicBezTo>
                  <a:cubicBezTo>
                    <a:pt x="465" y="119"/>
                    <a:pt x="466" y="118"/>
                    <a:pt x="466" y="117"/>
                  </a:cubicBezTo>
                  <a:cubicBezTo>
                    <a:pt x="467" y="117"/>
                    <a:pt x="467" y="117"/>
                    <a:pt x="467" y="117"/>
                  </a:cubicBezTo>
                  <a:cubicBezTo>
                    <a:pt x="468" y="116"/>
                    <a:pt x="468" y="116"/>
                    <a:pt x="468" y="116"/>
                  </a:cubicBezTo>
                  <a:cubicBezTo>
                    <a:pt x="469" y="115"/>
                    <a:pt x="469" y="115"/>
                    <a:pt x="469" y="115"/>
                  </a:cubicBezTo>
                  <a:cubicBezTo>
                    <a:pt x="470" y="115"/>
                    <a:pt x="470" y="115"/>
                    <a:pt x="470" y="115"/>
                  </a:cubicBezTo>
                  <a:cubicBezTo>
                    <a:pt x="470" y="116"/>
                    <a:pt x="470" y="116"/>
                    <a:pt x="470" y="116"/>
                  </a:cubicBezTo>
                  <a:cubicBezTo>
                    <a:pt x="468" y="118"/>
                    <a:pt x="468" y="118"/>
                    <a:pt x="468" y="118"/>
                  </a:cubicBezTo>
                  <a:cubicBezTo>
                    <a:pt x="468" y="118"/>
                    <a:pt x="468" y="119"/>
                    <a:pt x="467" y="120"/>
                  </a:cubicBezTo>
                  <a:cubicBezTo>
                    <a:pt x="467" y="120"/>
                    <a:pt x="467" y="120"/>
                    <a:pt x="467" y="120"/>
                  </a:cubicBezTo>
                  <a:cubicBezTo>
                    <a:pt x="467" y="122"/>
                    <a:pt x="467" y="122"/>
                    <a:pt x="467" y="122"/>
                  </a:cubicBezTo>
                  <a:cubicBezTo>
                    <a:pt x="467" y="123"/>
                    <a:pt x="467" y="123"/>
                    <a:pt x="467" y="123"/>
                  </a:cubicBezTo>
                  <a:cubicBezTo>
                    <a:pt x="468" y="125"/>
                    <a:pt x="468" y="125"/>
                    <a:pt x="468" y="125"/>
                  </a:cubicBezTo>
                  <a:cubicBezTo>
                    <a:pt x="468" y="126"/>
                    <a:pt x="468" y="126"/>
                    <a:pt x="468" y="126"/>
                  </a:cubicBezTo>
                  <a:cubicBezTo>
                    <a:pt x="467" y="127"/>
                    <a:pt x="467" y="127"/>
                    <a:pt x="467" y="127"/>
                  </a:cubicBezTo>
                  <a:cubicBezTo>
                    <a:pt x="467" y="128"/>
                    <a:pt x="467" y="128"/>
                    <a:pt x="467" y="128"/>
                  </a:cubicBezTo>
                  <a:cubicBezTo>
                    <a:pt x="468" y="129"/>
                    <a:pt x="468" y="129"/>
                    <a:pt x="468" y="129"/>
                  </a:cubicBezTo>
                  <a:cubicBezTo>
                    <a:pt x="468" y="129"/>
                    <a:pt x="468" y="129"/>
                    <a:pt x="469" y="130"/>
                  </a:cubicBezTo>
                  <a:cubicBezTo>
                    <a:pt x="469" y="130"/>
                    <a:pt x="469" y="131"/>
                    <a:pt x="469" y="131"/>
                  </a:cubicBezTo>
                  <a:cubicBezTo>
                    <a:pt x="470" y="132"/>
                    <a:pt x="470" y="132"/>
                    <a:pt x="470" y="132"/>
                  </a:cubicBezTo>
                  <a:cubicBezTo>
                    <a:pt x="470" y="134"/>
                    <a:pt x="470" y="134"/>
                    <a:pt x="470" y="134"/>
                  </a:cubicBezTo>
                  <a:cubicBezTo>
                    <a:pt x="472" y="134"/>
                    <a:pt x="472" y="134"/>
                    <a:pt x="472" y="134"/>
                  </a:cubicBezTo>
                  <a:cubicBezTo>
                    <a:pt x="472" y="135"/>
                    <a:pt x="472" y="135"/>
                    <a:pt x="472" y="135"/>
                  </a:cubicBezTo>
                  <a:cubicBezTo>
                    <a:pt x="471" y="136"/>
                    <a:pt x="471" y="136"/>
                    <a:pt x="471" y="136"/>
                  </a:cubicBezTo>
                  <a:cubicBezTo>
                    <a:pt x="471" y="138"/>
                    <a:pt x="471" y="138"/>
                    <a:pt x="471" y="138"/>
                  </a:cubicBezTo>
                  <a:cubicBezTo>
                    <a:pt x="471" y="138"/>
                    <a:pt x="470" y="139"/>
                    <a:pt x="470" y="139"/>
                  </a:cubicBezTo>
                  <a:cubicBezTo>
                    <a:pt x="469" y="139"/>
                    <a:pt x="469" y="141"/>
                    <a:pt x="469" y="141"/>
                  </a:cubicBezTo>
                  <a:cubicBezTo>
                    <a:pt x="469" y="142"/>
                    <a:pt x="469" y="142"/>
                    <a:pt x="469" y="142"/>
                  </a:cubicBezTo>
                  <a:cubicBezTo>
                    <a:pt x="469" y="142"/>
                    <a:pt x="469" y="142"/>
                    <a:pt x="469" y="142"/>
                  </a:cubicBezTo>
                  <a:cubicBezTo>
                    <a:pt x="470" y="142"/>
                    <a:pt x="470" y="142"/>
                    <a:pt x="470" y="142"/>
                  </a:cubicBezTo>
                  <a:cubicBezTo>
                    <a:pt x="471" y="141"/>
                    <a:pt x="471" y="141"/>
                    <a:pt x="471" y="141"/>
                  </a:cubicBezTo>
                  <a:cubicBezTo>
                    <a:pt x="472" y="138"/>
                    <a:pt x="472" y="138"/>
                    <a:pt x="472" y="138"/>
                  </a:cubicBezTo>
                  <a:cubicBezTo>
                    <a:pt x="473" y="137"/>
                    <a:pt x="473" y="137"/>
                    <a:pt x="473" y="137"/>
                  </a:cubicBezTo>
                  <a:cubicBezTo>
                    <a:pt x="474" y="136"/>
                    <a:pt x="474" y="136"/>
                    <a:pt x="474" y="136"/>
                  </a:cubicBezTo>
                  <a:cubicBezTo>
                    <a:pt x="474" y="136"/>
                    <a:pt x="475" y="135"/>
                    <a:pt x="475" y="135"/>
                  </a:cubicBezTo>
                  <a:cubicBezTo>
                    <a:pt x="476" y="135"/>
                    <a:pt x="475" y="134"/>
                    <a:pt x="475" y="134"/>
                  </a:cubicBezTo>
                  <a:cubicBezTo>
                    <a:pt x="476" y="134"/>
                    <a:pt x="476" y="132"/>
                    <a:pt x="476" y="132"/>
                  </a:cubicBezTo>
                  <a:cubicBezTo>
                    <a:pt x="477" y="132"/>
                    <a:pt x="477" y="131"/>
                    <a:pt x="477" y="131"/>
                  </a:cubicBezTo>
                  <a:cubicBezTo>
                    <a:pt x="477" y="131"/>
                    <a:pt x="478" y="129"/>
                    <a:pt x="478" y="129"/>
                  </a:cubicBezTo>
                  <a:cubicBezTo>
                    <a:pt x="478" y="128"/>
                    <a:pt x="478" y="127"/>
                    <a:pt x="478" y="127"/>
                  </a:cubicBezTo>
                  <a:cubicBezTo>
                    <a:pt x="478" y="126"/>
                    <a:pt x="478" y="126"/>
                    <a:pt x="478" y="126"/>
                  </a:cubicBezTo>
                  <a:cubicBezTo>
                    <a:pt x="478" y="126"/>
                    <a:pt x="477" y="124"/>
                    <a:pt x="477" y="124"/>
                  </a:cubicBezTo>
                  <a:cubicBezTo>
                    <a:pt x="477" y="124"/>
                    <a:pt x="476" y="123"/>
                    <a:pt x="476" y="123"/>
                  </a:cubicBezTo>
                  <a:cubicBezTo>
                    <a:pt x="475" y="121"/>
                    <a:pt x="475" y="121"/>
                    <a:pt x="475" y="121"/>
                  </a:cubicBezTo>
                  <a:cubicBezTo>
                    <a:pt x="474" y="120"/>
                    <a:pt x="474" y="120"/>
                    <a:pt x="474" y="120"/>
                  </a:cubicBezTo>
                  <a:cubicBezTo>
                    <a:pt x="474" y="120"/>
                    <a:pt x="473" y="118"/>
                    <a:pt x="473" y="118"/>
                  </a:cubicBezTo>
                  <a:cubicBezTo>
                    <a:pt x="473" y="118"/>
                    <a:pt x="473" y="117"/>
                    <a:pt x="473" y="117"/>
                  </a:cubicBezTo>
                  <a:cubicBezTo>
                    <a:pt x="473" y="115"/>
                    <a:pt x="473" y="115"/>
                    <a:pt x="473" y="115"/>
                  </a:cubicBezTo>
                  <a:cubicBezTo>
                    <a:pt x="473" y="114"/>
                    <a:pt x="473" y="114"/>
                    <a:pt x="473" y="114"/>
                  </a:cubicBezTo>
                  <a:cubicBezTo>
                    <a:pt x="474" y="113"/>
                    <a:pt x="474" y="113"/>
                    <a:pt x="474" y="113"/>
                  </a:cubicBezTo>
                  <a:cubicBezTo>
                    <a:pt x="478" y="111"/>
                    <a:pt x="478" y="111"/>
                    <a:pt x="478" y="111"/>
                  </a:cubicBezTo>
                  <a:cubicBezTo>
                    <a:pt x="478" y="111"/>
                    <a:pt x="478" y="111"/>
                    <a:pt x="478" y="112"/>
                  </a:cubicBezTo>
                  <a:cubicBezTo>
                    <a:pt x="477" y="112"/>
                    <a:pt x="477" y="112"/>
                    <a:pt x="477" y="112"/>
                  </a:cubicBezTo>
                  <a:cubicBezTo>
                    <a:pt x="477" y="112"/>
                    <a:pt x="477" y="112"/>
                    <a:pt x="476" y="112"/>
                  </a:cubicBezTo>
                  <a:cubicBezTo>
                    <a:pt x="476" y="112"/>
                    <a:pt x="476" y="113"/>
                    <a:pt x="476" y="113"/>
                  </a:cubicBezTo>
                  <a:cubicBezTo>
                    <a:pt x="475" y="113"/>
                    <a:pt x="475" y="113"/>
                    <a:pt x="475" y="113"/>
                  </a:cubicBezTo>
                  <a:cubicBezTo>
                    <a:pt x="474" y="114"/>
                    <a:pt x="474" y="114"/>
                    <a:pt x="474" y="114"/>
                  </a:cubicBezTo>
                  <a:cubicBezTo>
                    <a:pt x="474" y="115"/>
                    <a:pt x="474" y="115"/>
                    <a:pt x="474" y="115"/>
                  </a:cubicBezTo>
                  <a:cubicBezTo>
                    <a:pt x="474" y="117"/>
                    <a:pt x="474" y="117"/>
                    <a:pt x="474" y="117"/>
                  </a:cubicBezTo>
                  <a:cubicBezTo>
                    <a:pt x="475" y="117"/>
                    <a:pt x="475" y="117"/>
                    <a:pt x="475" y="117"/>
                  </a:cubicBezTo>
                  <a:cubicBezTo>
                    <a:pt x="475" y="118"/>
                    <a:pt x="475" y="118"/>
                    <a:pt x="475" y="118"/>
                  </a:cubicBezTo>
                  <a:cubicBezTo>
                    <a:pt x="476" y="119"/>
                    <a:pt x="476" y="119"/>
                    <a:pt x="476" y="119"/>
                  </a:cubicBezTo>
                  <a:cubicBezTo>
                    <a:pt x="476" y="119"/>
                    <a:pt x="476" y="119"/>
                    <a:pt x="476" y="119"/>
                  </a:cubicBezTo>
                  <a:cubicBezTo>
                    <a:pt x="478" y="120"/>
                    <a:pt x="478" y="120"/>
                    <a:pt x="478" y="120"/>
                  </a:cubicBezTo>
                  <a:cubicBezTo>
                    <a:pt x="479" y="121"/>
                    <a:pt x="479" y="121"/>
                    <a:pt x="479" y="121"/>
                  </a:cubicBezTo>
                  <a:cubicBezTo>
                    <a:pt x="479" y="122"/>
                    <a:pt x="479" y="122"/>
                    <a:pt x="479" y="122"/>
                  </a:cubicBezTo>
                  <a:cubicBezTo>
                    <a:pt x="480" y="122"/>
                    <a:pt x="480" y="122"/>
                    <a:pt x="480" y="122"/>
                  </a:cubicBezTo>
                  <a:cubicBezTo>
                    <a:pt x="480" y="122"/>
                    <a:pt x="480" y="122"/>
                    <a:pt x="480" y="122"/>
                  </a:cubicBezTo>
                  <a:cubicBezTo>
                    <a:pt x="481" y="121"/>
                    <a:pt x="481" y="121"/>
                    <a:pt x="481" y="121"/>
                  </a:cubicBezTo>
                  <a:cubicBezTo>
                    <a:pt x="481" y="119"/>
                    <a:pt x="481" y="119"/>
                    <a:pt x="481" y="119"/>
                  </a:cubicBezTo>
                  <a:cubicBezTo>
                    <a:pt x="483" y="118"/>
                    <a:pt x="483" y="118"/>
                    <a:pt x="483" y="118"/>
                  </a:cubicBezTo>
                  <a:cubicBezTo>
                    <a:pt x="483" y="118"/>
                    <a:pt x="483" y="117"/>
                    <a:pt x="484" y="117"/>
                  </a:cubicBezTo>
                  <a:cubicBezTo>
                    <a:pt x="485" y="116"/>
                    <a:pt x="485" y="116"/>
                    <a:pt x="485" y="116"/>
                  </a:cubicBezTo>
                  <a:cubicBezTo>
                    <a:pt x="485" y="115"/>
                    <a:pt x="485" y="115"/>
                    <a:pt x="485" y="115"/>
                  </a:cubicBezTo>
                  <a:cubicBezTo>
                    <a:pt x="486" y="114"/>
                    <a:pt x="486" y="114"/>
                    <a:pt x="486" y="114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8" y="111"/>
                    <a:pt x="488" y="111"/>
                    <a:pt x="488" y="111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9" y="108"/>
                    <a:pt x="489" y="108"/>
                    <a:pt x="489" y="108"/>
                  </a:cubicBezTo>
                  <a:cubicBezTo>
                    <a:pt x="489" y="107"/>
                    <a:pt x="489" y="107"/>
                    <a:pt x="489" y="107"/>
                  </a:cubicBezTo>
                  <a:cubicBezTo>
                    <a:pt x="489" y="106"/>
                    <a:pt x="489" y="106"/>
                    <a:pt x="489" y="106"/>
                  </a:cubicBezTo>
                  <a:cubicBezTo>
                    <a:pt x="488" y="106"/>
                    <a:pt x="488" y="106"/>
                    <a:pt x="488" y="106"/>
                  </a:cubicBezTo>
                  <a:cubicBezTo>
                    <a:pt x="487" y="106"/>
                    <a:pt x="487" y="106"/>
                    <a:pt x="487" y="106"/>
                  </a:cubicBezTo>
                  <a:cubicBezTo>
                    <a:pt x="486" y="105"/>
                    <a:pt x="486" y="105"/>
                    <a:pt x="486" y="105"/>
                  </a:cubicBezTo>
                  <a:cubicBezTo>
                    <a:pt x="486" y="104"/>
                    <a:pt x="486" y="104"/>
                    <a:pt x="486" y="104"/>
                  </a:cubicBezTo>
                  <a:cubicBezTo>
                    <a:pt x="487" y="102"/>
                    <a:pt x="487" y="102"/>
                    <a:pt x="487" y="102"/>
                  </a:cubicBezTo>
                  <a:cubicBezTo>
                    <a:pt x="487" y="102"/>
                    <a:pt x="487" y="102"/>
                    <a:pt x="488" y="102"/>
                  </a:cubicBezTo>
                  <a:cubicBezTo>
                    <a:pt x="488" y="101"/>
                    <a:pt x="488" y="101"/>
                    <a:pt x="488" y="101"/>
                  </a:cubicBezTo>
                  <a:cubicBezTo>
                    <a:pt x="488" y="102"/>
                    <a:pt x="488" y="102"/>
                    <a:pt x="488" y="102"/>
                  </a:cubicBezTo>
                  <a:cubicBezTo>
                    <a:pt x="488" y="104"/>
                    <a:pt x="488" y="104"/>
                    <a:pt x="488" y="104"/>
                  </a:cubicBezTo>
                  <a:cubicBezTo>
                    <a:pt x="490" y="104"/>
                    <a:pt x="490" y="104"/>
                    <a:pt x="490" y="104"/>
                  </a:cubicBezTo>
                  <a:cubicBezTo>
                    <a:pt x="492" y="104"/>
                    <a:pt x="492" y="104"/>
                    <a:pt x="492" y="104"/>
                  </a:cubicBezTo>
                  <a:cubicBezTo>
                    <a:pt x="493" y="104"/>
                    <a:pt x="493" y="104"/>
                    <a:pt x="493" y="104"/>
                  </a:cubicBezTo>
                  <a:cubicBezTo>
                    <a:pt x="495" y="103"/>
                    <a:pt x="495" y="103"/>
                    <a:pt x="495" y="103"/>
                  </a:cubicBezTo>
                  <a:cubicBezTo>
                    <a:pt x="498" y="103"/>
                    <a:pt x="498" y="103"/>
                    <a:pt x="498" y="103"/>
                  </a:cubicBezTo>
                  <a:cubicBezTo>
                    <a:pt x="499" y="103"/>
                    <a:pt x="499" y="103"/>
                    <a:pt x="499" y="103"/>
                  </a:cubicBezTo>
                  <a:cubicBezTo>
                    <a:pt x="499" y="103"/>
                    <a:pt x="501" y="102"/>
                    <a:pt x="502" y="102"/>
                  </a:cubicBezTo>
                  <a:cubicBezTo>
                    <a:pt x="503" y="101"/>
                    <a:pt x="503" y="101"/>
                    <a:pt x="503" y="101"/>
                  </a:cubicBezTo>
                  <a:cubicBezTo>
                    <a:pt x="503" y="101"/>
                    <a:pt x="504" y="100"/>
                    <a:pt x="504" y="100"/>
                  </a:cubicBezTo>
                  <a:cubicBezTo>
                    <a:pt x="505" y="100"/>
                    <a:pt x="506" y="100"/>
                    <a:pt x="506" y="100"/>
                  </a:cubicBezTo>
                  <a:cubicBezTo>
                    <a:pt x="507" y="99"/>
                    <a:pt x="507" y="99"/>
                    <a:pt x="507" y="99"/>
                  </a:cubicBezTo>
                  <a:cubicBezTo>
                    <a:pt x="507" y="99"/>
                    <a:pt x="507" y="99"/>
                    <a:pt x="507" y="99"/>
                  </a:cubicBezTo>
                  <a:cubicBezTo>
                    <a:pt x="507" y="99"/>
                    <a:pt x="507" y="99"/>
                    <a:pt x="507" y="99"/>
                  </a:cubicBezTo>
                  <a:cubicBezTo>
                    <a:pt x="508" y="99"/>
                    <a:pt x="508" y="99"/>
                    <a:pt x="508" y="99"/>
                  </a:cubicBezTo>
                  <a:cubicBezTo>
                    <a:pt x="506" y="98"/>
                    <a:pt x="506" y="98"/>
                    <a:pt x="506" y="98"/>
                  </a:cubicBezTo>
                  <a:cubicBezTo>
                    <a:pt x="504" y="98"/>
                    <a:pt x="504" y="98"/>
                    <a:pt x="504" y="98"/>
                  </a:cubicBezTo>
                  <a:cubicBezTo>
                    <a:pt x="503" y="99"/>
                    <a:pt x="503" y="99"/>
                    <a:pt x="503" y="99"/>
                  </a:cubicBezTo>
                  <a:cubicBezTo>
                    <a:pt x="500" y="99"/>
                    <a:pt x="500" y="99"/>
                    <a:pt x="500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497" y="100"/>
                    <a:pt x="497" y="100"/>
                    <a:pt x="497" y="100"/>
                  </a:cubicBezTo>
                  <a:cubicBezTo>
                    <a:pt x="496" y="100"/>
                    <a:pt x="496" y="100"/>
                    <a:pt x="496" y="100"/>
                  </a:cubicBezTo>
                  <a:cubicBezTo>
                    <a:pt x="496" y="100"/>
                    <a:pt x="494" y="100"/>
                    <a:pt x="494" y="100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3" y="100"/>
                    <a:pt x="492" y="100"/>
                    <a:pt x="492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2" y="99"/>
                    <a:pt x="492" y="99"/>
                    <a:pt x="492" y="99"/>
                  </a:cubicBezTo>
                  <a:cubicBezTo>
                    <a:pt x="494" y="98"/>
                    <a:pt x="494" y="98"/>
                    <a:pt x="494" y="98"/>
                  </a:cubicBezTo>
                  <a:cubicBezTo>
                    <a:pt x="494" y="98"/>
                    <a:pt x="494" y="98"/>
                    <a:pt x="494" y="98"/>
                  </a:cubicBezTo>
                  <a:cubicBezTo>
                    <a:pt x="495" y="98"/>
                    <a:pt x="495" y="98"/>
                    <a:pt x="495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6" y="98"/>
                    <a:pt x="497" y="97"/>
                    <a:pt x="499" y="97"/>
                  </a:cubicBezTo>
                  <a:cubicBezTo>
                    <a:pt x="500" y="96"/>
                    <a:pt x="500" y="96"/>
                    <a:pt x="500" y="96"/>
                  </a:cubicBezTo>
                  <a:cubicBezTo>
                    <a:pt x="500" y="96"/>
                    <a:pt x="501" y="96"/>
                    <a:pt x="502" y="96"/>
                  </a:cubicBezTo>
                  <a:cubicBezTo>
                    <a:pt x="502" y="96"/>
                    <a:pt x="503" y="96"/>
                    <a:pt x="504" y="96"/>
                  </a:cubicBezTo>
                  <a:cubicBezTo>
                    <a:pt x="504" y="96"/>
                    <a:pt x="505" y="96"/>
                    <a:pt x="505" y="96"/>
                  </a:cubicBezTo>
                  <a:cubicBezTo>
                    <a:pt x="505" y="96"/>
                    <a:pt x="507" y="96"/>
                    <a:pt x="507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10" y="96"/>
                    <a:pt x="510" y="96"/>
                    <a:pt x="510" y="95"/>
                  </a:cubicBezTo>
                  <a:cubicBezTo>
                    <a:pt x="511" y="95"/>
                    <a:pt x="511" y="95"/>
                    <a:pt x="511" y="95"/>
                  </a:cubicBezTo>
                  <a:cubicBezTo>
                    <a:pt x="511" y="95"/>
                    <a:pt x="511" y="95"/>
                    <a:pt x="511" y="95"/>
                  </a:cubicBezTo>
                  <a:cubicBezTo>
                    <a:pt x="511" y="95"/>
                    <a:pt x="511" y="95"/>
                    <a:pt x="511" y="95"/>
                  </a:cubicBezTo>
                  <a:cubicBezTo>
                    <a:pt x="511" y="95"/>
                    <a:pt x="511" y="95"/>
                    <a:pt x="511" y="95"/>
                  </a:cubicBezTo>
                  <a:cubicBezTo>
                    <a:pt x="511" y="95"/>
                    <a:pt x="511" y="95"/>
                    <a:pt x="511" y="95"/>
                  </a:cubicBezTo>
                  <a:cubicBezTo>
                    <a:pt x="511" y="95"/>
                    <a:pt x="511" y="95"/>
                    <a:pt x="511" y="95"/>
                  </a:cubicBezTo>
                  <a:cubicBezTo>
                    <a:pt x="511" y="95"/>
                    <a:pt x="511" y="95"/>
                    <a:pt x="511" y="95"/>
                  </a:cubicBezTo>
                  <a:cubicBezTo>
                    <a:pt x="512" y="95"/>
                    <a:pt x="512" y="95"/>
                    <a:pt x="512" y="95"/>
                  </a:cubicBezTo>
                  <a:cubicBezTo>
                    <a:pt x="513" y="93"/>
                    <a:pt x="513" y="93"/>
                    <a:pt x="513" y="93"/>
                  </a:cubicBezTo>
                  <a:cubicBezTo>
                    <a:pt x="513" y="92"/>
                    <a:pt x="513" y="92"/>
                    <a:pt x="513" y="92"/>
                  </a:cubicBezTo>
                  <a:cubicBezTo>
                    <a:pt x="513" y="91"/>
                    <a:pt x="513" y="91"/>
                    <a:pt x="513" y="91"/>
                  </a:cubicBezTo>
                  <a:cubicBezTo>
                    <a:pt x="513" y="91"/>
                    <a:pt x="513" y="91"/>
                    <a:pt x="513" y="91"/>
                  </a:cubicBezTo>
                  <a:cubicBezTo>
                    <a:pt x="514" y="91"/>
                    <a:pt x="514" y="91"/>
                    <a:pt x="514" y="91"/>
                  </a:cubicBezTo>
                  <a:cubicBezTo>
                    <a:pt x="515" y="92"/>
                    <a:pt x="515" y="92"/>
                    <a:pt x="515" y="92"/>
                  </a:cubicBezTo>
                  <a:cubicBezTo>
                    <a:pt x="515" y="93"/>
                    <a:pt x="515" y="93"/>
                    <a:pt x="515" y="93"/>
                  </a:cubicBezTo>
                  <a:cubicBezTo>
                    <a:pt x="517" y="93"/>
                    <a:pt x="517" y="93"/>
                    <a:pt x="517" y="93"/>
                  </a:cubicBezTo>
                  <a:cubicBezTo>
                    <a:pt x="518" y="92"/>
                    <a:pt x="518" y="92"/>
                    <a:pt x="518" y="92"/>
                  </a:cubicBezTo>
                  <a:cubicBezTo>
                    <a:pt x="519" y="91"/>
                    <a:pt x="519" y="91"/>
                    <a:pt x="519" y="91"/>
                  </a:cubicBezTo>
                  <a:cubicBezTo>
                    <a:pt x="520" y="91"/>
                    <a:pt x="520" y="91"/>
                    <a:pt x="520" y="91"/>
                  </a:cubicBezTo>
                  <a:cubicBezTo>
                    <a:pt x="521" y="91"/>
                    <a:pt x="521" y="91"/>
                    <a:pt x="521" y="91"/>
                  </a:cubicBezTo>
                  <a:cubicBezTo>
                    <a:pt x="521" y="91"/>
                    <a:pt x="521" y="91"/>
                    <a:pt x="520" y="91"/>
                  </a:cubicBezTo>
                  <a:cubicBezTo>
                    <a:pt x="520" y="92"/>
                    <a:pt x="521" y="92"/>
                    <a:pt x="521" y="92"/>
                  </a:cubicBezTo>
                  <a:cubicBezTo>
                    <a:pt x="522" y="92"/>
                    <a:pt x="522" y="92"/>
                    <a:pt x="522" y="92"/>
                  </a:cubicBezTo>
                  <a:cubicBezTo>
                    <a:pt x="522" y="91"/>
                    <a:pt x="522" y="91"/>
                    <a:pt x="522" y="91"/>
                  </a:cubicBezTo>
                  <a:cubicBezTo>
                    <a:pt x="524" y="91"/>
                    <a:pt x="524" y="91"/>
                    <a:pt x="524" y="91"/>
                  </a:cubicBezTo>
                  <a:cubicBezTo>
                    <a:pt x="525" y="91"/>
                    <a:pt x="525" y="91"/>
                    <a:pt x="525" y="91"/>
                  </a:cubicBezTo>
                  <a:cubicBezTo>
                    <a:pt x="526" y="91"/>
                    <a:pt x="526" y="91"/>
                    <a:pt x="526" y="91"/>
                  </a:cubicBezTo>
                  <a:cubicBezTo>
                    <a:pt x="527" y="90"/>
                    <a:pt x="527" y="90"/>
                    <a:pt x="527" y="90"/>
                  </a:cubicBezTo>
                  <a:cubicBezTo>
                    <a:pt x="527" y="89"/>
                    <a:pt x="527" y="89"/>
                    <a:pt x="527" y="89"/>
                  </a:cubicBezTo>
                  <a:cubicBezTo>
                    <a:pt x="527" y="89"/>
                    <a:pt x="526" y="89"/>
                    <a:pt x="526" y="88"/>
                  </a:cubicBezTo>
                  <a:cubicBezTo>
                    <a:pt x="526" y="88"/>
                    <a:pt x="525" y="87"/>
                    <a:pt x="525" y="87"/>
                  </a:cubicBezTo>
                  <a:cubicBezTo>
                    <a:pt x="526" y="88"/>
                    <a:pt x="526" y="88"/>
                    <a:pt x="526" y="88"/>
                  </a:cubicBezTo>
                  <a:cubicBezTo>
                    <a:pt x="526" y="88"/>
                    <a:pt x="526" y="89"/>
                    <a:pt x="526" y="89"/>
                  </a:cubicBezTo>
                  <a:cubicBezTo>
                    <a:pt x="527" y="89"/>
                    <a:pt x="526" y="90"/>
                    <a:pt x="526" y="90"/>
                  </a:cubicBezTo>
                  <a:cubicBezTo>
                    <a:pt x="526" y="90"/>
                    <a:pt x="526" y="90"/>
                    <a:pt x="525" y="90"/>
                  </a:cubicBezTo>
                  <a:cubicBezTo>
                    <a:pt x="525" y="91"/>
                    <a:pt x="524" y="91"/>
                    <a:pt x="524" y="91"/>
                  </a:cubicBezTo>
                  <a:cubicBezTo>
                    <a:pt x="523" y="90"/>
                    <a:pt x="523" y="90"/>
                    <a:pt x="523" y="90"/>
                  </a:cubicBezTo>
                  <a:cubicBezTo>
                    <a:pt x="521" y="89"/>
                    <a:pt x="521" y="89"/>
                    <a:pt x="521" y="89"/>
                  </a:cubicBezTo>
                  <a:cubicBezTo>
                    <a:pt x="521" y="88"/>
                    <a:pt x="521" y="88"/>
                    <a:pt x="521" y="88"/>
                  </a:cubicBezTo>
                  <a:cubicBezTo>
                    <a:pt x="520" y="87"/>
                    <a:pt x="520" y="87"/>
                    <a:pt x="520" y="87"/>
                  </a:cubicBezTo>
                  <a:cubicBezTo>
                    <a:pt x="520" y="86"/>
                    <a:pt x="520" y="86"/>
                    <a:pt x="520" y="86"/>
                  </a:cubicBezTo>
                  <a:cubicBezTo>
                    <a:pt x="520" y="85"/>
                    <a:pt x="520" y="85"/>
                    <a:pt x="520" y="85"/>
                  </a:cubicBezTo>
                  <a:cubicBezTo>
                    <a:pt x="519" y="85"/>
                    <a:pt x="519" y="85"/>
                    <a:pt x="519" y="85"/>
                  </a:cubicBezTo>
                  <a:cubicBezTo>
                    <a:pt x="518" y="85"/>
                    <a:pt x="518" y="85"/>
                    <a:pt x="518" y="85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8" y="83"/>
                    <a:pt x="518" y="83"/>
                    <a:pt x="518" y="83"/>
                  </a:cubicBezTo>
                  <a:cubicBezTo>
                    <a:pt x="520" y="82"/>
                    <a:pt x="520" y="82"/>
                    <a:pt x="520" y="82"/>
                  </a:cubicBezTo>
                  <a:cubicBezTo>
                    <a:pt x="520" y="81"/>
                    <a:pt x="520" y="81"/>
                    <a:pt x="520" y="81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19" y="78"/>
                    <a:pt x="519" y="78"/>
                    <a:pt x="519" y="78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19" y="76"/>
                    <a:pt x="519" y="76"/>
                    <a:pt x="519" y="76"/>
                  </a:cubicBezTo>
                  <a:cubicBezTo>
                    <a:pt x="519" y="76"/>
                    <a:pt x="519" y="76"/>
                    <a:pt x="519" y="76"/>
                  </a:cubicBezTo>
                  <a:cubicBezTo>
                    <a:pt x="519" y="76"/>
                    <a:pt x="519" y="76"/>
                    <a:pt x="519" y="76"/>
                  </a:cubicBezTo>
                  <a:cubicBezTo>
                    <a:pt x="519" y="76"/>
                    <a:pt x="519" y="76"/>
                    <a:pt x="519" y="76"/>
                  </a:cubicBezTo>
                  <a:cubicBezTo>
                    <a:pt x="519" y="76"/>
                    <a:pt x="519" y="76"/>
                    <a:pt x="519" y="76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20" y="75"/>
                    <a:pt x="520" y="75"/>
                    <a:pt x="520" y="74"/>
                  </a:cubicBezTo>
                  <a:cubicBezTo>
                    <a:pt x="520" y="74"/>
                    <a:pt x="520" y="74"/>
                    <a:pt x="520" y="74"/>
                  </a:cubicBezTo>
                  <a:cubicBezTo>
                    <a:pt x="521" y="74"/>
                    <a:pt x="521" y="74"/>
                    <a:pt x="521" y="74"/>
                  </a:cubicBezTo>
                  <a:cubicBezTo>
                    <a:pt x="521" y="73"/>
                    <a:pt x="522" y="72"/>
                    <a:pt x="522" y="72"/>
                  </a:cubicBezTo>
                  <a:cubicBezTo>
                    <a:pt x="523" y="71"/>
                    <a:pt x="523" y="71"/>
                    <a:pt x="523" y="71"/>
                  </a:cubicBezTo>
                  <a:cubicBezTo>
                    <a:pt x="523" y="70"/>
                    <a:pt x="523" y="70"/>
                    <a:pt x="523" y="70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24" y="68"/>
                    <a:pt x="524" y="68"/>
                    <a:pt x="524" y="68"/>
                  </a:cubicBezTo>
                  <a:cubicBezTo>
                    <a:pt x="526" y="67"/>
                    <a:pt x="526" y="67"/>
                    <a:pt x="526" y="67"/>
                  </a:cubicBezTo>
                  <a:cubicBezTo>
                    <a:pt x="527" y="67"/>
                    <a:pt x="527" y="67"/>
                    <a:pt x="527" y="67"/>
                  </a:cubicBezTo>
                  <a:cubicBezTo>
                    <a:pt x="527" y="67"/>
                    <a:pt x="527" y="67"/>
                    <a:pt x="527" y="67"/>
                  </a:cubicBezTo>
                  <a:cubicBezTo>
                    <a:pt x="528" y="67"/>
                    <a:pt x="528" y="67"/>
                    <a:pt x="528" y="67"/>
                  </a:cubicBezTo>
                  <a:cubicBezTo>
                    <a:pt x="528" y="66"/>
                    <a:pt x="528" y="66"/>
                    <a:pt x="528" y="66"/>
                  </a:cubicBezTo>
                  <a:cubicBezTo>
                    <a:pt x="528" y="65"/>
                    <a:pt x="528" y="65"/>
                    <a:pt x="528" y="65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29" y="64"/>
                    <a:pt x="529" y="64"/>
                  </a:cubicBezTo>
                  <a:cubicBezTo>
                    <a:pt x="529" y="64"/>
                    <a:pt x="529" y="65"/>
                    <a:pt x="529" y="65"/>
                  </a:cubicBezTo>
                  <a:cubicBezTo>
                    <a:pt x="529" y="66"/>
                    <a:pt x="530" y="65"/>
                    <a:pt x="530" y="65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2" y="65"/>
                    <a:pt x="532" y="65"/>
                    <a:pt x="532" y="65"/>
                  </a:cubicBezTo>
                  <a:cubicBezTo>
                    <a:pt x="533" y="65"/>
                    <a:pt x="533" y="65"/>
                    <a:pt x="533" y="65"/>
                  </a:cubicBezTo>
                  <a:cubicBezTo>
                    <a:pt x="534" y="65"/>
                    <a:pt x="534" y="65"/>
                    <a:pt x="534" y="65"/>
                  </a:cubicBezTo>
                  <a:cubicBezTo>
                    <a:pt x="535" y="64"/>
                    <a:pt x="535" y="64"/>
                    <a:pt x="535" y="64"/>
                  </a:cubicBezTo>
                  <a:cubicBezTo>
                    <a:pt x="535" y="63"/>
                    <a:pt x="535" y="63"/>
                    <a:pt x="535" y="63"/>
                  </a:cubicBezTo>
                  <a:cubicBezTo>
                    <a:pt x="535" y="63"/>
                    <a:pt x="536" y="62"/>
                    <a:pt x="536" y="62"/>
                  </a:cubicBezTo>
                  <a:cubicBezTo>
                    <a:pt x="537" y="61"/>
                    <a:pt x="537" y="61"/>
                    <a:pt x="537" y="61"/>
                  </a:cubicBezTo>
                  <a:cubicBezTo>
                    <a:pt x="537" y="61"/>
                    <a:pt x="537" y="61"/>
                    <a:pt x="537" y="61"/>
                  </a:cubicBezTo>
                  <a:cubicBezTo>
                    <a:pt x="537" y="61"/>
                    <a:pt x="537" y="61"/>
                    <a:pt x="537" y="61"/>
                  </a:cubicBezTo>
                  <a:cubicBezTo>
                    <a:pt x="537" y="60"/>
                    <a:pt x="537" y="60"/>
                    <a:pt x="537" y="60"/>
                  </a:cubicBezTo>
                  <a:cubicBezTo>
                    <a:pt x="537" y="59"/>
                    <a:pt x="537" y="59"/>
                    <a:pt x="537" y="59"/>
                  </a:cubicBezTo>
                  <a:cubicBezTo>
                    <a:pt x="538" y="58"/>
                    <a:pt x="538" y="58"/>
                    <a:pt x="538" y="58"/>
                  </a:cubicBezTo>
                  <a:cubicBezTo>
                    <a:pt x="538" y="59"/>
                    <a:pt x="538" y="59"/>
                    <a:pt x="538" y="59"/>
                  </a:cubicBezTo>
                  <a:cubicBezTo>
                    <a:pt x="539" y="60"/>
                    <a:pt x="539" y="60"/>
                    <a:pt x="539" y="60"/>
                  </a:cubicBezTo>
                  <a:cubicBezTo>
                    <a:pt x="539" y="60"/>
                    <a:pt x="539" y="60"/>
                    <a:pt x="539" y="60"/>
                  </a:cubicBezTo>
                  <a:cubicBezTo>
                    <a:pt x="541" y="60"/>
                    <a:pt x="541" y="60"/>
                    <a:pt x="541" y="60"/>
                  </a:cubicBezTo>
                  <a:cubicBezTo>
                    <a:pt x="542" y="59"/>
                    <a:pt x="542" y="59"/>
                    <a:pt x="542" y="59"/>
                  </a:cubicBezTo>
                  <a:cubicBezTo>
                    <a:pt x="542" y="60"/>
                    <a:pt x="542" y="60"/>
                    <a:pt x="542" y="60"/>
                  </a:cubicBezTo>
                  <a:cubicBezTo>
                    <a:pt x="543" y="60"/>
                    <a:pt x="543" y="60"/>
                    <a:pt x="543" y="60"/>
                  </a:cubicBezTo>
                  <a:cubicBezTo>
                    <a:pt x="545" y="59"/>
                    <a:pt x="545" y="59"/>
                    <a:pt x="545" y="59"/>
                  </a:cubicBezTo>
                  <a:cubicBezTo>
                    <a:pt x="545" y="59"/>
                    <a:pt x="545" y="59"/>
                    <a:pt x="545" y="59"/>
                  </a:cubicBezTo>
                  <a:cubicBezTo>
                    <a:pt x="546" y="59"/>
                    <a:pt x="546" y="59"/>
                    <a:pt x="546" y="59"/>
                  </a:cubicBezTo>
                  <a:cubicBezTo>
                    <a:pt x="548" y="58"/>
                    <a:pt x="548" y="58"/>
                    <a:pt x="548" y="58"/>
                  </a:cubicBezTo>
                  <a:cubicBezTo>
                    <a:pt x="549" y="58"/>
                    <a:pt x="549" y="58"/>
                    <a:pt x="549" y="58"/>
                  </a:cubicBezTo>
                  <a:cubicBezTo>
                    <a:pt x="550" y="57"/>
                    <a:pt x="550" y="57"/>
                    <a:pt x="550" y="57"/>
                  </a:cubicBezTo>
                  <a:cubicBezTo>
                    <a:pt x="551" y="56"/>
                    <a:pt x="551" y="56"/>
                    <a:pt x="551" y="56"/>
                  </a:cubicBezTo>
                  <a:cubicBezTo>
                    <a:pt x="552" y="56"/>
                    <a:pt x="552" y="56"/>
                    <a:pt x="552" y="56"/>
                  </a:cubicBezTo>
                  <a:cubicBezTo>
                    <a:pt x="554" y="56"/>
                    <a:pt x="554" y="56"/>
                    <a:pt x="554" y="56"/>
                  </a:cubicBezTo>
                  <a:cubicBezTo>
                    <a:pt x="555" y="56"/>
                    <a:pt x="555" y="56"/>
                    <a:pt x="555" y="56"/>
                  </a:cubicBezTo>
                  <a:cubicBezTo>
                    <a:pt x="555" y="54"/>
                    <a:pt x="555" y="54"/>
                    <a:pt x="555" y="54"/>
                  </a:cubicBezTo>
                  <a:cubicBezTo>
                    <a:pt x="555" y="54"/>
                    <a:pt x="555" y="54"/>
                    <a:pt x="555" y="54"/>
                  </a:cubicBezTo>
                  <a:cubicBezTo>
                    <a:pt x="555" y="53"/>
                    <a:pt x="555" y="53"/>
                    <a:pt x="555" y="53"/>
                  </a:cubicBezTo>
                  <a:cubicBezTo>
                    <a:pt x="555" y="53"/>
                    <a:pt x="554" y="50"/>
                    <a:pt x="553" y="50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822" name="Freeform 532"/>
            <p:cNvSpPr>
              <a:spLocks/>
            </p:cNvSpPr>
            <p:nvPr/>
          </p:nvSpPr>
          <p:spPr bwMode="gray">
            <a:xfrm>
              <a:off x="5499811" y="2446244"/>
              <a:ext cx="7850" cy="9665"/>
            </a:xfrm>
            <a:custGeom>
              <a:avLst/>
              <a:gdLst>
                <a:gd name="T0" fmla="*/ 1 w 14"/>
                <a:gd name="T1" fmla="*/ 9 h 17"/>
                <a:gd name="T2" fmla="*/ 1 w 14"/>
                <a:gd name="T3" fmla="*/ 12 h 17"/>
                <a:gd name="T4" fmla="*/ 2 w 14"/>
                <a:gd name="T5" fmla="*/ 13 h 17"/>
                <a:gd name="T6" fmla="*/ 1 w 14"/>
                <a:gd name="T7" fmla="*/ 15 h 17"/>
                <a:gd name="T8" fmla="*/ 3 w 14"/>
                <a:gd name="T9" fmla="*/ 16 h 17"/>
                <a:gd name="T10" fmla="*/ 4 w 14"/>
                <a:gd name="T11" fmla="*/ 16 h 17"/>
                <a:gd name="T12" fmla="*/ 5 w 14"/>
                <a:gd name="T13" fmla="*/ 16 h 17"/>
                <a:gd name="T14" fmla="*/ 5 w 14"/>
                <a:gd name="T15" fmla="*/ 15 h 17"/>
                <a:gd name="T16" fmla="*/ 7 w 14"/>
                <a:gd name="T17" fmla="*/ 14 h 17"/>
                <a:gd name="T18" fmla="*/ 8 w 14"/>
                <a:gd name="T19" fmla="*/ 13 h 17"/>
                <a:gd name="T20" fmla="*/ 9 w 14"/>
                <a:gd name="T21" fmla="*/ 12 h 17"/>
                <a:gd name="T22" fmla="*/ 11 w 14"/>
                <a:gd name="T23" fmla="*/ 12 h 17"/>
                <a:gd name="T24" fmla="*/ 11 w 14"/>
                <a:gd name="T25" fmla="*/ 12 h 17"/>
                <a:gd name="T26" fmla="*/ 11 w 14"/>
                <a:gd name="T27" fmla="*/ 11 h 17"/>
                <a:gd name="T28" fmla="*/ 12 w 14"/>
                <a:gd name="T29" fmla="*/ 11 h 17"/>
                <a:gd name="T30" fmla="*/ 13 w 14"/>
                <a:gd name="T31" fmla="*/ 10 h 17"/>
                <a:gd name="T32" fmla="*/ 14 w 14"/>
                <a:gd name="T33" fmla="*/ 10 h 17"/>
                <a:gd name="T34" fmla="*/ 14 w 14"/>
                <a:gd name="T35" fmla="*/ 9 h 17"/>
                <a:gd name="T36" fmla="*/ 14 w 14"/>
                <a:gd name="T37" fmla="*/ 9 h 17"/>
                <a:gd name="T38" fmla="*/ 14 w 14"/>
                <a:gd name="T39" fmla="*/ 8 h 17"/>
                <a:gd name="T40" fmla="*/ 13 w 14"/>
                <a:gd name="T41" fmla="*/ 8 h 17"/>
                <a:gd name="T42" fmla="*/ 12 w 14"/>
                <a:gd name="T43" fmla="*/ 7 h 17"/>
                <a:gd name="T44" fmla="*/ 12 w 14"/>
                <a:gd name="T45" fmla="*/ 6 h 17"/>
                <a:gd name="T46" fmla="*/ 11 w 14"/>
                <a:gd name="T47" fmla="*/ 6 h 17"/>
                <a:gd name="T48" fmla="*/ 10 w 14"/>
                <a:gd name="T49" fmla="*/ 7 h 17"/>
                <a:gd name="T50" fmla="*/ 10 w 14"/>
                <a:gd name="T51" fmla="*/ 5 h 17"/>
                <a:gd name="T52" fmla="*/ 10 w 14"/>
                <a:gd name="T53" fmla="*/ 4 h 17"/>
                <a:gd name="T54" fmla="*/ 9 w 14"/>
                <a:gd name="T55" fmla="*/ 3 h 17"/>
                <a:gd name="T56" fmla="*/ 7 w 14"/>
                <a:gd name="T57" fmla="*/ 3 h 17"/>
                <a:gd name="T58" fmla="*/ 6 w 14"/>
                <a:gd name="T59" fmla="*/ 2 h 17"/>
                <a:gd name="T60" fmla="*/ 4 w 14"/>
                <a:gd name="T61" fmla="*/ 1 h 17"/>
                <a:gd name="T62" fmla="*/ 3 w 14"/>
                <a:gd name="T63" fmla="*/ 1 h 17"/>
                <a:gd name="T64" fmla="*/ 3 w 14"/>
                <a:gd name="T65" fmla="*/ 0 h 17"/>
                <a:gd name="T66" fmla="*/ 1 w 14"/>
                <a:gd name="T67" fmla="*/ 1 h 17"/>
                <a:gd name="T68" fmla="*/ 1 w 14"/>
                <a:gd name="T69" fmla="*/ 3 h 17"/>
                <a:gd name="T70" fmla="*/ 2 w 14"/>
                <a:gd name="T71" fmla="*/ 3 h 17"/>
                <a:gd name="T72" fmla="*/ 2 w 14"/>
                <a:gd name="T73" fmla="*/ 4 h 17"/>
                <a:gd name="T74" fmla="*/ 1 w 14"/>
                <a:gd name="T75" fmla="*/ 4 h 17"/>
                <a:gd name="T76" fmla="*/ 1 w 14"/>
                <a:gd name="T77" fmla="*/ 5 h 17"/>
                <a:gd name="T78" fmla="*/ 0 w 14"/>
                <a:gd name="T79" fmla="*/ 6 h 17"/>
                <a:gd name="T80" fmla="*/ 0 w 14"/>
                <a:gd name="T81" fmla="*/ 7 h 17"/>
                <a:gd name="T82" fmla="*/ 0 w 14"/>
                <a:gd name="T83" fmla="*/ 7 h 17"/>
                <a:gd name="T84" fmla="*/ 0 w 14"/>
                <a:gd name="T85" fmla="*/ 7 h 17"/>
                <a:gd name="T86" fmla="*/ 1 w 14"/>
                <a:gd name="T87" fmla="*/ 8 h 17"/>
                <a:gd name="T88" fmla="*/ 1 w 14"/>
                <a:gd name="T89" fmla="*/ 9 h 17"/>
                <a:gd name="T90" fmla="*/ 1 w 14"/>
                <a:gd name="T9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" h="17">
                  <a:moveTo>
                    <a:pt x="1" y="9"/>
                  </a:moveTo>
                  <a:cubicBezTo>
                    <a:pt x="2" y="10"/>
                    <a:pt x="2" y="11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1" y="16"/>
                    <a:pt x="2" y="15"/>
                    <a:pt x="3" y="16"/>
                  </a:cubicBezTo>
                  <a:cubicBezTo>
                    <a:pt x="3" y="16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8" y="12"/>
                    <a:pt x="9" y="12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7"/>
                    <a:pt x="10" y="7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9" y="4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23" name="Freeform 533"/>
            <p:cNvSpPr>
              <a:spLocks/>
            </p:cNvSpPr>
            <p:nvPr/>
          </p:nvSpPr>
          <p:spPr bwMode="gray">
            <a:xfrm>
              <a:off x="5495886" y="2441851"/>
              <a:ext cx="4361" cy="2636"/>
            </a:xfrm>
            <a:custGeom>
              <a:avLst/>
              <a:gdLst>
                <a:gd name="T0" fmla="*/ 1 w 8"/>
                <a:gd name="T1" fmla="*/ 2 h 5"/>
                <a:gd name="T2" fmla="*/ 1 w 8"/>
                <a:gd name="T3" fmla="*/ 2 h 5"/>
                <a:gd name="T4" fmla="*/ 0 w 8"/>
                <a:gd name="T5" fmla="*/ 2 h 5"/>
                <a:gd name="T6" fmla="*/ 0 w 8"/>
                <a:gd name="T7" fmla="*/ 1 h 5"/>
                <a:gd name="T8" fmla="*/ 0 w 8"/>
                <a:gd name="T9" fmla="*/ 0 h 5"/>
                <a:gd name="T10" fmla="*/ 1 w 8"/>
                <a:gd name="T11" fmla="*/ 0 h 5"/>
                <a:gd name="T12" fmla="*/ 1 w 8"/>
                <a:gd name="T13" fmla="*/ 1 h 5"/>
                <a:gd name="T14" fmla="*/ 2 w 8"/>
                <a:gd name="T15" fmla="*/ 1 h 5"/>
                <a:gd name="T16" fmla="*/ 3 w 8"/>
                <a:gd name="T17" fmla="*/ 1 h 5"/>
                <a:gd name="T18" fmla="*/ 5 w 8"/>
                <a:gd name="T19" fmla="*/ 1 h 5"/>
                <a:gd name="T20" fmla="*/ 5 w 8"/>
                <a:gd name="T21" fmla="*/ 2 h 5"/>
                <a:gd name="T22" fmla="*/ 7 w 8"/>
                <a:gd name="T23" fmla="*/ 1 h 5"/>
                <a:gd name="T24" fmla="*/ 7 w 8"/>
                <a:gd name="T25" fmla="*/ 1 h 5"/>
                <a:gd name="T26" fmla="*/ 7 w 8"/>
                <a:gd name="T27" fmla="*/ 2 h 5"/>
                <a:gd name="T28" fmla="*/ 8 w 8"/>
                <a:gd name="T29" fmla="*/ 4 h 5"/>
                <a:gd name="T30" fmla="*/ 7 w 8"/>
                <a:gd name="T31" fmla="*/ 4 h 5"/>
                <a:gd name="T32" fmla="*/ 7 w 8"/>
                <a:gd name="T33" fmla="*/ 4 h 5"/>
                <a:gd name="T34" fmla="*/ 7 w 8"/>
                <a:gd name="T35" fmla="*/ 4 h 5"/>
                <a:gd name="T36" fmla="*/ 6 w 8"/>
                <a:gd name="T37" fmla="*/ 4 h 5"/>
                <a:gd name="T38" fmla="*/ 4 w 8"/>
                <a:gd name="T39" fmla="*/ 4 h 5"/>
                <a:gd name="T40" fmla="*/ 3 w 8"/>
                <a:gd name="T41" fmla="*/ 5 h 5"/>
                <a:gd name="T42" fmla="*/ 3 w 8"/>
                <a:gd name="T43" fmla="*/ 5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2 w 8"/>
                <a:gd name="T51" fmla="*/ 3 h 5"/>
                <a:gd name="T52" fmla="*/ 1 w 8"/>
                <a:gd name="T5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" h="5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24" name="Freeform 534"/>
            <p:cNvSpPr>
              <a:spLocks/>
            </p:cNvSpPr>
            <p:nvPr/>
          </p:nvSpPr>
          <p:spPr bwMode="gray">
            <a:xfrm>
              <a:off x="5495450" y="2443608"/>
              <a:ext cx="872" cy="439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1 w 2"/>
                <a:gd name="T11" fmla="*/ 1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25" name="Freeform 535"/>
            <p:cNvSpPr>
              <a:spLocks/>
            </p:cNvSpPr>
            <p:nvPr/>
          </p:nvSpPr>
          <p:spPr bwMode="gray">
            <a:xfrm>
              <a:off x="5493269" y="2442290"/>
              <a:ext cx="1308" cy="1757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0 h 3"/>
                <a:gd name="T4" fmla="*/ 2 w 3"/>
                <a:gd name="T5" fmla="*/ 1 h 3"/>
                <a:gd name="T6" fmla="*/ 3 w 3"/>
                <a:gd name="T7" fmla="*/ 2 h 3"/>
                <a:gd name="T8" fmla="*/ 2 w 3"/>
                <a:gd name="T9" fmla="*/ 2 h 3"/>
                <a:gd name="T10" fmla="*/ 2 w 3"/>
                <a:gd name="T11" fmla="*/ 2 h 3"/>
                <a:gd name="T12" fmla="*/ 1 w 3"/>
                <a:gd name="T13" fmla="*/ 3 h 3"/>
                <a:gd name="T14" fmla="*/ 1 w 3"/>
                <a:gd name="T15" fmla="*/ 2 h 3"/>
                <a:gd name="T16" fmla="*/ 0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26" name="Freeform 536"/>
            <p:cNvSpPr>
              <a:spLocks/>
            </p:cNvSpPr>
            <p:nvPr/>
          </p:nvSpPr>
          <p:spPr bwMode="gray">
            <a:xfrm>
              <a:off x="5491525" y="2440533"/>
              <a:ext cx="3925" cy="879"/>
            </a:xfrm>
            <a:custGeom>
              <a:avLst/>
              <a:gdLst>
                <a:gd name="T0" fmla="*/ 2 w 7"/>
                <a:gd name="T1" fmla="*/ 0 h 1"/>
                <a:gd name="T2" fmla="*/ 3 w 7"/>
                <a:gd name="T3" fmla="*/ 0 h 1"/>
                <a:gd name="T4" fmla="*/ 3 w 7"/>
                <a:gd name="T5" fmla="*/ 0 h 1"/>
                <a:gd name="T6" fmla="*/ 5 w 7"/>
                <a:gd name="T7" fmla="*/ 0 h 1"/>
                <a:gd name="T8" fmla="*/ 7 w 7"/>
                <a:gd name="T9" fmla="*/ 1 h 1"/>
                <a:gd name="T10" fmla="*/ 6 w 7"/>
                <a:gd name="T11" fmla="*/ 1 h 1"/>
                <a:gd name="T12" fmla="*/ 5 w 7"/>
                <a:gd name="T13" fmla="*/ 1 h 1"/>
                <a:gd name="T14" fmla="*/ 3 w 7"/>
                <a:gd name="T15" fmla="*/ 1 h 1"/>
                <a:gd name="T16" fmla="*/ 2 w 7"/>
                <a:gd name="T17" fmla="*/ 1 h 1"/>
                <a:gd name="T18" fmla="*/ 1 w 7"/>
                <a:gd name="T19" fmla="*/ 1 h 1"/>
                <a:gd name="T20" fmla="*/ 1 w 7"/>
                <a:gd name="T21" fmla="*/ 0 h 1"/>
                <a:gd name="T22" fmla="*/ 1 w 7"/>
                <a:gd name="T23" fmla="*/ 0 h 1"/>
                <a:gd name="T24" fmla="*/ 1 w 7"/>
                <a:gd name="T25" fmla="*/ 0 h 1"/>
                <a:gd name="T26" fmla="*/ 2 w 7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27" name="Freeform 537"/>
            <p:cNvSpPr>
              <a:spLocks/>
            </p:cNvSpPr>
            <p:nvPr/>
          </p:nvSpPr>
          <p:spPr bwMode="gray">
            <a:xfrm>
              <a:off x="5484983" y="2437458"/>
              <a:ext cx="4361" cy="2636"/>
            </a:xfrm>
            <a:custGeom>
              <a:avLst/>
              <a:gdLst>
                <a:gd name="T0" fmla="*/ 5 w 7"/>
                <a:gd name="T1" fmla="*/ 5 h 5"/>
                <a:gd name="T2" fmla="*/ 6 w 7"/>
                <a:gd name="T3" fmla="*/ 5 h 5"/>
                <a:gd name="T4" fmla="*/ 6 w 7"/>
                <a:gd name="T5" fmla="*/ 5 h 5"/>
                <a:gd name="T6" fmla="*/ 6 w 7"/>
                <a:gd name="T7" fmla="*/ 4 h 5"/>
                <a:gd name="T8" fmla="*/ 5 w 7"/>
                <a:gd name="T9" fmla="*/ 3 h 5"/>
                <a:gd name="T10" fmla="*/ 5 w 7"/>
                <a:gd name="T11" fmla="*/ 2 h 5"/>
                <a:gd name="T12" fmla="*/ 5 w 7"/>
                <a:gd name="T13" fmla="*/ 2 h 5"/>
                <a:gd name="T14" fmla="*/ 4 w 7"/>
                <a:gd name="T15" fmla="*/ 1 h 5"/>
                <a:gd name="T16" fmla="*/ 3 w 7"/>
                <a:gd name="T17" fmla="*/ 0 h 5"/>
                <a:gd name="T18" fmla="*/ 3 w 7"/>
                <a:gd name="T19" fmla="*/ 1 h 5"/>
                <a:gd name="T20" fmla="*/ 2 w 7"/>
                <a:gd name="T21" fmla="*/ 1 h 5"/>
                <a:gd name="T22" fmla="*/ 2 w 7"/>
                <a:gd name="T23" fmla="*/ 1 h 5"/>
                <a:gd name="T24" fmla="*/ 1 w 7"/>
                <a:gd name="T25" fmla="*/ 2 h 5"/>
                <a:gd name="T26" fmla="*/ 1 w 7"/>
                <a:gd name="T27" fmla="*/ 2 h 5"/>
                <a:gd name="T28" fmla="*/ 0 w 7"/>
                <a:gd name="T29" fmla="*/ 2 h 5"/>
                <a:gd name="T30" fmla="*/ 0 w 7"/>
                <a:gd name="T31" fmla="*/ 3 h 5"/>
                <a:gd name="T32" fmla="*/ 0 w 7"/>
                <a:gd name="T33" fmla="*/ 3 h 5"/>
                <a:gd name="T34" fmla="*/ 1 w 7"/>
                <a:gd name="T35" fmla="*/ 3 h 5"/>
                <a:gd name="T36" fmla="*/ 1 w 7"/>
                <a:gd name="T37" fmla="*/ 3 h 5"/>
                <a:gd name="T38" fmla="*/ 2 w 7"/>
                <a:gd name="T39" fmla="*/ 4 h 5"/>
                <a:gd name="T40" fmla="*/ 2 w 7"/>
                <a:gd name="T41" fmla="*/ 5 h 5"/>
                <a:gd name="T42" fmla="*/ 3 w 7"/>
                <a:gd name="T43" fmla="*/ 5 h 5"/>
                <a:gd name="T44" fmla="*/ 5 w 7"/>
                <a:gd name="T4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3"/>
                    <a:pt x="6" y="4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28" name="Freeform 538"/>
            <p:cNvSpPr>
              <a:spLocks/>
            </p:cNvSpPr>
            <p:nvPr/>
          </p:nvSpPr>
          <p:spPr bwMode="gray">
            <a:xfrm>
              <a:off x="5475389" y="2434383"/>
              <a:ext cx="3053" cy="2197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0 h 4"/>
                <a:gd name="T4" fmla="*/ 4 w 5"/>
                <a:gd name="T5" fmla="*/ 0 h 4"/>
                <a:gd name="T6" fmla="*/ 3 w 5"/>
                <a:gd name="T7" fmla="*/ 0 h 4"/>
                <a:gd name="T8" fmla="*/ 2 w 5"/>
                <a:gd name="T9" fmla="*/ 0 h 4"/>
                <a:gd name="T10" fmla="*/ 1 w 5"/>
                <a:gd name="T11" fmla="*/ 0 h 4"/>
                <a:gd name="T12" fmla="*/ 1 w 5"/>
                <a:gd name="T13" fmla="*/ 1 h 4"/>
                <a:gd name="T14" fmla="*/ 0 w 5"/>
                <a:gd name="T15" fmla="*/ 2 h 4"/>
                <a:gd name="T16" fmla="*/ 0 w 5"/>
                <a:gd name="T17" fmla="*/ 2 h 4"/>
                <a:gd name="T18" fmla="*/ 1 w 5"/>
                <a:gd name="T19" fmla="*/ 2 h 4"/>
                <a:gd name="T20" fmla="*/ 2 w 5"/>
                <a:gd name="T21" fmla="*/ 3 h 4"/>
                <a:gd name="T22" fmla="*/ 3 w 5"/>
                <a:gd name="T23" fmla="*/ 3 h 4"/>
                <a:gd name="T24" fmla="*/ 3 w 5"/>
                <a:gd name="T25" fmla="*/ 4 h 4"/>
                <a:gd name="T26" fmla="*/ 4 w 5"/>
                <a:gd name="T27" fmla="*/ 4 h 4"/>
                <a:gd name="T28" fmla="*/ 4 w 5"/>
                <a:gd name="T29" fmla="*/ 4 h 4"/>
                <a:gd name="T30" fmla="*/ 5 w 5"/>
                <a:gd name="T31" fmla="*/ 3 h 4"/>
                <a:gd name="T32" fmla="*/ 5 w 5"/>
                <a:gd name="T33" fmla="*/ 3 h 4"/>
                <a:gd name="T34" fmla="*/ 5 w 5"/>
                <a:gd name="T3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29" name="Freeform 539"/>
            <p:cNvSpPr>
              <a:spLocks/>
            </p:cNvSpPr>
            <p:nvPr/>
          </p:nvSpPr>
          <p:spPr bwMode="gray">
            <a:xfrm>
              <a:off x="5472773" y="2435701"/>
              <a:ext cx="1308" cy="1757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2 w 2"/>
                <a:gd name="T5" fmla="*/ 0 h 3"/>
                <a:gd name="T6" fmla="*/ 1 w 2"/>
                <a:gd name="T7" fmla="*/ 1 h 3"/>
                <a:gd name="T8" fmla="*/ 0 w 2"/>
                <a:gd name="T9" fmla="*/ 2 h 3"/>
                <a:gd name="T10" fmla="*/ 0 w 2"/>
                <a:gd name="T11" fmla="*/ 2 h 3"/>
                <a:gd name="T12" fmla="*/ 0 w 2"/>
                <a:gd name="T13" fmla="*/ 3 h 3"/>
                <a:gd name="T14" fmla="*/ 0 w 2"/>
                <a:gd name="T15" fmla="*/ 3 h 3"/>
                <a:gd name="T16" fmla="*/ 1 w 2"/>
                <a:gd name="T17" fmla="*/ 3 h 3"/>
                <a:gd name="T18" fmla="*/ 1 w 2"/>
                <a:gd name="T19" fmla="*/ 3 h 3"/>
                <a:gd name="T20" fmla="*/ 1 w 2"/>
                <a:gd name="T21" fmla="*/ 3 h 3"/>
                <a:gd name="T22" fmla="*/ 1 w 2"/>
                <a:gd name="T23" fmla="*/ 3 h 3"/>
                <a:gd name="T24" fmla="*/ 1 w 2"/>
                <a:gd name="T25" fmla="*/ 2 h 3"/>
                <a:gd name="T26" fmla="*/ 1 w 2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830" name="Freeform 540"/>
            <p:cNvSpPr>
              <a:spLocks/>
            </p:cNvSpPr>
            <p:nvPr/>
          </p:nvSpPr>
          <p:spPr bwMode="gray">
            <a:xfrm>
              <a:off x="5449019" y="2148969"/>
              <a:ext cx="11506" cy="6681"/>
            </a:xfrm>
            <a:custGeom>
              <a:avLst/>
              <a:gdLst>
                <a:gd name="T0" fmla="*/ 6 w 26"/>
                <a:gd name="T1" fmla="*/ 14 h 16"/>
                <a:gd name="T2" fmla="*/ 4 w 26"/>
                <a:gd name="T3" fmla="*/ 14 h 16"/>
                <a:gd name="T4" fmla="*/ 2 w 26"/>
                <a:gd name="T5" fmla="*/ 16 h 16"/>
                <a:gd name="T6" fmla="*/ 0 w 26"/>
                <a:gd name="T7" fmla="*/ 13 h 16"/>
                <a:gd name="T8" fmla="*/ 0 w 26"/>
                <a:gd name="T9" fmla="*/ 10 h 16"/>
                <a:gd name="T10" fmla="*/ 5 w 26"/>
                <a:gd name="T11" fmla="*/ 10 h 16"/>
                <a:gd name="T12" fmla="*/ 8 w 26"/>
                <a:gd name="T13" fmla="*/ 7 h 16"/>
                <a:gd name="T14" fmla="*/ 9 w 26"/>
                <a:gd name="T15" fmla="*/ 6 h 16"/>
                <a:gd name="T16" fmla="*/ 13 w 26"/>
                <a:gd name="T17" fmla="*/ 6 h 16"/>
                <a:gd name="T18" fmla="*/ 17 w 26"/>
                <a:gd name="T19" fmla="*/ 4 h 16"/>
                <a:gd name="T20" fmla="*/ 18 w 26"/>
                <a:gd name="T21" fmla="*/ 0 h 16"/>
                <a:gd name="T22" fmla="*/ 22 w 26"/>
                <a:gd name="T23" fmla="*/ 2 h 16"/>
                <a:gd name="T24" fmla="*/ 26 w 26"/>
                <a:gd name="T25" fmla="*/ 2 h 16"/>
                <a:gd name="T26" fmla="*/ 20 w 26"/>
                <a:gd name="T27" fmla="*/ 7 h 16"/>
                <a:gd name="T28" fmla="*/ 17 w 26"/>
                <a:gd name="T29" fmla="*/ 13 h 16"/>
                <a:gd name="T30" fmla="*/ 13 w 26"/>
                <a:gd name="T31" fmla="*/ 15 h 16"/>
                <a:gd name="T32" fmla="*/ 9 w 26"/>
                <a:gd name="T33" fmla="*/ 15 h 16"/>
                <a:gd name="T34" fmla="*/ 6 w 26"/>
                <a:gd name="T3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6">
                  <a:moveTo>
                    <a:pt x="6" y="14"/>
                  </a:moveTo>
                  <a:lnTo>
                    <a:pt x="4" y="14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8" y="7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0" y="7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31" name="Freeform 541"/>
            <p:cNvSpPr>
              <a:spLocks/>
            </p:cNvSpPr>
            <p:nvPr/>
          </p:nvSpPr>
          <p:spPr bwMode="gray">
            <a:xfrm>
              <a:off x="5478340" y="2283696"/>
              <a:ext cx="3711" cy="3711"/>
            </a:xfrm>
            <a:custGeom>
              <a:avLst/>
              <a:gdLst>
                <a:gd name="T0" fmla="*/ 0 w 8"/>
                <a:gd name="T1" fmla="*/ 0 h 8"/>
                <a:gd name="T2" fmla="*/ 3 w 8"/>
                <a:gd name="T3" fmla="*/ 0 h 8"/>
                <a:gd name="T4" fmla="*/ 5 w 8"/>
                <a:gd name="T5" fmla="*/ 3 h 8"/>
                <a:gd name="T6" fmla="*/ 8 w 8"/>
                <a:gd name="T7" fmla="*/ 6 h 8"/>
                <a:gd name="T8" fmla="*/ 7 w 8"/>
                <a:gd name="T9" fmla="*/ 8 h 8"/>
                <a:gd name="T10" fmla="*/ 4 w 8"/>
                <a:gd name="T11" fmla="*/ 8 h 8"/>
                <a:gd name="T12" fmla="*/ 3 w 8"/>
                <a:gd name="T13" fmla="*/ 4 h 8"/>
                <a:gd name="T14" fmla="*/ 1 w 8"/>
                <a:gd name="T15" fmla="*/ 3 h 8"/>
                <a:gd name="T16" fmla="*/ 0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8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32" name="Freeform 542"/>
            <p:cNvSpPr>
              <a:spLocks/>
            </p:cNvSpPr>
            <p:nvPr/>
          </p:nvSpPr>
          <p:spPr bwMode="gray">
            <a:xfrm>
              <a:off x="5485763" y="2287407"/>
              <a:ext cx="2227" cy="2969"/>
            </a:xfrm>
            <a:custGeom>
              <a:avLst/>
              <a:gdLst>
                <a:gd name="T0" fmla="*/ 1 w 5"/>
                <a:gd name="T1" fmla="*/ 5 h 7"/>
                <a:gd name="T2" fmla="*/ 1 w 5"/>
                <a:gd name="T3" fmla="*/ 7 h 7"/>
                <a:gd name="T4" fmla="*/ 4 w 5"/>
                <a:gd name="T5" fmla="*/ 7 h 7"/>
                <a:gd name="T6" fmla="*/ 5 w 5"/>
                <a:gd name="T7" fmla="*/ 7 h 7"/>
                <a:gd name="T8" fmla="*/ 5 w 5"/>
                <a:gd name="T9" fmla="*/ 4 h 7"/>
                <a:gd name="T10" fmla="*/ 5 w 5"/>
                <a:gd name="T11" fmla="*/ 1 h 7"/>
                <a:gd name="T12" fmla="*/ 1 w 5"/>
                <a:gd name="T13" fmla="*/ 0 h 7"/>
                <a:gd name="T14" fmla="*/ 0 w 5"/>
                <a:gd name="T15" fmla="*/ 0 h 7"/>
                <a:gd name="T16" fmla="*/ 0 w 5"/>
                <a:gd name="T17" fmla="*/ 3 h 7"/>
                <a:gd name="T18" fmla="*/ 1 w 5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1" y="5"/>
                  </a:moveTo>
                  <a:lnTo>
                    <a:pt x="1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33" name="Freeform 543"/>
            <p:cNvSpPr>
              <a:spLocks/>
            </p:cNvSpPr>
            <p:nvPr/>
          </p:nvSpPr>
          <p:spPr bwMode="gray">
            <a:xfrm>
              <a:off x="5462380" y="2279613"/>
              <a:ext cx="12619" cy="15588"/>
            </a:xfrm>
            <a:custGeom>
              <a:avLst/>
              <a:gdLst>
                <a:gd name="T0" fmla="*/ 13 w 23"/>
                <a:gd name="T1" fmla="*/ 19 h 28"/>
                <a:gd name="T2" fmla="*/ 12 w 23"/>
                <a:gd name="T3" fmla="*/ 18 h 28"/>
                <a:gd name="T4" fmla="*/ 11 w 23"/>
                <a:gd name="T5" fmla="*/ 15 h 28"/>
                <a:gd name="T6" fmla="*/ 9 w 23"/>
                <a:gd name="T7" fmla="*/ 14 h 28"/>
                <a:gd name="T8" fmla="*/ 8 w 23"/>
                <a:gd name="T9" fmla="*/ 13 h 28"/>
                <a:gd name="T10" fmla="*/ 7 w 23"/>
                <a:gd name="T11" fmla="*/ 11 h 28"/>
                <a:gd name="T12" fmla="*/ 7 w 23"/>
                <a:gd name="T13" fmla="*/ 10 h 28"/>
                <a:gd name="T14" fmla="*/ 4 w 23"/>
                <a:gd name="T15" fmla="*/ 8 h 28"/>
                <a:gd name="T16" fmla="*/ 4 w 23"/>
                <a:gd name="T17" fmla="*/ 6 h 28"/>
                <a:gd name="T18" fmla="*/ 2 w 23"/>
                <a:gd name="T19" fmla="*/ 4 h 28"/>
                <a:gd name="T20" fmla="*/ 5 w 23"/>
                <a:gd name="T21" fmla="*/ 1 h 28"/>
                <a:gd name="T22" fmla="*/ 6 w 23"/>
                <a:gd name="T23" fmla="*/ 0 h 28"/>
                <a:gd name="T24" fmla="*/ 8 w 23"/>
                <a:gd name="T25" fmla="*/ 0 h 28"/>
                <a:gd name="T26" fmla="*/ 11 w 23"/>
                <a:gd name="T27" fmla="*/ 1 h 28"/>
                <a:gd name="T28" fmla="*/ 12 w 23"/>
                <a:gd name="T29" fmla="*/ 2 h 28"/>
                <a:gd name="T30" fmla="*/ 12 w 23"/>
                <a:gd name="T31" fmla="*/ 4 h 28"/>
                <a:gd name="T32" fmla="*/ 10 w 23"/>
                <a:gd name="T33" fmla="*/ 6 h 28"/>
                <a:gd name="T34" fmla="*/ 9 w 23"/>
                <a:gd name="T35" fmla="*/ 7 h 28"/>
                <a:gd name="T36" fmla="*/ 11 w 23"/>
                <a:gd name="T37" fmla="*/ 7 h 28"/>
                <a:gd name="T38" fmla="*/ 13 w 23"/>
                <a:gd name="T39" fmla="*/ 3 h 28"/>
                <a:gd name="T40" fmla="*/ 14 w 23"/>
                <a:gd name="T41" fmla="*/ 2 h 28"/>
                <a:gd name="T42" fmla="*/ 17 w 23"/>
                <a:gd name="T43" fmla="*/ 3 h 28"/>
                <a:gd name="T44" fmla="*/ 15 w 23"/>
                <a:gd name="T45" fmla="*/ 5 h 28"/>
                <a:gd name="T46" fmla="*/ 15 w 23"/>
                <a:gd name="T47" fmla="*/ 8 h 28"/>
                <a:gd name="T48" fmla="*/ 14 w 23"/>
                <a:gd name="T49" fmla="*/ 10 h 28"/>
                <a:gd name="T50" fmla="*/ 15 w 23"/>
                <a:gd name="T51" fmla="*/ 14 h 28"/>
                <a:gd name="T52" fmla="*/ 16 w 23"/>
                <a:gd name="T53" fmla="*/ 15 h 28"/>
                <a:gd name="T54" fmla="*/ 16 w 23"/>
                <a:gd name="T55" fmla="*/ 18 h 28"/>
                <a:gd name="T56" fmla="*/ 18 w 23"/>
                <a:gd name="T57" fmla="*/ 19 h 28"/>
                <a:gd name="T58" fmla="*/ 18 w 23"/>
                <a:gd name="T59" fmla="*/ 22 h 28"/>
                <a:gd name="T60" fmla="*/ 20 w 23"/>
                <a:gd name="T61" fmla="*/ 24 h 28"/>
                <a:gd name="T62" fmla="*/ 22 w 23"/>
                <a:gd name="T63" fmla="*/ 26 h 28"/>
                <a:gd name="T64" fmla="*/ 23 w 23"/>
                <a:gd name="T65" fmla="*/ 28 h 28"/>
                <a:gd name="T66" fmla="*/ 20 w 23"/>
                <a:gd name="T67" fmla="*/ 26 h 28"/>
                <a:gd name="T68" fmla="*/ 17 w 23"/>
                <a:gd name="T69" fmla="*/ 23 h 28"/>
                <a:gd name="T70" fmla="*/ 16 w 23"/>
                <a:gd name="T71" fmla="*/ 22 h 28"/>
                <a:gd name="T72" fmla="*/ 15 w 23"/>
                <a:gd name="T73" fmla="*/ 21 h 28"/>
                <a:gd name="T74" fmla="*/ 13 w 23"/>
                <a:gd name="T75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" h="28"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10" y="11"/>
                    <a:pt x="7" y="10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6"/>
                    <a:pt x="2" y="4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6"/>
                    <a:pt x="13" y="3"/>
                    <a:pt x="13" y="3"/>
                  </a:cubicBezTo>
                  <a:cubicBezTo>
                    <a:pt x="13" y="3"/>
                    <a:pt x="12" y="2"/>
                    <a:pt x="14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34" name="Freeform 544"/>
            <p:cNvSpPr>
              <a:spLocks/>
            </p:cNvSpPr>
            <p:nvPr/>
          </p:nvSpPr>
          <p:spPr bwMode="gray">
            <a:xfrm>
              <a:off x="5480195" y="2282211"/>
              <a:ext cx="2598" cy="3340"/>
            </a:xfrm>
            <a:custGeom>
              <a:avLst/>
              <a:gdLst>
                <a:gd name="T0" fmla="*/ 0 w 6"/>
                <a:gd name="T1" fmla="*/ 2 h 8"/>
                <a:gd name="T2" fmla="*/ 0 w 6"/>
                <a:gd name="T3" fmla="*/ 0 h 8"/>
                <a:gd name="T4" fmla="*/ 1 w 6"/>
                <a:gd name="T5" fmla="*/ 2 h 8"/>
                <a:gd name="T6" fmla="*/ 4 w 6"/>
                <a:gd name="T7" fmla="*/ 4 h 8"/>
                <a:gd name="T8" fmla="*/ 6 w 6"/>
                <a:gd name="T9" fmla="*/ 8 h 8"/>
                <a:gd name="T10" fmla="*/ 5 w 6"/>
                <a:gd name="T11" fmla="*/ 8 h 8"/>
                <a:gd name="T12" fmla="*/ 3 w 6"/>
                <a:gd name="T13" fmla="*/ 6 h 8"/>
                <a:gd name="T14" fmla="*/ 0 w 6"/>
                <a:gd name="T15" fmla="*/ 4 h 8"/>
                <a:gd name="T16" fmla="*/ 0 w 6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4" y="4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35" name="Freeform 545"/>
            <p:cNvSpPr>
              <a:spLocks/>
            </p:cNvSpPr>
            <p:nvPr/>
          </p:nvSpPr>
          <p:spPr bwMode="gray">
            <a:xfrm>
              <a:off x="5484649" y="2290377"/>
              <a:ext cx="1484" cy="1484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0 h 3"/>
                <a:gd name="T8" fmla="*/ 0 w 4"/>
                <a:gd name="T9" fmla="*/ 1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36" name="Freeform 546"/>
            <p:cNvSpPr>
              <a:spLocks/>
            </p:cNvSpPr>
            <p:nvPr/>
          </p:nvSpPr>
          <p:spPr bwMode="gray">
            <a:xfrm>
              <a:off x="5273836" y="2132267"/>
              <a:ext cx="206730" cy="142150"/>
            </a:xfrm>
            <a:custGeom>
              <a:avLst/>
              <a:gdLst>
                <a:gd name="T0" fmla="*/ 303 w 366"/>
                <a:gd name="T1" fmla="*/ 188 h 252"/>
                <a:gd name="T2" fmla="*/ 341 w 366"/>
                <a:gd name="T3" fmla="*/ 216 h 252"/>
                <a:gd name="T4" fmla="*/ 366 w 366"/>
                <a:gd name="T5" fmla="*/ 238 h 252"/>
                <a:gd name="T6" fmla="*/ 358 w 366"/>
                <a:gd name="T7" fmla="*/ 251 h 252"/>
                <a:gd name="T8" fmla="*/ 354 w 366"/>
                <a:gd name="T9" fmla="*/ 237 h 252"/>
                <a:gd name="T10" fmla="*/ 349 w 366"/>
                <a:gd name="T11" fmla="*/ 233 h 252"/>
                <a:gd name="T12" fmla="*/ 334 w 366"/>
                <a:gd name="T13" fmla="*/ 218 h 252"/>
                <a:gd name="T14" fmla="*/ 327 w 366"/>
                <a:gd name="T15" fmla="*/ 207 h 252"/>
                <a:gd name="T16" fmla="*/ 317 w 366"/>
                <a:gd name="T17" fmla="*/ 197 h 252"/>
                <a:gd name="T18" fmla="*/ 315 w 366"/>
                <a:gd name="T19" fmla="*/ 205 h 252"/>
                <a:gd name="T20" fmla="*/ 301 w 366"/>
                <a:gd name="T21" fmla="*/ 195 h 252"/>
                <a:gd name="T22" fmla="*/ 303 w 366"/>
                <a:gd name="T23" fmla="*/ 204 h 252"/>
                <a:gd name="T24" fmla="*/ 272 w 366"/>
                <a:gd name="T25" fmla="*/ 188 h 252"/>
                <a:gd name="T26" fmla="*/ 270 w 366"/>
                <a:gd name="T27" fmla="*/ 184 h 252"/>
                <a:gd name="T28" fmla="*/ 239 w 366"/>
                <a:gd name="T29" fmla="*/ 180 h 252"/>
                <a:gd name="T30" fmla="*/ 218 w 366"/>
                <a:gd name="T31" fmla="*/ 176 h 252"/>
                <a:gd name="T32" fmla="*/ 202 w 366"/>
                <a:gd name="T33" fmla="*/ 166 h 252"/>
                <a:gd name="T34" fmla="*/ 188 w 366"/>
                <a:gd name="T35" fmla="*/ 169 h 252"/>
                <a:gd name="T36" fmla="*/ 181 w 366"/>
                <a:gd name="T37" fmla="*/ 181 h 252"/>
                <a:gd name="T38" fmla="*/ 161 w 366"/>
                <a:gd name="T39" fmla="*/ 191 h 252"/>
                <a:gd name="T40" fmla="*/ 161 w 366"/>
                <a:gd name="T41" fmla="*/ 174 h 252"/>
                <a:gd name="T42" fmla="*/ 179 w 366"/>
                <a:gd name="T43" fmla="*/ 161 h 252"/>
                <a:gd name="T44" fmla="*/ 156 w 366"/>
                <a:gd name="T45" fmla="*/ 169 h 252"/>
                <a:gd name="T46" fmla="*/ 143 w 366"/>
                <a:gd name="T47" fmla="*/ 184 h 252"/>
                <a:gd name="T48" fmla="*/ 138 w 366"/>
                <a:gd name="T49" fmla="*/ 201 h 252"/>
                <a:gd name="T50" fmla="*/ 116 w 366"/>
                <a:gd name="T51" fmla="*/ 216 h 252"/>
                <a:gd name="T52" fmla="*/ 92 w 366"/>
                <a:gd name="T53" fmla="*/ 231 h 252"/>
                <a:gd name="T54" fmla="*/ 74 w 366"/>
                <a:gd name="T55" fmla="*/ 241 h 252"/>
                <a:gd name="T56" fmla="*/ 58 w 366"/>
                <a:gd name="T57" fmla="*/ 248 h 252"/>
                <a:gd name="T58" fmla="*/ 70 w 366"/>
                <a:gd name="T59" fmla="*/ 239 h 252"/>
                <a:gd name="T60" fmla="*/ 98 w 366"/>
                <a:gd name="T61" fmla="*/ 215 h 252"/>
                <a:gd name="T62" fmla="*/ 100 w 366"/>
                <a:gd name="T63" fmla="*/ 198 h 252"/>
                <a:gd name="T64" fmla="*/ 88 w 366"/>
                <a:gd name="T65" fmla="*/ 202 h 252"/>
                <a:gd name="T66" fmla="*/ 66 w 366"/>
                <a:gd name="T67" fmla="*/ 197 h 252"/>
                <a:gd name="T68" fmla="*/ 55 w 366"/>
                <a:gd name="T69" fmla="*/ 179 h 252"/>
                <a:gd name="T70" fmla="*/ 44 w 366"/>
                <a:gd name="T71" fmla="*/ 183 h 252"/>
                <a:gd name="T72" fmla="*/ 34 w 366"/>
                <a:gd name="T73" fmla="*/ 170 h 252"/>
                <a:gd name="T74" fmla="*/ 29 w 366"/>
                <a:gd name="T75" fmla="*/ 167 h 252"/>
                <a:gd name="T76" fmla="*/ 21 w 366"/>
                <a:gd name="T77" fmla="*/ 155 h 252"/>
                <a:gd name="T78" fmla="*/ 31 w 366"/>
                <a:gd name="T79" fmla="*/ 137 h 252"/>
                <a:gd name="T80" fmla="*/ 57 w 366"/>
                <a:gd name="T81" fmla="*/ 129 h 252"/>
                <a:gd name="T82" fmla="*/ 64 w 366"/>
                <a:gd name="T83" fmla="*/ 113 h 252"/>
                <a:gd name="T84" fmla="*/ 54 w 366"/>
                <a:gd name="T85" fmla="*/ 112 h 252"/>
                <a:gd name="T86" fmla="*/ 42 w 366"/>
                <a:gd name="T87" fmla="*/ 112 h 252"/>
                <a:gd name="T88" fmla="*/ 15 w 366"/>
                <a:gd name="T89" fmla="*/ 107 h 252"/>
                <a:gd name="T90" fmla="*/ 1 w 366"/>
                <a:gd name="T91" fmla="*/ 94 h 252"/>
                <a:gd name="T92" fmla="*/ 25 w 366"/>
                <a:gd name="T93" fmla="*/ 84 h 252"/>
                <a:gd name="T94" fmla="*/ 42 w 366"/>
                <a:gd name="T95" fmla="*/ 88 h 252"/>
                <a:gd name="T96" fmla="*/ 67 w 366"/>
                <a:gd name="T97" fmla="*/ 86 h 252"/>
                <a:gd name="T98" fmla="*/ 67 w 366"/>
                <a:gd name="T99" fmla="*/ 79 h 252"/>
                <a:gd name="T100" fmla="*/ 53 w 366"/>
                <a:gd name="T101" fmla="*/ 73 h 252"/>
                <a:gd name="T102" fmla="*/ 21 w 366"/>
                <a:gd name="T103" fmla="*/ 56 h 252"/>
                <a:gd name="T104" fmla="*/ 37 w 366"/>
                <a:gd name="T105" fmla="*/ 41 h 252"/>
                <a:gd name="T106" fmla="*/ 58 w 366"/>
                <a:gd name="T107" fmla="*/ 19 h 252"/>
                <a:gd name="T108" fmla="*/ 78 w 366"/>
                <a:gd name="T109" fmla="*/ 16 h 252"/>
                <a:gd name="T110" fmla="*/ 107 w 366"/>
                <a:gd name="T111" fmla="*/ 2 h 252"/>
                <a:gd name="T112" fmla="*/ 119 w 366"/>
                <a:gd name="T113" fmla="*/ 8 h 252"/>
                <a:gd name="T114" fmla="*/ 150 w 366"/>
                <a:gd name="T115" fmla="*/ 11 h 252"/>
                <a:gd name="T116" fmla="*/ 182 w 366"/>
                <a:gd name="T117" fmla="*/ 15 h 252"/>
                <a:gd name="T118" fmla="*/ 228 w 366"/>
                <a:gd name="T119" fmla="*/ 2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6" h="252">
                  <a:moveTo>
                    <a:pt x="260" y="176"/>
                  </a:moveTo>
                  <a:cubicBezTo>
                    <a:pt x="260" y="178"/>
                    <a:pt x="262" y="178"/>
                    <a:pt x="264" y="178"/>
                  </a:cubicBezTo>
                  <a:cubicBezTo>
                    <a:pt x="265" y="178"/>
                    <a:pt x="265" y="177"/>
                    <a:pt x="266" y="177"/>
                  </a:cubicBezTo>
                  <a:cubicBezTo>
                    <a:pt x="267" y="177"/>
                    <a:pt x="269" y="178"/>
                    <a:pt x="270" y="178"/>
                  </a:cubicBezTo>
                  <a:cubicBezTo>
                    <a:pt x="271" y="178"/>
                    <a:pt x="272" y="176"/>
                    <a:pt x="274" y="176"/>
                  </a:cubicBezTo>
                  <a:cubicBezTo>
                    <a:pt x="275" y="176"/>
                    <a:pt x="277" y="176"/>
                    <a:pt x="277" y="176"/>
                  </a:cubicBezTo>
                  <a:cubicBezTo>
                    <a:pt x="278" y="177"/>
                    <a:pt x="278" y="177"/>
                    <a:pt x="278" y="177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94" y="193"/>
                    <a:pt x="294" y="193"/>
                    <a:pt x="294" y="193"/>
                  </a:cubicBezTo>
                  <a:cubicBezTo>
                    <a:pt x="294" y="194"/>
                    <a:pt x="294" y="194"/>
                    <a:pt x="294" y="194"/>
                  </a:cubicBezTo>
                  <a:cubicBezTo>
                    <a:pt x="297" y="194"/>
                    <a:pt x="297" y="194"/>
                    <a:pt x="297" y="194"/>
                  </a:cubicBezTo>
                  <a:cubicBezTo>
                    <a:pt x="298" y="193"/>
                    <a:pt x="298" y="193"/>
                    <a:pt x="298" y="193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88"/>
                    <a:pt x="303" y="188"/>
                    <a:pt x="303" y="188"/>
                  </a:cubicBezTo>
                  <a:cubicBezTo>
                    <a:pt x="305" y="186"/>
                    <a:pt x="305" y="186"/>
                    <a:pt x="305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8" y="188"/>
                    <a:pt x="318" y="188"/>
                    <a:pt x="318" y="188"/>
                  </a:cubicBezTo>
                  <a:cubicBezTo>
                    <a:pt x="318" y="191"/>
                    <a:pt x="318" y="191"/>
                    <a:pt x="318" y="191"/>
                  </a:cubicBezTo>
                  <a:cubicBezTo>
                    <a:pt x="322" y="192"/>
                    <a:pt x="322" y="192"/>
                    <a:pt x="322" y="192"/>
                  </a:cubicBezTo>
                  <a:cubicBezTo>
                    <a:pt x="324" y="194"/>
                    <a:pt x="324" y="194"/>
                    <a:pt x="324" y="194"/>
                  </a:cubicBezTo>
                  <a:cubicBezTo>
                    <a:pt x="325" y="197"/>
                    <a:pt x="325" y="197"/>
                    <a:pt x="325" y="197"/>
                  </a:cubicBezTo>
                  <a:cubicBezTo>
                    <a:pt x="328" y="198"/>
                    <a:pt x="328" y="198"/>
                    <a:pt x="328" y="198"/>
                  </a:cubicBezTo>
                  <a:cubicBezTo>
                    <a:pt x="331" y="201"/>
                    <a:pt x="331" y="201"/>
                    <a:pt x="331" y="201"/>
                  </a:cubicBezTo>
                  <a:cubicBezTo>
                    <a:pt x="334" y="203"/>
                    <a:pt x="334" y="203"/>
                    <a:pt x="334" y="203"/>
                  </a:cubicBezTo>
                  <a:cubicBezTo>
                    <a:pt x="335" y="206"/>
                    <a:pt x="335" y="206"/>
                    <a:pt x="335" y="206"/>
                  </a:cubicBezTo>
                  <a:cubicBezTo>
                    <a:pt x="341" y="214"/>
                    <a:pt x="341" y="214"/>
                    <a:pt x="341" y="214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3" y="218"/>
                    <a:pt x="343" y="218"/>
                    <a:pt x="343" y="218"/>
                  </a:cubicBezTo>
                  <a:cubicBezTo>
                    <a:pt x="345" y="220"/>
                    <a:pt x="345" y="220"/>
                    <a:pt x="345" y="220"/>
                  </a:cubicBezTo>
                  <a:cubicBezTo>
                    <a:pt x="345" y="221"/>
                    <a:pt x="345" y="221"/>
                    <a:pt x="345" y="221"/>
                  </a:cubicBezTo>
                  <a:cubicBezTo>
                    <a:pt x="345" y="223"/>
                    <a:pt x="345" y="223"/>
                    <a:pt x="345" y="223"/>
                  </a:cubicBezTo>
                  <a:cubicBezTo>
                    <a:pt x="345" y="224"/>
                    <a:pt x="345" y="224"/>
                    <a:pt x="345" y="224"/>
                  </a:cubicBezTo>
                  <a:cubicBezTo>
                    <a:pt x="346" y="225"/>
                    <a:pt x="346" y="225"/>
                    <a:pt x="346" y="225"/>
                  </a:cubicBezTo>
                  <a:cubicBezTo>
                    <a:pt x="348" y="227"/>
                    <a:pt x="348" y="227"/>
                    <a:pt x="348" y="227"/>
                  </a:cubicBezTo>
                  <a:cubicBezTo>
                    <a:pt x="349" y="228"/>
                    <a:pt x="349" y="228"/>
                    <a:pt x="349" y="228"/>
                  </a:cubicBezTo>
                  <a:cubicBezTo>
                    <a:pt x="352" y="229"/>
                    <a:pt x="352" y="229"/>
                    <a:pt x="352" y="229"/>
                  </a:cubicBezTo>
                  <a:cubicBezTo>
                    <a:pt x="357" y="232"/>
                    <a:pt x="357" y="232"/>
                    <a:pt x="357" y="232"/>
                  </a:cubicBezTo>
                  <a:cubicBezTo>
                    <a:pt x="359" y="233"/>
                    <a:pt x="359" y="233"/>
                    <a:pt x="359" y="233"/>
                  </a:cubicBezTo>
                  <a:cubicBezTo>
                    <a:pt x="359" y="233"/>
                    <a:pt x="361" y="234"/>
                    <a:pt x="361" y="234"/>
                  </a:cubicBezTo>
                  <a:cubicBezTo>
                    <a:pt x="362" y="234"/>
                    <a:pt x="363" y="235"/>
                    <a:pt x="363" y="235"/>
                  </a:cubicBezTo>
                  <a:cubicBezTo>
                    <a:pt x="366" y="236"/>
                    <a:pt x="366" y="236"/>
                    <a:pt x="366" y="236"/>
                  </a:cubicBezTo>
                  <a:cubicBezTo>
                    <a:pt x="366" y="238"/>
                    <a:pt x="366" y="238"/>
                    <a:pt x="366" y="238"/>
                  </a:cubicBezTo>
                  <a:cubicBezTo>
                    <a:pt x="365" y="238"/>
                    <a:pt x="365" y="238"/>
                    <a:pt x="365" y="238"/>
                  </a:cubicBezTo>
                  <a:cubicBezTo>
                    <a:pt x="364" y="240"/>
                    <a:pt x="364" y="240"/>
                    <a:pt x="364" y="240"/>
                  </a:cubicBezTo>
                  <a:cubicBezTo>
                    <a:pt x="364" y="241"/>
                    <a:pt x="364" y="241"/>
                    <a:pt x="364" y="241"/>
                  </a:cubicBezTo>
                  <a:cubicBezTo>
                    <a:pt x="364" y="243"/>
                    <a:pt x="364" y="243"/>
                    <a:pt x="364" y="243"/>
                  </a:cubicBezTo>
                  <a:cubicBezTo>
                    <a:pt x="365" y="244"/>
                    <a:pt x="365" y="244"/>
                    <a:pt x="365" y="244"/>
                  </a:cubicBezTo>
                  <a:cubicBezTo>
                    <a:pt x="365" y="245"/>
                    <a:pt x="365" y="245"/>
                    <a:pt x="365" y="245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65" y="247"/>
                    <a:pt x="365" y="247"/>
                    <a:pt x="365" y="247"/>
                  </a:cubicBezTo>
                  <a:cubicBezTo>
                    <a:pt x="364" y="248"/>
                    <a:pt x="364" y="248"/>
                    <a:pt x="364" y="248"/>
                  </a:cubicBezTo>
                  <a:cubicBezTo>
                    <a:pt x="363" y="250"/>
                    <a:pt x="363" y="250"/>
                    <a:pt x="363" y="250"/>
                  </a:cubicBezTo>
                  <a:cubicBezTo>
                    <a:pt x="362" y="251"/>
                    <a:pt x="362" y="251"/>
                    <a:pt x="362" y="251"/>
                  </a:cubicBezTo>
                  <a:cubicBezTo>
                    <a:pt x="361" y="252"/>
                    <a:pt x="361" y="252"/>
                    <a:pt x="361" y="252"/>
                  </a:cubicBezTo>
                  <a:cubicBezTo>
                    <a:pt x="360" y="252"/>
                    <a:pt x="360" y="252"/>
                    <a:pt x="360" y="252"/>
                  </a:cubicBezTo>
                  <a:cubicBezTo>
                    <a:pt x="358" y="252"/>
                    <a:pt x="358" y="252"/>
                    <a:pt x="358" y="252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8" y="251"/>
                    <a:pt x="357" y="250"/>
                    <a:pt x="358" y="250"/>
                  </a:cubicBezTo>
                  <a:cubicBezTo>
                    <a:pt x="358" y="249"/>
                    <a:pt x="358" y="249"/>
                    <a:pt x="359" y="249"/>
                  </a:cubicBezTo>
                  <a:cubicBezTo>
                    <a:pt x="359" y="248"/>
                    <a:pt x="360" y="248"/>
                    <a:pt x="360" y="248"/>
                  </a:cubicBezTo>
                  <a:cubicBezTo>
                    <a:pt x="361" y="247"/>
                    <a:pt x="361" y="247"/>
                    <a:pt x="361" y="247"/>
                  </a:cubicBezTo>
                  <a:cubicBezTo>
                    <a:pt x="361" y="247"/>
                    <a:pt x="361" y="245"/>
                    <a:pt x="360" y="246"/>
                  </a:cubicBezTo>
                  <a:cubicBezTo>
                    <a:pt x="360" y="247"/>
                    <a:pt x="359" y="247"/>
                    <a:pt x="359" y="247"/>
                  </a:cubicBezTo>
                  <a:cubicBezTo>
                    <a:pt x="357" y="248"/>
                    <a:pt x="357" y="248"/>
                    <a:pt x="357" y="248"/>
                  </a:cubicBezTo>
                  <a:cubicBezTo>
                    <a:pt x="357" y="247"/>
                    <a:pt x="357" y="247"/>
                    <a:pt x="357" y="247"/>
                  </a:cubicBezTo>
                  <a:cubicBezTo>
                    <a:pt x="358" y="246"/>
                    <a:pt x="358" y="246"/>
                    <a:pt x="358" y="246"/>
                  </a:cubicBezTo>
                  <a:cubicBezTo>
                    <a:pt x="358" y="246"/>
                    <a:pt x="358" y="245"/>
                    <a:pt x="358" y="244"/>
                  </a:cubicBezTo>
                  <a:cubicBezTo>
                    <a:pt x="358" y="243"/>
                    <a:pt x="358" y="242"/>
                    <a:pt x="358" y="242"/>
                  </a:cubicBezTo>
                  <a:cubicBezTo>
                    <a:pt x="358" y="240"/>
                    <a:pt x="358" y="240"/>
                    <a:pt x="358" y="240"/>
                  </a:cubicBezTo>
                  <a:cubicBezTo>
                    <a:pt x="356" y="238"/>
                    <a:pt x="356" y="238"/>
                    <a:pt x="356" y="238"/>
                  </a:cubicBezTo>
                  <a:cubicBezTo>
                    <a:pt x="355" y="237"/>
                    <a:pt x="355" y="237"/>
                    <a:pt x="355" y="237"/>
                  </a:cubicBezTo>
                  <a:cubicBezTo>
                    <a:pt x="354" y="237"/>
                    <a:pt x="354" y="237"/>
                    <a:pt x="354" y="237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1" y="237"/>
                    <a:pt x="351" y="237"/>
                    <a:pt x="351" y="237"/>
                  </a:cubicBezTo>
                  <a:cubicBezTo>
                    <a:pt x="350" y="237"/>
                    <a:pt x="350" y="237"/>
                    <a:pt x="350" y="237"/>
                  </a:cubicBezTo>
                  <a:cubicBezTo>
                    <a:pt x="349" y="238"/>
                    <a:pt x="349" y="238"/>
                    <a:pt x="349" y="238"/>
                  </a:cubicBezTo>
                  <a:cubicBezTo>
                    <a:pt x="348" y="240"/>
                    <a:pt x="348" y="240"/>
                    <a:pt x="348" y="240"/>
                  </a:cubicBezTo>
                  <a:cubicBezTo>
                    <a:pt x="348" y="241"/>
                    <a:pt x="348" y="241"/>
                    <a:pt x="348" y="241"/>
                  </a:cubicBezTo>
                  <a:cubicBezTo>
                    <a:pt x="346" y="243"/>
                    <a:pt x="346" y="243"/>
                    <a:pt x="346" y="243"/>
                  </a:cubicBezTo>
                  <a:cubicBezTo>
                    <a:pt x="346" y="243"/>
                    <a:pt x="345" y="242"/>
                    <a:pt x="345" y="242"/>
                  </a:cubicBezTo>
                  <a:cubicBezTo>
                    <a:pt x="345" y="241"/>
                    <a:pt x="345" y="241"/>
                    <a:pt x="345" y="240"/>
                  </a:cubicBezTo>
                  <a:cubicBezTo>
                    <a:pt x="346" y="240"/>
                    <a:pt x="346" y="239"/>
                    <a:pt x="346" y="239"/>
                  </a:cubicBezTo>
                  <a:cubicBezTo>
                    <a:pt x="347" y="238"/>
                    <a:pt x="347" y="238"/>
                    <a:pt x="347" y="238"/>
                  </a:cubicBezTo>
                  <a:cubicBezTo>
                    <a:pt x="347" y="236"/>
                    <a:pt x="347" y="236"/>
                    <a:pt x="347" y="236"/>
                  </a:cubicBezTo>
                  <a:cubicBezTo>
                    <a:pt x="347" y="236"/>
                    <a:pt x="347" y="235"/>
                    <a:pt x="348" y="235"/>
                  </a:cubicBezTo>
                  <a:cubicBezTo>
                    <a:pt x="348" y="235"/>
                    <a:pt x="350" y="235"/>
                    <a:pt x="349" y="234"/>
                  </a:cubicBezTo>
                  <a:cubicBezTo>
                    <a:pt x="349" y="233"/>
                    <a:pt x="349" y="233"/>
                    <a:pt x="349" y="233"/>
                  </a:cubicBezTo>
                  <a:cubicBezTo>
                    <a:pt x="347" y="232"/>
                    <a:pt x="347" y="232"/>
                    <a:pt x="347" y="232"/>
                  </a:cubicBezTo>
                  <a:cubicBezTo>
                    <a:pt x="345" y="230"/>
                    <a:pt x="345" y="230"/>
                    <a:pt x="345" y="230"/>
                  </a:cubicBezTo>
                  <a:cubicBezTo>
                    <a:pt x="345" y="229"/>
                    <a:pt x="345" y="229"/>
                    <a:pt x="345" y="229"/>
                  </a:cubicBezTo>
                  <a:cubicBezTo>
                    <a:pt x="344" y="228"/>
                    <a:pt x="344" y="228"/>
                    <a:pt x="344" y="228"/>
                  </a:cubicBezTo>
                  <a:cubicBezTo>
                    <a:pt x="344" y="228"/>
                    <a:pt x="342" y="227"/>
                    <a:pt x="341" y="226"/>
                  </a:cubicBezTo>
                  <a:cubicBezTo>
                    <a:pt x="341" y="226"/>
                    <a:pt x="340" y="225"/>
                    <a:pt x="340" y="225"/>
                  </a:cubicBezTo>
                  <a:cubicBezTo>
                    <a:pt x="340" y="224"/>
                    <a:pt x="339" y="223"/>
                    <a:pt x="339" y="223"/>
                  </a:cubicBezTo>
                  <a:cubicBezTo>
                    <a:pt x="338" y="222"/>
                    <a:pt x="338" y="222"/>
                    <a:pt x="338" y="222"/>
                  </a:cubicBezTo>
                  <a:cubicBezTo>
                    <a:pt x="336" y="222"/>
                    <a:pt x="336" y="222"/>
                    <a:pt x="336" y="222"/>
                  </a:cubicBezTo>
                  <a:cubicBezTo>
                    <a:pt x="335" y="221"/>
                    <a:pt x="335" y="221"/>
                    <a:pt x="335" y="221"/>
                  </a:cubicBezTo>
                  <a:cubicBezTo>
                    <a:pt x="333" y="221"/>
                    <a:pt x="333" y="221"/>
                    <a:pt x="333" y="221"/>
                  </a:cubicBezTo>
                  <a:cubicBezTo>
                    <a:pt x="333" y="219"/>
                    <a:pt x="333" y="219"/>
                    <a:pt x="333" y="219"/>
                  </a:cubicBezTo>
                  <a:cubicBezTo>
                    <a:pt x="335" y="219"/>
                    <a:pt x="335" y="219"/>
                    <a:pt x="335" y="219"/>
                  </a:cubicBezTo>
                  <a:cubicBezTo>
                    <a:pt x="335" y="219"/>
                    <a:pt x="335" y="219"/>
                    <a:pt x="335" y="219"/>
                  </a:cubicBezTo>
                  <a:cubicBezTo>
                    <a:pt x="334" y="218"/>
                    <a:pt x="334" y="218"/>
                    <a:pt x="334" y="218"/>
                  </a:cubicBezTo>
                  <a:cubicBezTo>
                    <a:pt x="335" y="216"/>
                    <a:pt x="335" y="216"/>
                    <a:pt x="335" y="216"/>
                  </a:cubicBezTo>
                  <a:cubicBezTo>
                    <a:pt x="335" y="216"/>
                    <a:pt x="335" y="216"/>
                    <a:pt x="335" y="216"/>
                  </a:cubicBezTo>
                  <a:cubicBezTo>
                    <a:pt x="335" y="216"/>
                    <a:pt x="337" y="217"/>
                    <a:pt x="337" y="216"/>
                  </a:cubicBezTo>
                  <a:cubicBezTo>
                    <a:pt x="337" y="215"/>
                    <a:pt x="335" y="214"/>
                    <a:pt x="335" y="214"/>
                  </a:cubicBezTo>
                  <a:cubicBezTo>
                    <a:pt x="335" y="214"/>
                    <a:pt x="334" y="214"/>
                    <a:pt x="334" y="213"/>
                  </a:cubicBezTo>
                  <a:cubicBezTo>
                    <a:pt x="333" y="213"/>
                    <a:pt x="333" y="212"/>
                    <a:pt x="333" y="212"/>
                  </a:cubicBezTo>
                  <a:cubicBezTo>
                    <a:pt x="334" y="212"/>
                    <a:pt x="334" y="212"/>
                    <a:pt x="334" y="212"/>
                  </a:cubicBezTo>
                  <a:cubicBezTo>
                    <a:pt x="334" y="211"/>
                    <a:pt x="334" y="211"/>
                    <a:pt x="334" y="211"/>
                  </a:cubicBezTo>
                  <a:cubicBezTo>
                    <a:pt x="333" y="210"/>
                    <a:pt x="333" y="210"/>
                    <a:pt x="333" y="210"/>
                  </a:cubicBezTo>
                  <a:cubicBezTo>
                    <a:pt x="332" y="210"/>
                    <a:pt x="332" y="210"/>
                    <a:pt x="332" y="210"/>
                  </a:cubicBezTo>
                  <a:cubicBezTo>
                    <a:pt x="331" y="211"/>
                    <a:pt x="331" y="211"/>
                    <a:pt x="331" y="211"/>
                  </a:cubicBezTo>
                  <a:cubicBezTo>
                    <a:pt x="331" y="211"/>
                    <a:pt x="330" y="212"/>
                    <a:pt x="330" y="211"/>
                  </a:cubicBezTo>
                  <a:cubicBezTo>
                    <a:pt x="330" y="209"/>
                    <a:pt x="330" y="208"/>
                    <a:pt x="330" y="208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27" y="207"/>
                    <a:pt x="327" y="207"/>
                    <a:pt x="327" y="207"/>
                  </a:cubicBezTo>
                  <a:cubicBezTo>
                    <a:pt x="327" y="206"/>
                    <a:pt x="327" y="206"/>
                    <a:pt x="327" y="206"/>
                  </a:cubicBezTo>
                  <a:cubicBezTo>
                    <a:pt x="327" y="205"/>
                    <a:pt x="327" y="205"/>
                    <a:pt x="327" y="205"/>
                  </a:cubicBezTo>
                  <a:cubicBezTo>
                    <a:pt x="329" y="204"/>
                    <a:pt x="329" y="204"/>
                    <a:pt x="329" y="204"/>
                  </a:cubicBezTo>
                  <a:cubicBezTo>
                    <a:pt x="329" y="203"/>
                    <a:pt x="329" y="203"/>
                    <a:pt x="329" y="203"/>
                  </a:cubicBezTo>
                  <a:cubicBezTo>
                    <a:pt x="329" y="202"/>
                    <a:pt x="329" y="202"/>
                    <a:pt x="329" y="202"/>
                  </a:cubicBezTo>
                  <a:cubicBezTo>
                    <a:pt x="329" y="202"/>
                    <a:pt x="329" y="202"/>
                    <a:pt x="329" y="20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6" y="205"/>
                    <a:pt x="326" y="205"/>
                    <a:pt x="326" y="205"/>
                  </a:cubicBezTo>
                  <a:cubicBezTo>
                    <a:pt x="325" y="205"/>
                    <a:pt x="325" y="205"/>
                    <a:pt x="325" y="205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20" y="202"/>
                    <a:pt x="320" y="202"/>
                    <a:pt x="320" y="202"/>
                  </a:cubicBezTo>
                  <a:cubicBezTo>
                    <a:pt x="320" y="202"/>
                    <a:pt x="320" y="202"/>
                    <a:pt x="320" y="201"/>
                  </a:cubicBezTo>
                  <a:cubicBezTo>
                    <a:pt x="320" y="201"/>
                    <a:pt x="318" y="200"/>
                    <a:pt x="318" y="200"/>
                  </a:cubicBezTo>
                  <a:cubicBezTo>
                    <a:pt x="318" y="198"/>
                    <a:pt x="318" y="198"/>
                    <a:pt x="318" y="198"/>
                  </a:cubicBezTo>
                  <a:cubicBezTo>
                    <a:pt x="317" y="197"/>
                    <a:pt x="317" y="197"/>
                    <a:pt x="317" y="197"/>
                  </a:cubicBezTo>
                  <a:cubicBezTo>
                    <a:pt x="317" y="197"/>
                    <a:pt x="316" y="196"/>
                    <a:pt x="316" y="196"/>
                  </a:cubicBezTo>
                  <a:cubicBezTo>
                    <a:pt x="316" y="195"/>
                    <a:pt x="315" y="194"/>
                    <a:pt x="315" y="194"/>
                  </a:cubicBezTo>
                  <a:cubicBezTo>
                    <a:pt x="315" y="193"/>
                    <a:pt x="315" y="192"/>
                    <a:pt x="315" y="192"/>
                  </a:cubicBezTo>
                  <a:cubicBezTo>
                    <a:pt x="315" y="189"/>
                    <a:pt x="315" y="189"/>
                    <a:pt x="315" y="189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3" y="192"/>
                    <a:pt x="313" y="192"/>
                    <a:pt x="313" y="192"/>
                  </a:cubicBezTo>
                  <a:cubicBezTo>
                    <a:pt x="314" y="194"/>
                    <a:pt x="314" y="194"/>
                    <a:pt x="314" y="194"/>
                  </a:cubicBezTo>
                  <a:cubicBezTo>
                    <a:pt x="314" y="195"/>
                    <a:pt x="314" y="195"/>
                    <a:pt x="314" y="195"/>
                  </a:cubicBezTo>
                  <a:cubicBezTo>
                    <a:pt x="315" y="197"/>
                    <a:pt x="315" y="197"/>
                    <a:pt x="315" y="197"/>
                  </a:cubicBezTo>
                  <a:cubicBezTo>
                    <a:pt x="315" y="198"/>
                    <a:pt x="315" y="198"/>
                    <a:pt x="315" y="198"/>
                  </a:cubicBezTo>
                  <a:cubicBezTo>
                    <a:pt x="316" y="200"/>
                    <a:pt x="316" y="200"/>
                    <a:pt x="316" y="200"/>
                  </a:cubicBezTo>
                  <a:cubicBezTo>
                    <a:pt x="317" y="202"/>
                    <a:pt x="317" y="202"/>
                    <a:pt x="317" y="202"/>
                  </a:cubicBezTo>
                  <a:cubicBezTo>
                    <a:pt x="317" y="204"/>
                    <a:pt x="317" y="204"/>
                    <a:pt x="317" y="204"/>
                  </a:cubicBezTo>
                  <a:cubicBezTo>
                    <a:pt x="317" y="205"/>
                    <a:pt x="317" y="205"/>
                    <a:pt x="317" y="205"/>
                  </a:cubicBezTo>
                  <a:cubicBezTo>
                    <a:pt x="317" y="205"/>
                    <a:pt x="315" y="206"/>
                    <a:pt x="315" y="205"/>
                  </a:cubicBezTo>
                  <a:cubicBezTo>
                    <a:pt x="315" y="205"/>
                    <a:pt x="314" y="205"/>
                    <a:pt x="314" y="205"/>
                  </a:cubicBezTo>
                  <a:cubicBezTo>
                    <a:pt x="313" y="204"/>
                    <a:pt x="313" y="204"/>
                    <a:pt x="313" y="204"/>
                  </a:cubicBezTo>
                  <a:cubicBezTo>
                    <a:pt x="313" y="204"/>
                    <a:pt x="313" y="204"/>
                    <a:pt x="312" y="204"/>
                  </a:cubicBezTo>
                  <a:cubicBezTo>
                    <a:pt x="310" y="204"/>
                    <a:pt x="310" y="203"/>
                    <a:pt x="310" y="203"/>
                  </a:cubicBezTo>
                  <a:cubicBezTo>
                    <a:pt x="310" y="202"/>
                    <a:pt x="310" y="202"/>
                    <a:pt x="310" y="202"/>
                  </a:cubicBezTo>
                  <a:cubicBezTo>
                    <a:pt x="309" y="200"/>
                    <a:pt x="309" y="200"/>
                    <a:pt x="309" y="200"/>
                  </a:cubicBezTo>
                  <a:cubicBezTo>
                    <a:pt x="308" y="198"/>
                    <a:pt x="308" y="198"/>
                    <a:pt x="308" y="198"/>
                  </a:cubicBezTo>
                  <a:cubicBezTo>
                    <a:pt x="309" y="197"/>
                    <a:pt x="309" y="197"/>
                    <a:pt x="309" y="197"/>
                  </a:cubicBezTo>
                  <a:cubicBezTo>
                    <a:pt x="308" y="196"/>
                    <a:pt x="308" y="196"/>
                    <a:pt x="308" y="196"/>
                  </a:cubicBezTo>
                  <a:cubicBezTo>
                    <a:pt x="307" y="195"/>
                    <a:pt x="307" y="195"/>
                    <a:pt x="307" y="195"/>
                  </a:cubicBezTo>
                  <a:cubicBezTo>
                    <a:pt x="306" y="198"/>
                    <a:pt x="306" y="198"/>
                    <a:pt x="306" y="198"/>
                  </a:cubicBezTo>
                  <a:cubicBezTo>
                    <a:pt x="306" y="198"/>
                    <a:pt x="305" y="198"/>
                    <a:pt x="305" y="198"/>
                  </a:cubicBezTo>
                  <a:cubicBezTo>
                    <a:pt x="305" y="197"/>
                    <a:pt x="305" y="198"/>
                    <a:pt x="304" y="197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1" y="195"/>
                    <a:pt x="301" y="195"/>
                    <a:pt x="301" y="195"/>
                  </a:cubicBezTo>
                  <a:cubicBezTo>
                    <a:pt x="300" y="195"/>
                    <a:pt x="300" y="195"/>
                    <a:pt x="300" y="195"/>
                  </a:cubicBezTo>
                  <a:cubicBezTo>
                    <a:pt x="299" y="195"/>
                    <a:pt x="299" y="195"/>
                    <a:pt x="299" y="195"/>
                  </a:cubicBezTo>
                  <a:cubicBezTo>
                    <a:pt x="299" y="196"/>
                    <a:pt x="299" y="196"/>
                    <a:pt x="299" y="196"/>
                  </a:cubicBezTo>
                  <a:cubicBezTo>
                    <a:pt x="299" y="196"/>
                    <a:pt x="298" y="197"/>
                    <a:pt x="299" y="197"/>
                  </a:cubicBezTo>
                  <a:cubicBezTo>
                    <a:pt x="300" y="197"/>
                    <a:pt x="301" y="197"/>
                    <a:pt x="301" y="197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3" y="198"/>
                    <a:pt x="303" y="198"/>
                    <a:pt x="303" y="198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6" y="201"/>
                    <a:pt x="306" y="201"/>
                    <a:pt x="306" y="201"/>
                  </a:cubicBezTo>
                  <a:cubicBezTo>
                    <a:pt x="307" y="203"/>
                    <a:pt x="307" y="203"/>
                    <a:pt x="307" y="203"/>
                  </a:cubicBezTo>
                  <a:cubicBezTo>
                    <a:pt x="307" y="203"/>
                    <a:pt x="308" y="204"/>
                    <a:pt x="307" y="204"/>
                  </a:cubicBezTo>
                  <a:cubicBezTo>
                    <a:pt x="306" y="204"/>
                    <a:pt x="307" y="204"/>
                    <a:pt x="306" y="204"/>
                  </a:cubicBezTo>
                  <a:cubicBezTo>
                    <a:pt x="305" y="204"/>
                    <a:pt x="304" y="203"/>
                    <a:pt x="304" y="203"/>
                  </a:cubicBezTo>
                  <a:cubicBezTo>
                    <a:pt x="303" y="204"/>
                    <a:pt x="303" y="204"/>
                    <a:pt x="303" y="204"/>
                  </a:cubicBezTo>
                  <a:cubicBezTo>
                    <a:pt x="303" y="204"/>
                    <a:pt x="303" y="204"/>
                    <a:pt x="303" y="205"/>
                  </a:cubicBezTo>
                  <a:cubicBezTo>
                    <a:pt x="302" y="205"/>
                    <a:pt x="301" y="205"/>
                    <a:pt x="301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3"/>
                    <a:pt x="296" y="201"/>
                    <a:pt x="295" y="201"/>
                  </a:cubicBezTo>
                  <a:cubicBezTo>
                    <a:pt x="294" y="201"/>
                    <a:pt x="293" y="201"/>
                    <a:pt x="293" y="201"/>
                  </a:cubicBezTo>
                  <a:cubicBezTo>
                    <a:pt x="291" y="199"/>
                    <a:pt x="291" y="199"/>
                    <a:pt x="291" y="199"/>
                  </a:cubicBezTo>
                  <a:cubicBezTo>
                    <a:pt x="289" y="197"/>
                    <a:pt x="289" y="197"/>
                    <a:pt x="289" y="197"/>
                  </a:cubicBezTo>
                  <a:cubicBezTo>
                    <a:pt x="289" y="197"/>
                    <a:pt x="288" y="195"/>
                    <a:pt x="287" y="195"/>
                  </a:cubicBezTo>
                  <a:cubicBezTo>
                    <a:pt x="286" y="195"/>
                    <a:pt x="284" y="193"/>
                    <a:pt x="284" y="193"/>
                  </a:cubicBezTo>
                  <a:cubicBezTo>
                    <a:pt x="280" y="191"/>
                    <a:pt x="280" y="191"/>
                    <a:pt x="280" y="191"/>
                  </a:cubicBezTo>
                  <a:cubicBezTo>
                    <a:pt x="277" y="190"/>
                    <a:pt x="277" y="190"/>
                    <a:pt x="277" y="190"/>
                  </a:cubicBezTo>
                  <a:cubicBezTo>
                    <a:pt x="275" y="189"/>
                    <a:pt x="275" y="189"/>
                    <a:pt x="275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4" y="186"/>
                    <a:pt x="274" y="186"/>
                    <a:pt x="274" y="186"/>
                  </a:cubicBezTo>
                  <a:cubicBezTo>
                    <a:pt x="274" y="184"/>
                    <a:pt x="274" y="184"/>
                    <a:pt x="274" y="184"/>
                  </a:cubicBezTo>
                  <a:cubicBezTo>
                    <a:pt x="275" y="183"/>
                    <a:pt x="275" y="183"/>
                    <a:pt x="275" y="183"/>
                  </a:cubicBezTo>
                  <a:cubicBezTo>
                    <a:pt x="276" y="182"/>
                    <a:pt x="276" y="182"/>
                    <a:pt x="276" y="182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6" y="185"/>
                    <a:pt x="276" y="185"/>
                    <a:pt x="276" y="185"/>
                  </a:cubicBezTo>
                  <a:cubicBezTo>
                    <a:pt x="278" y="184"/>
                    <a:pt x="278" y="184"/>
                    <a:pt x="278" y="184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79" y="183"/>
                    <a:pt x="279" y="182"/>
                    <a:pt x="279" y="182"/>
                  </a:cubicBezTo>
                  <a:cubicBezTo>
                    <a:pt x="278" y="182"/>
                    <a:pt x="277" y="182"/>
                    <a:pt x="277" y="182"/>
                  </a:cubicBezTo>
                  <a:cubicBezTo>
                    <a:pt x="276" y="181"/>
                    <a:pt x="276" y="181"/>
                    <a:pt x="276" y="181"/>
                  </a:cubicBezTo>
                  <a:cubicBezTo>
                    <a:pt x="272" y="182"/>
                    <a:pt x="272" y="182"/>
                    <a:pt x="272" y="182"/>
                  </a:cubicBezTo>
                  <a:cubicBezTo>
                    <a:pt x="271" y="183"/>
                    <a:pt x="271" y="183"/>
                    <a:pt x="271" y="183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69" y="185"/>
                    <a:pt x="269" y="185"/>
                    <a:pt x="269" y="185"/>
                  </a:cubicBezTo>
                  <a:cubicBezTo>
                    <a:pt x="269" y="185"/>
                    <a:pt x="268" y="185"/>
                    <a:pt x="267" y="185"/>
                  </a:cubicBezTo>
                  <a:cubicBezTo>
                    <a:pt x="266" y="185"/>
                    <a:pt x="264" y="184"/>
                    <a:pt x="264" y="184"/>
                  </a:cubicBezTo>
                  <a:cubicBezTo>
                    <a:pt x="262" y="184"/>
                    <a:pt x="262" y="184"/>
                    <a:pt x="262" y="184"/>
                  </a:cubicBezTo>
                  <a:cubicBezTo>
                    <a:pt x="259" y="184"/>
                    <a:pt x="259" y="184"/>
                    <a:pt x="259" y="184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56" y="180"/>
                    <a:pt x="256" y="180"/>
                    <a:pt x="256" y="180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5" y="180"/>
                    <a:pt x="255" y="181"/>
                    <a:pt x="254" y="181"/>
                  </a:cubicBezTo>
                  <a:cubicBezTo>
                    <a:pt x="253" y="181"/>
                    <a:pt x="252" y="181"/>
                    <a:pt x="252" y="181"/>
                  </a:cubicBezTo>
                  <a:cubicBezTo>
                    <a:pt x="249" y="181"/>
                    <a:pt x="249" y="181"/>
                    <a:pt x="249" y="181"/>
                  </a:cubicBezTo>
                  <a:cubicBezTo>
                    <a:pt x="242" y="179"/>
                    <a:pt x="242" y="179"/>
                    <a:pt x="242" y="179"/>
                  </a:cubicBezTo>
                  <a:cubicBezTo>
                    <a:pt x="242" y="179"/>
                    <a:pt x="240" y="180"/>
                    <a:pt x="239" y="180"/>
                  </a:cubicBezTo>
                  <a:cubicBezTo>
                    <a:pt x="239" y="180"/>
                    <a:pt x="236" y="180"/>
                    <a:pt x="236" y="180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2" y="181"/>
                    <a:pt x="231" y="181"/>
                    <a:pt x="231" y="181"/>
                  </a:cubicBezTo>
                  <a:cubicBezTo>
                    <a:pt x="230" y="181"/>
                    <a:pt x="229" y="180"/>
                    <a:pt x="229" y="180"/>
                  </a:cubicBezTo>
                  <a:cubicBezTo>
                    <a:pt x="229" y="180"/>
                    <a:pt x="228" y="179"/>
                    <a:pt x="228" y="179"/>
                  </a:cubicBezTo>
                  <a:cubicBezTo>
                    <a:pt x="227" y="178"/>
                    <a:pt x="226" y="178"/>
                    <a:pt x="226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7"/>
                    <a:pt x="223" y="176"/>
                  </a:cubicBezTo>
                  <a:cubicBezTo>
                    <a:pt x="223" y="176"/>
                    <a:pt x="223" y="174"/>
                    <a:pt x="223" y="174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225" y="170"/>
                    <a:pt x="225" y="170"/>
                    <a:pt x="225" y="170"/>
                  </a:cubicBezTo>
                  <a:cubicBezTo>
                    <a:pt x="223" y="172"/>
                    <a:pt x="223" y="172"/>
                    <a:pt x="223" y="172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19" y="175"/>
                    <a:pt x="219" y="175"/>
                    <a:pt x="219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8" y="176"/>
                    <a:pt x="215" y="175"/>
                    <a:pt x="215" y="175"/>
                  </a:cubicBezTo>
                  <a:cubicBezTo>
                    <a:pt x="215" y="174"/>
                    <a:pt x="214" y="173"/>
                    <a:pt x="214" y="173"/>
                  </a:cubicBezTo>
                  <a:cubicBezTo>
                    <a:pt x="212" y="171"/>
                    <a:pt x="212" y="171"/>
                    <a:pt x="212" y="171"/>
                  </a:cubicBezTo>
                  <a:cubicBezTo>
                    <a:pt x="211" y="171"/>
                    <a:pt x="211" y="171"/>
                    <a:pt x="211" y="171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0" y="169"/>
                    <a:pt x="210" y="169"/>
                  </a:cubicBezTo>
                  <a:cubicBezTo>
                    <a:pt x="209" y="169"/>
                    <a:pt x="208" y="169"/>
                    <a:pt x="208" y="169"/>
                  </a:cubicBezTo>
                  <a:cubicBezTo>
                    <a:pt x="207" y="169"/>
                    <a:pt x="206" y="168"/>
                    <a:pt x="206" y="168"/>
                  </a:cubicBezTo>
                  <a:cubicBezTo>
                    <a:pt x="205" y="167"/>
                    <a:pt x="205" y="167"/>
                    <a:pt x="205" y="167"/>
                  </a:cubicBezTo>
                  <a:cubicBezTo>
                    <a:pt x="207" y="166"/>
                    <a:pt x="207" y="166"/>
                    <a:pt x="207" y="166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5" y="165"/>
                    <a:pt x="205" y="165"/>
                    <a:pt x="205" y="165"/>
                  </a:cubicBezTo>
                  <a:cubicBezTo>
                    <a:pt x="204" y="166"/>
                    <a:pt x="204" y="166"/>
                    <a:pt x="204" y="166"/>
                  </a:cubicBezTo>
                  <a:cubicBezTo>
                    <a:pt x="202" y="166"/>
                    <a:pt x="202" y="166"/>
                    <a:pt x="202" y="166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5" y="168"/>
                    <a:pt x="194" y="168"/>
                  </a:cubicBezTo>
                  <a:cubicBezTo>
                    <a:pt x="194" y="168"/>
                    <a:pt x="193" y="168"/>
                    <a:pt x="193" y="168"/>
                  </a:cubicBezTo>
                  <a:cubicBezTo>
                    <a:pt x="193" y="167"/>
                    <a:pt x="191" y="167"/>
                    <a:pt x="192" y="166"/>
                  </a:cubicBezTo>
                  <a:cubicBezTo>
                    <a:pt x="193" y="166"/>
                    <a:pt x="193" y="165"/>
                    <a:pt x="193" y="165"/>
                  </a:cubicBezTo>
                  <a:cubicBezTo>
                    <a:pt x="194" y="163"/>
                    <a:pt x="194" y="163"/>
                    <a:pt x="194" y="163"/>
                  </a:cubicBezTo>
                  <a:cubicBezTo>
                    <a:pt x="194" y="163"/>
                    <a:pt x="194" y="163"/>
                    <a:pt x="194" y="163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64"/>
                    <a:pt x="192" y="165"/>
                    <a:pt x="191" y="165"/>
                  </a:cubicBezTo>
                  <a:cubicBezTo>
                    <a:pt x="191" y="165"/>
                    <a:pt x="190" y="164"/>
                    <a:pt x="190" y="165"/>
                  </a:cubicBezTo>
                  <a:cubicBezTo>
                    <a:pt x="190" y="166"/>
                    <a:pt x="190" y="167"/>
                    <a:pt x="190" y="167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8" y="173"/>
                    <a:pt x="189" y="173"/>
                    <a:pt x="190" y="173"/>
                  </a:cubicBezTo>
                  <a:cubicBezTo>
                    <a:pt x="190" y="173"/>
                    <a:pt x="192" y="173"/>
                    <a:pt x="192" y="173"/>
                  </a:cubicBezTo>
                  <a:cubicBezTo>
                    <a:pt x="192" y="175"/>
                    <a:pt x="192" y="175"/>
                    <a:pt x="192" y="175"/>
                  </a:cubicBezTo>
                  <a:cubicBezTo>
                    <a:pt x="190" y="176"/>
                    <a:pt x="190" y="176"/>
                    <a:pt x="190" y="176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89" y="179"/>
                    <a:pt x="189" y="179"/>
                    <a:pt x="189" y="179"/>
                  </a:cubicBezTo>
                  <a:cubicBezTo>
                    <a:pt x="188" y="180"/>
                    <a:pt x="188" y="180"/>
                    <a:pt x="188" y="180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79" y="182"/>
                    <a:pt x="179" y="182"/>
                    <a:pt x="179" y="182"/>
                  </a:cubicBezTo>
                  <a:cubicBezTo>
                    <a:pt x="177" y="183"/>
                    <a:pt x="177" y="183"/>
                    <a:pt x="177" y="183"/>
                  </a:cubicBezTo>
                  <a:cubicBezTo>
                    <a:pt x="176" y="183"/>
                    <a:pt x="176" y="183"/>
                    <a:pt x="176" y="183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6"/>
                    <a:pt x="171" y="186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8" y="188"/>
                    <a:pt x="168" y="188"/>
                    <a:pt x="168" y="188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4" y="192"/>
                    <a:pt x="164" y="192"/>
                    <a:pt x="164" y="192"/>
                  </a:cubicBezTo>
                  <a:cubicBezTo>
                    <a:pt x="163" y="191"/>
                    <a:pt x="163" y="191"/>
                    <a:pt x="163" y="191"/>
                  </a:cubicBezTo>
                  <a:cubicBezTo>
                    <a:pt x="161" y="191"/>
                    <a:pt x="161" y="191"/>
                    <a:pt x="161" y="191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6" y="192"/>
                    <a:pt x="155" y="191"/>
                    <a:pt x="155" y="190"/>
                  </a:cubicBezTo>
                  <a:cubicBezTo>
                    <a:pt x="155" y="190"/>
                    <a:pt x="153" y="190"/>
                    <a:pt x="156" y="189"/>
                  </a:cubicBezTo>
                  <a:cubicBezTo>
                    <a:pt x="158" y="188"/>
                    <a:pt x="159" y="188"/>
                    <a:pt x="159" y="188"/>
                  </a:cubicBezTo>
                  <a:cubicBezTo>
                    <a:pt x="159" y="188"/>
                    <a:pt x="160" y="187"/>
                    <a:pt x="161" y="187"/>
                  </a:cubicBezTo>
                  <a:cubicBezTo>
                    <a:pt x="161" y="187"/>
                    <a:pt x="162" y="186"/>
                    <a:pt x="162" y="186"/>
                  </a:cubicBezTo>
                  <a:cubicBezTo>
                    <a:pt x="161" y="185"/>
                    <a:pt x="161" y="185"/>
                    <a:pt x="161" y="185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55" y="186"/>
                    <a:pt x="155" y="185"/>
                  </a:cubicBezTo>
                  <a:cubicBezTo>
                    <a:pt x="155" y="185"/>
                    <a:pt x="155" y="184"/>
                    <a:pt x="155" y="183"/>
                  </a:cubicBezTo>
                  <a:cubicBezTo>
                    <a:pt x="155" y="183"/>
                    <a:pt x="155" y="182"/>
                    <a:pt x="156" y="181"/>
                  </a:cubicBezTo>
                  <a:cubicBezTo>
                    <a:pt x="156" y="181"/>
                    <a:pt x="157" y="180"/>
                    <a:pt x="158" y="179"/>
                  </a:cubicBezTo>
                  <a:cubicBezTo>
                    <a:pt x="158" y="179"/>
                    <a:pt x="160" y="177"/>
                    <a:pt x="160" y="177"/>
                  </a:cubicBezTo>
                  <a:cubicBezTo>
                    <a:pt x="161" y="174"/>
                    <a:pt x="161" y="174"/>
                    <a:pt x="161" y="174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61" y="170"/>
                    <a:pt x="161" y="170"/>
                    <a:pt x="161" y="170"/>
                  </a:cubicBezTo>
                  <a:cubicBezTo>
                    <a:pt x="163" y="169"/>
                    <a:pt x="163" y="169"/>
                    <a:pt x="163" y="169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70" y="167"/>
                    <a:pt x="170" y="167"/>
                    <a:pt x="170" y="167"/>
                  </a:cubicBezTo>
                  <a:cubicBezTo>
                    <a:pt x="172" y="167"/>
                    <a:pt x="172" y="167"/>
                    <a:pt x="172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9" y="168"/>
                    <a:pt x="179" y="168"/>
                    <a:pt x="179" y="168"/>
                  </a:cubicBezTo>
                  <a:cubicBezTo>
                    <a:pt x="179" y="168"/>
                    <a:pt x="182" y="168"/>
                    <a:pt x="181" y="168"/>
                  </a:cubicBezTo>
                  <a:cubicBezTo>
                    <a:pt x="181" y="167"/>
                    <a:pt x="178" y="166"/>
                    <a:pt x="178" y="166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79" y="159"/>
                    <a:pt x="179" y="159"/>
                    <a:pt x="179" y="159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74" y="162"/>
                    <a:pt x="174" y="162"/>
                    <a:pt x="174" y="162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1" y="163"/>
                    <a:pt x="171" y="163"/>
                    <a:pt x="171" y="163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5" y="163"/>
                    <a:pt x="165" y="163"/>
                    <a:pt x="165" y="163"/>
                  </a:cubicBezTo>
                  <a:cubicBezTo>
                    <a:pt x="163" y="164"/>
                    <a:pt x="163" y="164"/>
                    <a:pt x="163" y="164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1" y="166"/>
                    <a:pt x="160" y="166"/>
                    <a:pt x="160" y="166"/>
                  </a:cubicBezTo>
                  <a:cubicBezTo>
                    <a:pt x="159" y="166"/>
                    <a:pt x="157" y="166"/>
                    <a:pt x="157" y="166"/>
                  </a:cubicBezTo>
                  <a:cubicBezTo>
                    <a:pt x="156" y="168"/>
                    <a:pt x="156" y="168"/>
                    <a:pt x="156" y="168"/>
                  </a:cubicBezTo>
                  <a:cubicBezTo>
                    <a:pt x="156" y="169"/>
                    <a:pt x="156" y="169"/>
                    <a:pt x="156" y="169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3" y="172"/>
                    <a:pt x="153" y="172"/>
                    <a:pt x="153" y="172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50" y="176"/>
                    <a:pt x="150" y="176"/>
                    <a:pt x="150" y="176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8" y="177"/>
                    <a:pt x="148" y="177"/>
                    <a:pt x="148" y="177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8" y="180"/>
                    <a:pt x="148" y="180"/>
                    <a:pt x="148" y="180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7" y="182"/>
                    <a:pt x="147" y="182"/>
                    <a:pt x="147" y="182"/>
                  </a:cubicBezTo>
                  <a:cubicBezTo>
                    <a:pt x="147" y="182"/>
                    <a:pt x="146" y="182"/>
                    <a:pt x="146" y="182"/>
                  </a:cubicBezTo>
                  <a:cubicBezTo>
                    <a:pt x="146" y="182"/>
                    <a:pt x="144" y="183"/>
                    <a:pt x="144" y="183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3" y="184"/>
                    <a:pt x="143" y="184"/>
                    <a:pt x="143" y="184"/>
                  </a:cubicBezTo>
                  <a:cubicBezTo>
                    <a:pt x="143" y="184"/>
                    <a:pt x="144" y="185"/>
                    <a:pt x="143" y="185"/>
                  </a:cubicBezTo>
                  <a:cubicBezTo>
                    <a:pt x="143" y="185"/>
                    <a:pt x="142" y="186"/>
                    <a:pt x="142" y="186"/>
                  </a:cubicBezTo>
                  <a:cubicBezTo>
                    <a:pt x="141" y="185"/>
                    <a:pt x="141" y="185"/>
                    <a:pt x="141" y="185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86"/>
                    <a:pt x="136" y="186"/>
                    <a:pt x="136" y="187"/>
                  </a:cubicBezTo>
                  <a:cubicBezTo>
                    <a:pt x="136" y="188"/>
                    <a:pt x="136" y="189"/>
                    <a:pt x="136" y="189"/>
                  </a:cubicBezTo>
                  <a:cubicBezTo>
                    <a:pt x="133" y="190"/>
                    <a:pt x="133" y="190"/>
                    <a:pt x="133" y="190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41" y="197"/>
                    <a:pt x="141" y="197"/>
                    <a:pt x="141" y="197"/>
                  </a:cubicBezTo>
                  <a:cubicBezTo>
                    <a:pt x="140" y="198"/>
                    <a:pt x="140" y="198"/>
                    <a:pt x="140" y="198"/>
                  </a:cubicBezTo>
                  <a:cubicBezTo>
                    <a:pt x="139" y="200"/>
                    <a:pt x="139" y="200"/>
                    <a:pt x="139" y="200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201"/>
                    <a:pt x="135" y="201"/>
                    <a:pt x="135" y="201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4" y="204"/>
                    <a:pt x="134" y="204"/>
                    <a:pt x="134" y="204"/>
                  </a:cubicBezTo>
                  <a:cubicBezTo>
                    <a:pt x="134" y="206"/>
                    <a:pt x="134" y="206"/>
                    <a:pt x="134" y="206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132" y="207"/>
                    <a:pt x="132" y="208"/>
                    <a:pt x="131" y="208"/>
                  </a:cubicBezTo>
                  <a:cubicBezTo>
                    <a:pt x="130" y="208"/>
                    <a:pt x="130" y="208"/>
                    <a:pt x="130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6" y="209"/>
                    <a:pt x="126" y="209"/>
                    <a:pt x="126" y="209"/>
                  </a:cubicBezTo>
                  <a:cubicBezTo>
                    <a:pt x="123" y="211"/>
                    <a:pt x="123" y="211"/>
                    <a:pt x="123" y="211"/>
                  </a:cubicBezTo>
                  <a:cubicBezTo>
                    <a:pt x="121" y="213"/>
                    <a:pt x="121" y="213"/>
                    <a:pt x="121" y="213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18" y="215"/>
                    <a:pt x="118" y="215"/>
                    <a:pt x="118" y="215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16"/>
                    <a:pt x="115" y="216"/>
                    <a:pt x="115" y="217"/>
                  </a:cubicBezTo>
                  <a:cubicBezTo>
                    <a:pt x="114" y="217"/>
                    <a:pt x="112" y="217"/>
                    <a:pt x="112" y="217"/>
                  </a:cubicBezTo>
                  <a:cubicBezTo>
                    <a:pt x="111" y="219"/>
                    <a:pt x="111" y="219"/>
                    <a:pt x="111" y="219"/>
                  </a:cubicBezTo>
                  <a:cubicBezTo>
                    <a:pt x="111" y="221"/>
                    <a:pt x="111" y="221"/>
                    <a:pt x="111" y="221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7" y="224"/>
                    <a:pt x="107" y="224"/>
                    <a:pt x="107" y="224"/>
                  </a:cubicBezTo>
                  <a:cubicBezTo>
                    <a:pt x="105" y="225"/>
                    <a:pt x="105" y="225"/>
                    <a:pt x="105" y="225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26"/>
                    <a:pt x="102" y="226"/>
                    <a:pt x="101" y="226"/>
                  </a:cubicBezTo>
                  <a:cubicBezTo>
                    <a:pt x="101" y="226"/>
                    <a:pt x="100" y="227"/>
                    <a:pt x="100" y="227"/>
                  </a:cubicBezTo>
                  <a:cubicBezTo>
                    <a:pt x="97" y="229"/>
                    <a:pt x="97" y="229"/>
                    <a:pt x="97" y="229"/>
                  </a:cubicBezTo>
                  <a:cubicBezTo>
                    <a:pt x="95" y="230"/>
                    <a:pt x="95" y="230"/>
                    <a:pt x="95" y="230"/>
                  </a:cubicBezTo>
                  <a:cubicBezTo>
                    <a:pt x="93" y="230"/>
                    <a:pt x="93" y="230"/>
                    <a:pt x="93" y="230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3" y="234"/>
                    <a:pt x="93" y="234"/>
                    <a:pt x="93" y="234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88" y="236"/>
                    <a:pt x="88" y="236"/>
                    <a:pt x="88" y="236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5" y="238"/>
                    <a:pt x="85" y="238"/>
                    <a:pt x="85" y="238"/>
                  </a:cubicBezTo>
                  <a:cubicBezTo>
                    <a:pt x="83" y="238"/>
                    <a:pt x="83" y="238"/>
                    <a:pt x="83" y="238"/>
                  </a:cubicBezTo>
                  <a:cubicBezTo>
                    <a:pt x="81" y="241"/>
                    <a:pt x="81" y="241"/>
                    <a:pt x="81" y="241"/>
                  </a:cubicBezTo>
                  <a:cubicBezTo>
                    <a:pt x="80" y="242"/>
                    <a:pt x="80" y="242"/>
                    <a:pt x="80" y="242"/>
                  </a:cubicBezTo>
                  <a:cubicBezTo>
                    <a:pt x="79" y="240"/>
                    <a:pt x="79" y="240"/>
                    <a:pt x="79" y="240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72" y="244"/>
                    <a:pt x="72" y="244"/>
                    <a:pt x="72" y="244"/>
                  </a:cubicBezTo>
                  <a:cubicBezTo>
                    <a:pt x="70" y="243"/>
                    <a:pt x="70" y="243"/>
                    <a:pt x="70" y="243"/>
                  </a:cubicBezTo>
                  <a:cubicBezTo>
                    <a:pt x="68" y="243"/>
                    <a:pt x="68" y="243"/>
                    <a:pt x="68" y="243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5" y="246"/>
                    <a:pt x="65" y="246"/>
                    <a:pt x="65" y="246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63" y="245"/>
                    <a:pt x="63" y="244"/>
                    <a:pt x="63" y="243"/>
                  </a:cubicBezTo>
                  <a:cubicBezTo>
                    <a:pt x="64" y="243"/>
                    <a:pt x="64" y="242"/>
                    <a:pt x="64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2" y="242"/>
                    <a:pt x="62" y="242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60" y="246"/>
                    <a:pt x="60" y="246"/>
                    <a:pt x="60" y="246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56" y="248"/>
                    <a:pt x="56" y="248"/>
                    <a:pt x="56" y="248"/>
                  </a:cubicBezTo>
                  <a:cubicBezTo>
                    <a:pt x="54" y="249"/>
                    <a:pt x="54" y="249"/>
                    <a:pt x="54" y="249"/>
                  </a:cubicBezTo>
                  <a:cubicBezTo>
                    <a:pt x="54" y="249"/>
                    <a:pt x="54" y="250"/>
                    <a:pt x="54" y="249"/>
                  </a:cubicBezTo>
                  <a:cubicBezTo>
                    <a:pt x="54" y="248"/>
                    <a:pt x="53" y="247"/>
                    <a:pt x="53" y="247"/>
                  </a:cubicBezTo>
                  <a:cubicBezTo>
                    <a:pt x="53" y="247"/>
                    <a:pt x="52" y="246"/>
                    <a:pt x="52" y="245"/>
                  </a:cubicBezTo>
                  <a:cubicBezTo>
                    <a:pt x="53" y="245"/>
                    <a:pt x="53" y="244"/>
                    <a:pt x="53" y="244"/>
                  </a:cubicBezTo>
                  <a:cubicBezTo>
                    <a:pt x="54" y="242"/>
                    <a:pt x="54" y="242"/>
                    <a:pt x="54" y="242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60" y="238"/>
                    <a:pt x="60" y="238"/>
                    <a:pt x="60" y="238"/>
                  </a:cubicBezTo>
                  <a:cubicBezTo>
                    <a:pt x="63" y="237"/>
                    <a:pt x="63" y="237"/>
                    <a:pt x="63" y="237"/>
                  </a:cubicBezTo>
                  <a:cubicBezTo>
                    <a:pt x="66" y="238"/>
                    <a:pt x="66" y="238"/>
                    <a:pt x="66" y="238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9" y="240"/>
                    <a:pt x="69" y="240"/>
                    <a:pt x="69" y="240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2" y="240"/>
                    <a:pt x="72" y="239"/>
                  </a:cubicBezTo>
                  <a:cubicBezTo>
                    <a:pt x="73" y="239"/>
                    <a:pt x="73" y="237"/>
                    <a:pt x="73" y="237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76" y="231"/>
                    <a:pt x="76" y="231"/>
                    <a:pt x="76" y="231"/>
                  </a:cubicBezTo>
                  <a:cubicBezTo>
                    <a:pt x="80" y="229"/>
                    <a:pt x="80" y="229"/>
                    <a:pt x="80" y="229"/>
                  </a:cubicBezTo>
                  <a:cubicBezTo>
                    <a:pt x="83" y="228"/>
                    <a:pt x="83" y="228"/>
                    <a:pt x="83" y="228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86" y="226"/>
                    <a:pt x="86" y="226"/>
                    <a:pt x="86" y="226"/>
                  </a:cubicBezTo>
                  <a:cubicBezTo>
                    <a:pt x="86" y="226"/>
                    <a:pt x="88" y="226"/>
                    <a:pt x="88" y="226"/>
                  </a:cubicBezTo>
                  <a:cubicBezTo>
                    <a:pt x="89" y="225"/>
                    <a:pt x="90" y="222"/>
                    <a:pt x="90" y="222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95" y="217"/>
                    <a:pt x="95" y="217"/>
                    <a:pt x="95" y="217"/>
                  </a:cubicBezTo>
                  <a:cubicBezTo>
                    <a:pt x="98" y="215"/>
                    <a:pt x="98" y="215"/>
                    <a:pt x="98" y="215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0" y="211"/>
                    <a:pt x="100" y="211"/>
                    <a:pt x="100" y="211"/>
                  </a:cubicBezTo>
                  <a:cubicBezTo>
                    <a:pt x="100" y="211"/>
                    <a:pt x="100" y="210"/>
                    <a:pt x="100" y="209"/>
                  </a:cubicBezTo>
                  <a:cubicBezTo>
                    <a:pt x="100" y="209"/>
                    <a:pt x="101" y="207"/>
                    <a:pt x="101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5"/>
                    <a:pt x="101" y="203"/>
                    <a:pt x="101" y="203"/>
                  </a:cubicBezTo>
                  <a:cubicBezTo>
                    <a:pt x="102" y="203"/>
                    <a:pt x="104" y="200"/>
                    <a:pt x="104" y="200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106" y="196"/>
                    <a:pt x="106" y="196"/>
                    <a:pt x="106" y="196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4" y="197"/>
                    <a:pt x="104" y="197"/>
                    <a:pt x="104" y="197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97" y="200"/>
                    <a:pt x="97" y="200"/>
                    <a:pt x="97" y="200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91" y="198"/>
                    <a:pt x="91" y="198"/>
                    <a:pt x="91" y="198"/>
                  </a:cubicBezTo>
                  <a:cubicBezTo>
                    <a:pt x="91" y="198"/>
                    <a:pt x="92" y="196"/>
                    <a:pt x="93" y="196"/>
                  </a:cubicBezTo>
                  <a:cubicBezTo>
                    <a:pt x="93" y="196"/>
                    <a:pt x="95" y="196"/>
                    <a:pt x="95" y="19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4" y="195"/>
                    <a:pt x="94" y="194"/>
                    <a:pt x="93" y="194"/>
                  </a:cubicBezTo>
                  <a:cubicBezTo>
                    <a:pt x="93" y="194"/>
                    <a:pt x="91" y="193"/>
                    <a:pt x="91" y="193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88" y="198"/>
                    <a:pt x="88" y="198"/>
                    <a:pt x="88" y="198"/>
                  </a:cubicBezTo>
                  <a:cubicBezTo>
                    <a:pt x="88" y="198"/>
                    <a:pt x="88" y="199"/>
                    <a:pt x="88" y="200"/>
                  </a:cubicBezTo>
                  <a:cubicBezTo>
                    <a:pt x="88" y="201"/>
                    <a:pt x="88" y="202"/>
                    <a:pt x="88" y="202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7" y="203"/>
                    <a:pt x="85" y="202"/>
                    <a:pt x="84" y="201"/>
                  </a:cubicBezTo>
                  <a:cubicBezTo>
                    <a:pt x="84" y="201"/>
                    <a:pt x="83" y="200"/>
                    <a:pt x="83" y="200"/>
                  </a:cubicBezTo>
                  <a:cubicBezTo>
                    <a:pt x="82" y="198"/>
                    <a:pt x="82" y="198"/>
                    <a:pt x="82" y="198"/>
                  </a:cubicBezTo>
                  <a:cubicBezTo>
                    <a:pt x="81" y="197"/>
                    <a:pt x="81" y="197"/>
                    <a:pt x="81" y="197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78" y="198"/>
                    <a:pt x="78" y="198"/>
                    <a:pt x="78" y="198"/>
                  </a:cubicBezTo>
                  <a:cubicBezTo>
                    <a:pt x="78" y="198"/>
                    <a:pt x="78" y="198"/>
                    <a:pt x="77" y="197"/>
                  </a:cubicBezTo>
                  <a:cubicBezTo>
                    <a:pt x="77" y="197"/>
                    <a:pt x="75" y="197"/>
                    <a:pt x="74" y="196"/>
                  </a:cubicBezTo>
                  <a:cubicBezTo>
                    <a:pt x="74" y="196"/>
                    <a:pt x="73" y="194"/>
                    <a:pt x="73" y="194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70" y="196"/>
                    <a:pt x="70" y="196"/>
                    <a:pt x="70" y="196"/>
                  </a:cubicBezTo>
                  <a:cubicBezTo>
                    <a:pt x="69" y="196"/>
                    <a:pt x="69" y="196"/>
                    <a:pt x="69" y="196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56" y="200"/>
                    <a:pt x="59" y="199"/>
                    <a:pt x="59" y="198"/>
                  </a:cubicBezTo>
                  <a:cubicBezTo>
                    <a:pt x="59" y="198"/>
                    <a:pt x="60" y="196"/>
                    <a:pt x="60" y="196"/>
                  </a:cubicBezTo>
                  <a:cubicBezTo>
                    <a:pt x="60" y="196"/>
                    <a:pt x="61" y="195"/>
                    <a:pt x="60" y="194"/>
                  </a:cubicBezTo>
                  <a:cubicBezTo>
                    <a:pt x="60" y="194"/>
                    <a:pt x="59" y="194"/>
                    <a:pt x="59" y="193"/>
                  </a:cubicBezTo>
                  <a:cubicBezTo>
                    <a:pt x="59" y="193"/>
                    <a:pt x="57" y="193"/>
                    <a:pt x="57" y="192"/>
                  </a:cubicBezTo>
                  <a:cubicBezTo>
                    <a:pt x="57" y="191"/>
                    <a:pt x="58" y="190"/>
                    <a:pt x="58" y="190"/>
                  </a:cubicBezTo>
                  <a:cubicBezTo>
                    <a:pt x="59" y="189"/>
                    <a:pt x="60" y="188"/>
                    <a:pt x="60" y="188"/>
                  </a:cubicBezTo>
                  <a:cubicBezTo>
                    <a:pt x="60" y="188"/>
                    <a:pt x="58" y="185"/>
                    <a:pt x="58" y="185"/>
                  </a:cubicBezTo>
                  <a:cubicBezTo>
                    <a:pt x="57" y="184"/>
                    <a:pt x="57" y="183"/>
                    <a:pt x="57" y="183"/>
                  </a:cubicBezTo>
                  <a:cubicBezTo>
                    <a:pt x="56" y="181"/>
                    <a:pt x="56" y="181"/>
                    <a:pt x="56" y="181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4" y="178"/>
                    <a:pt x="54" y="178"/>
                    <a:pt x="54" y="178"/>
                  </a:cubicBezTo>
                  <a:cubicBezTo>
                    <a:pt x="54" y="178"/>
                    <a:pt x="53" y="177"/>
                    <a:pt x="54" y="176"/>
                  </a:cubicBezTo>
                  <a:cubicBezTo>
                    <a:pt x="56" y="174"/>
                    <a:pt x="56" y="174"/>
                    <a:pt x="56" y="174"/>
                  </a:cubicBezTo>
                  <a:cubicBezTo>
                    <a:pt x="56" y="174"/>
                    <a:pt x="57" y="173"/>
                    <a:pt x="58" y="172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1"/>
                    <a:pt x="58" y="171"/>
                    <a:pt x="57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4" y="174"/>
                    <a:pt x="54" y="174"/>
                    <a:pt x="54" y="174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2" y="175"/>
                    <a:pt x="52" y="176"/>
                    <a:pt x="52" y="178"/>
                  </a:cubicBezTo>
                  <a:cubicBezTo>
                    <a:pt x="52" y="180"/>
                    <a:pt x="52" y="181"/>
                    <a:pt x="52" y="181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4" y="183"/>
                    <a:pt x="44" y="183"/>
                    <a:pt x="44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37" y="183"/>
                    <a:pt x="37" y="183"/>
                    <a:pt x="37" y="183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2" y="177"/>
                    <a:pt x="31" y="177"/>
                  </a:cubicBezTo>
                  <a:cubicBezTo>
                    <a:pt x="31" y="176"/>
                    <a:pt x="28" y="175"/>
                    <a:pt x="28" y="175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39" y="170"/>
                    <a:pt x="40" y="170"/>
                    <a:pt x="40" y="171"/>
                  </a:cubicBezTo>
                  <a:cubicBezTo>
                    <a:pt x="40" y="171"/>
                    <a:pt x="41" y="172"/>
                    <a:pt x="41" y="172"/>
                  </a:cubicBezTo>
                  <a:cubicBezTo>
                    <a:pt x="41" y="172"/>
                    <a:pt x="42" y="172"/>
                    <a:pt x="42" y="171"/>
                  </a:cubicBezTo>
                  <a:cubicBezTo>
                    <a:pt x="42" y="171"/>
                    <a:pt x="43" y="170"/>
                    <a:pt x="43" y="170"/>
                  </a:cubicBezTo>
                  <a:cubicBezTo>
                    <a:pt x="43" y="170"/>
                    <a:pt x="42" y="169"/>
                    <a:pt x="42" y="169"/>
                  </a:cubicBezTo>
                  <a:cubicBezTo>
                    <a:pt x="42" y="168"/>
                    <a:pt x="42" y="167"/>
                    <a:pt x="42" y="167"/>
                  </a:cubicBezTo>
                  <a:cubicBezTo>
                    <a:pt x="42" y="167"/>
                    <a:pt x="39" y="168"/>
                    <a:pt x="39" y="168"/>
                  </a:cubicBezTo>
                  <a:cubicBezTo>
                    <a:pt x="38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30" y="159"/>
                    <a:pt x="30" y="158"/>
                  </a:cubicBezTo>
                  <a:cubicBezTo>
                    <a:pt x="30" y="158"/>
                    <a:pt x="31" y="157"/>
                    <a:pt x="30" y="157"/>
                  </a:cubicBezTo>
                  <a:cubicBezTo>
                    <a:pt x="30" y="157"/>
                    <a:pt x="26" y="160"/>
                    <a:pt x="26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5" y="164"/>
                    <a:pt x="23" y="165"/>
                    <a:pt x="22" y="165"/>
                  </a:cubicBezTo>
                  <a:cubicBezTo>
                    <a:pt x="22" y="165"/>
                    <a:pt x="22" y="163"/>
                    <a:pt x="22" y="162"/>
                  </a:cubicBezTo>
                  <a:cubicBezTo>
                    <a:pt x="21" y="162"/>
                    <a:pt x="20" y="162"/>
                    <a:pt x="20" y="161"/>
                  </a:cubicBezTo>
                  <a:cubicBezTo>
                    <a:pt x="20" y="159"/>
                    <a:pt x="20" y="158"/>
                    <a:pt x="20" y="158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49"/>
                    <a:pt x="22" y="148"/>
                    <a:pt x="23" y="148"/>
                  </a:cubicBezTo>
                  <a:cubicBezTo>
                    <a:pt x="24" y="147"/>
                    <a:pt x="25" y="146"/>
                    <a:pt x="25" y="146"/>
                  </a:cubicBezTo>
                  <a:cubicBezTo>
                    <a:pt x="25" y="146"/>
                    <a:pt x="27" y="145"/>
                    <a:pt x="27" y="144"/>
                  </a:cubicBezTo>
                  <a:cubicBezTo>
                    <a:pt x="28" y="144"/>
                    <a:pt x="30" y="144"/>
                    <a:pt x="30" y="144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1"/>
                    <a:pt x="33" y="141"/>
                    <a:pt x="32" y="141"/>
                  </a:cubicBezTo>
                  <a:cubicBezTo>
                    <a:pt x="32" y="141"/>
                    <a:pt x="30" y="141"/>
                    <a:pt x="30" y="141"/>
                  </a:cubicBezTo>
                  <a:cubicBezTo>
                    <a:pt x="30" y="141"/>
                    <a:pt x="30" y="139"/>
                    <a:pt x="31" y="138"/>
                  </a:cubicBezTo>
                  <a:cubicBezTo>
                    <a:pt x="31" y="138"/>
                    <a:pt x="30" y="137"/>
                    <a:pt x="31" y="137"/>
                  </a:cubicBezTo>
                  <a:cubicBezTo>
                    <a:pt x="32" y="137"/>
                    <a:pt x="34" y="137"/>
                    <a:pt x="34" y="137"/>
                  </a:cubicBezTo>
                  <a:cubicBezTo>
                    <a:pt x="34" y="137"/>
                    <a:pt x="34" y="136"/>
                    <a:pt x="34" y="135"/>
                  </a:cubicBezTo>
                  <a:cubicBezTo>
                    <a:pt x="34" y="135"/>
                    <a:pt x="35" y="133"/>
                    <a:pt x="35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7" y="133"/>
                    <a:pt x="38" y="133"/>
                    <a:pt x="39" y="133"/>
                  </a:cubicBezTo>
                  <a:cubicBezTo>
                    <a:pt x="41" y="133"/>
                    <a:pt x="41" y="133"/>
                    <a:pt x="41" y="134"/>
                  </a:cubicBezTo>
                  <a:cubicBezTo>
                    <a:pt x="41" y="134"/>
                    <a:pt x="41" y="136"/>
                    <a:pt x="41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4" y="136"/>
                    <a:pt x="44" y="136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7" y="136"/>
                    <a:pt x="48" y="135"/>
                  </a:cubicBezTo>
                  <a:cubicBezTo>
                    <a:pt x="48" y="135"/>
                    <a:pt x="51" y="133"/>
                    <a:pt x="51" y="133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60" y="130"/>
                    <a:pt x="60" y="130"/>
                    <a:pt x="60" y="130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7" y="108"/>
                    <a:pt x="68" y="107"/>
                    <a:pt x="67" y="107"/>
                  </a:cubicBezTo>
                  <a:cubicBezTo>
                    <a:pt x="67" y="107"/>
                    <a:pt x="65" y="107"/>
                    <a:pt x="65" y="107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9"/>
                    <a:pt x="63" y="109"/>
                  </a:cubicBezTo>
                  <a:cubicBezTo>
                    <a:pt x="62" y="109"/>
                    <a:pt x="60" y="109"/>
                    <a:pt x="60" y="10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9" y="109"/>
                    <a:pt x="58" y="110"/>
                    <a:pt x="58" y="110"/>
                  </a:cubicBezTo>
                  <a:cubicBezTo>
                    <a:pt x="55" y="111"/>
                    <a:pt x="54" y="112"/>
                    <a:pt x="54" y="112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3" y="113"/>
                    <a:pt x="54" y="113"/>
                    <a:pt x="53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5"/>
                    <a:pt x="49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7" y="114"/>
                    <a:pt x="46" y="114"/>
                  </a:cubicBezTo>
                  <a:cubicBezTo>
                    <a:pt x="45" y="114"/>
                    <a:pt x="44" y="114"/>
                    <a:pt x="44" y="114"/>
                  </a:cubicBezTo>
                  <a:cubicBezTo>
                    <a:pt x="44" y="113"/>
                    <a:pt x="43" y="113"/>
                    <a:pt x="43" y="113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4"/>
                    <a:pt x="30" y="113"/>
                    <a:pt x="29" y="113"/>
                  </a:cubicBezTo>
                  <a:cubicBezTo>
                    <a:pt x="28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1"/>
                    <a:pt x="15" y="111"/>
                  </a:cubicBezTo>
                  <a:cubicBezTo>
                    <a:pt x="15" y="110"/>
                    <a:pt x="14" y="110"/>
                    <a:pt x="14" y="110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09"/>
                    <a:pt x="15" y="108"/>
                    <a:pt x="15" y="107"/>
                  </a:cubicBezTo>
                  <a:cubicBezTo>
                    <a:pt x="14" y="107"/>
                    <a:pt x="13" y="106"/>
                    <a:pt x="13" y="106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2"/>
                    <a:pt x="9" y="92"/>
                    <a:pt x="9" y="92"/>
                  </a:cubicBezTo>
                  <a:cubicBezTo>
                    <a:pt x="10" y="91"/>
                    <a:pt x="11" y="91"/>
                    <a:pt x="11" y="90"/>
                  </a:cubicBezTo>
                  <a:cubicBezTo>
                    <a:pt x="11" y="90"/>
                    <a:pt x="13" y="89"/>
                    <a:pt x="13" y="89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5" y="84"/>
                    <a:pt x="26" y="84"/>
                    <a:pt x="27" y="83"/>
                  </a:cubicBezTo>
                  <a:cubicBezTo>
                    <a:pt x="28" y="83"/>
                    <a:pt x="30" y="83"/>
                    <a:pt x="30" y="83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3" y="80"/>
                    <a:pt x="34" y="80"/>
                  </a:cubicBezTo>
                  <a:cubicBezTo>
                    <a:pt x="35" y="80"/>
                    <a:pt x="37" y="80"/>
                    <a:pt x="37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9"/>
                    <a:pt x="60" y="89"/>
                    <a:pt x="60" y="88"/>
                  </a:cubicBezTo>
                  <a:cubicBezTo>
                    <a:pt x="60" y="88"/>
                    <a:pt x="61" y="87"/>
                    <a:pt x="61" y="87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0" y="84"/>
                    <a:pt x="72" y="84"/>
                    <a:pt x="72" y="84"/>
                  </a:cubicBezTo>
                  <a:cubicBezTo>
                    <a:pt x="73" y="83"/>
                    <a:pt x="74" y="83"/>
                    <a:pt x="74" y="82"/>
                  </a:cubicBezTo>
                  <a:cubicBezTo>
                    <a:pt x="75" y="82"/>
                    <a:pt x="74" y="82"/>
                    <a:pt x="74" y="82"/>
                  </a:cubicBezTo>
                  <a:cubicBezTo>
                    <a:pt x="74" y="81"/>
                    <a:pt x="73" y="80"/>
                    <a:pt x="73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80"/>
                    <a:pt x="70" y="80"/>
                    <a:pt x="70" y="80"/>
                  </a:cubicBezTo>
                  <a:cubicBezTo>
                    <a:pt x="69" y="80"/>
                    <a:pt x="68" y="80"/>
                    <a:pt x="68" y="80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4" y="81"/>
                    <a:pt x="63" y="81"/>
                    <a:pt x="63" y="81"/>
                  </a:cubicBezTo>
                  <a:cubicBezTo>
                    <a:pt x="62" y="81"/>
                    <a:pt x="61" y="80"/>
                    <a:pt x="61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1" y="74"/>
                    <a:pt x="60" y="74"/>
                  </a:cubicBezTo>
                  <a:cubicBezTo>
                    <a:pt x="59" y="74"/>
                    <a:pt x="58" y="73"/>
                    <a:pt x="58" y="73"/>
                  </a:cubicBezTo>
                  <a:cubicBezTo>
                    <a:pt x="57" y="73"/>
                    <a:pt x="55" y="72"/>
                    <a:pt x="55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3"/>
                    <a:pt x="54" y="73"/>
                    <a:pt x="52" y="73"/>
                  </a:cubicBezTo>
                  <a:cubicBezTo>
                    <a:pt x="49" y="73"/>
                    <a:pt x="47" y="73"/>
                    <a:pt x="47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8" y="66"/>
                    <a:pt x="38" y="66"/>
                  </a:cubicBezTo>
                  <a:cubicBezTo>
                    <a:pt x="38" y="66"/>
                    <a:pt x="37" y="64"/>
                    <a:pt x="37" y="64"/>
                  </a:cubicBezTo>
                  <a:cubicBezTo>
                    <a:pt x="36" y="64"/>
                    <a:pt x="34" y="62"/>
                    <a:pt x="34" y="62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5"/>
                    <a:pt x="17" y="45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17" y="43"/>
                    <a:pt x="18" y="43"/>
                    <a:pt x="19" y="43"/>
                  </a:cubicBezTo>
                  <a:cubicBezTo>
                    <a:pt x="20" y="43"/>
                    <a:pt x="24" y="43"/>
                    <a:pt x="24" y="43"/>
                  </a:cubicBezTo>
                  <a:cubicBezTo>
                    <a:pt x="24" y="43"/>
                    <a:pt x="25" y="43"/>
                    <a:pt x="26" y="43"/>
                  </a:cubicBezTo>
                  <a:cubicBezTo>
                    <a:pt x="27" y="43"/>
                    <a:pt x="32" y="42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1"/>
                    <a:pt x="47" y="31"/>
                  </a:cubicBezTo>
                  <a:cubicBezTo>
                    <a:pt x="47" y="30"/>
                    <a:pt x="48" y="29"/>
                    <a:pt x="48" y="29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4" y="22"/>
                    <a:pt x="54" y="22"/>
                  </a:cubicBezTo>
                  <a:cubicBezTo>
                    <a:pt x="55" y="22"/>
                    <a:pt x="56" y="21"/>
                    <a:pt x="56" y="2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8" y="18"/>
                  </a:cubicBezTo>
                  <a:cubicBezTo>
                    <a:pt x="68" y="18"/>
                    <a:pt x="69" y="17"/>
                    <a:pt x="69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3" y="15"/>
                    <a:pt x="74" y="14"/>
                  </a:cubicBezTo>
                  <a:cubicBezTo>
                    <a:pt x="74" y="14"/>
                    <a:pt x="75" y="14"/>
                    <a:pt x="75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6"/>
                    <a:pt x="76" y="16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3"/>
                    <a:pt x="78" y="13"/>
                  </a:cubicBezTo>
                  <a:cubicBezTo>
                    <a:pt x="77" y="13"/>
                    <a:pt x="77" y="12"/>
                    <a:pt x="77" y="12"/>
                  </a:cubicBezTo>
                  <a:cubicBezTo>
                    <a:pt x="77" y="12"/>
                    <a:pt x="79" y="11"/>
                    <a:pt x="80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3" y="9"/>
                    <a:pt x="84" y="9"/>
                  </a:cubicBezTo>
                  <a:cubicBezTo>
                    <a:pt x="85" y="10"/>
                    <a:pt x="88" y="10"/>
                    <a:pt x="88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3" y="9"/>
                    <a:pt x="94" y="9"/>
                  </a:cubicBezTo>
                  <a:cubicBezTo>
                    <a:pt x="96" y="9"/>
                    <a:pt x="99" y="9"/>
                    <a:pt x="99" y="8"/>
                  </a:cubicBezTo>
                  <a:cubicBezTo>
                    <a:pt x="100" y="8"/>
                    <a:pt x="102" y="6"/>
                    <a:pt x="102" y="6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7" y="6"/>
                    <a:pt x="116" y="6"/>
                  </a:cubicBezTo>
                  <a:cubicBezTo>
                    <a:pt x="116" y="6"/>
                    <a:pt x="115" y="6"/>
                    <a:pt x="115" y="7"/>
                  </a:cubicBezTo>
                  <a:cubicBezTo>
                    <a:pt x="115" y="7"/>
                    <a:pt x="115" y="8"/>
                    <a:pt x="115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9"/>
                    <a:pt x="119" y="9"/>
                    <a:pt x="119" y="8"/>
                  </a:cubicBezTo>
                  <a:cubicBezTo>
                    <a:pt x="120" y="8"/>
                    <a:pt x="121" y="7"/>
                    <a:pt x="121" y="7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5"/>
                    <a:pt x="125" y="5"/>
                    <a:pt x="126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2" y="9"/>
                    <a:pt x="132" y="9"/>
                  </a:cubicBezTo>
                  <a:cubicBezTo>
                    <a:pt x="133" y="10"/>
                    <a:pt x="136" y="9"/>
                    <a:pt x="136" y="9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6" y="16"/>
                    <a:pt x="157" y="16"/>
                  </a:cubicBezTo>
                  <a:cubicBezTo>
                    <a:pt x="158" y="16"/>
                    <a:pt x="160" y="16"/>
                    <a:pt x="160" y="16"/>
                  </a:cubicBezTo>
                  <a:cubicBezTo>
                    <a:pt x="161" y="17"/>
                    <a:pt x="161" y="17"/>
                    <a:pt x="161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7" y="21"/>
                    <a:pt x="208" y="21"/>
                  </a:cubicBezTo>
                  <a:cubicBezTo>
                    <a:pt x="208" y="21"/>
                    <a:pt x="211" y="21"/>
                    <a:pt x="211" y="21"/>
                  </a:cubicBezTo>
                  <a:cubicBezTo>
                    <a:pt x="214" y="22"/>
                    <a:pt x="214" y="22"/>
                    <a:pt x="214" y="22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4"/>
                    <a:pt x="221" y="24"/>
                    <a:pt x="222" y="24"/>
                  </a:cubicBezTo>
                  <a:cubicBezTo>
                    <a:pt x="222" y="24"/>
                    <a:pt x="226" y="24"/>
                    <a:pt x="226" y="24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0" y="23"/>
                    <a:pt x="230" y="23"/>
                    <a:pt x="230" y="23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40" y="22"/>
                    <a:pt x="240" y="22"/>
                    <a:pt x="240" y="22"/>
                  </a:cubicBezTo>
                  <a:cubicBezTo>
                    <a:pt x="240" y="22"/>
                    <a:pt x="241" y="22"/>
                    <a:pt x="242" y="22"/>
                  </a:cubicBezTo>
                  <a:cubicBezTo>
                    <a:pt x="243" y="23"/>
                    <a:pt x="244" y="22"/>
                    <a:pt x="245" y="24"/>
                  </a:cubicBezTo>
                  <a:cubicBezTo>
                    <a:pt x="246" y="25"/>
                    <a:pt x="248" y="25"/>
                    <a:pt x="248" y="25"/>
                  </a:cubicBezTo>
                  <a:cubicBezTo>
                    <a:pt x="248" y="25"/>
                    <a:pt x="248" y="24"/>
                    <a:pt x="249" y="26"/>
                  </a:cubicBezTo>
                  <a:cubicBezTo>
                    <a:pt x="251" y="28"/>
                    <a:pt x="254" y="27"/>
                    <a:pt x="254" y="27"/>
                  </a:cubicBezTo>
                  <a:cubicBezTo>
                    <a:pt x="256" y="29"/>
                    <a:pt x="256" y="29"/>
                    <a:pt x="256" y="29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57" y="30"/>
                    <a:pt x="259" y="30"/>
                    <a:pt x="260" y="30"/>
                  </a:cubicBezTo>
                  <a:lnTo>
                    <a:pt x="260" y="17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37" name="Freeform 547"/>
            <p:cNvSpPr>
              <a:spLocks/>
            </p:cNvSpPr>
            <p:nvPr/>
          </p:nvSpPr>
          <p:spPr bwMode="gray">
            <a:xfrm>
              <a:off x="5450875" y="2254746"/>
              <a:ext cx="4454" cy="8908"/>
            </a:xfrm>
            <a:custGeom>
              <a:avLst/>
              <a:gdLst>
                <a:gd name="T0" fmla="*/ 8 w 8"/>
                <a:gd name="T1" fmla="*/ 11 h 16"/>
                <a:gd name="T2" fmla="*/ 8 w 8"/>
                <a:gd name="T3" fmla="*/ 8 h 16"/>
                <a:gd name="T4" fmla="*/ 8 w 8"/>
                <a:gd name="T5" fmla="*/ 6 h 16"/>
                <a:gd name="T6" fmla="*/ 8 w 8"/>
                <a:gd name="T7" fmla="*/ 4 h 16"/>
                <a:gd name="T8" fmla="*/ 7 w 8"/>
                <a:gd name="T9" fmla="*/ 3 h 16"/>
                <a:gd name="T10" fmla="*/ 5 w 8"/>
                <a:gd name="T11" fmla="*/ 1 h 16"/>
                <a:gd name="T12" fmla="*/ 4 w 8"/>
                <a:gd name="T13" fmla="*/ 0 h 16"/>
                <a:gd name="T14" fmla="*/ 2 w 8"/>
                <a:gd name="T15" fmla="*/ 0 h 16"/>
                <a:gd name="T16" fmla="*/ 0 w 8"/>
                <a:gd name="T17" fmla="*/ 2 h 16"/>
                <a:gd name="T18" fmla="*/ 0 w 8"/>
                <a:gd name="T19" fmla="*/ 4 h 16"/>
                <a:gd name="T20" fmla="*/ 2 w 8"/>
                <a:gd name="T21" fmla="*/ 5 h 16"/>
                <a:gd name="T22" fmla="*/ 1 w 8"/>
                <a:gd name="T23" fmla="*/ 7 h 16"/>
                <a:gd name="T24" fmla="*/ 4 w 8"/>
                <a:gd name="T25" fmla="*/ 9 h 16"/>
                <a:gd name="T26" fmla="*/ 4 w 8"/>
                <a:gd name="T27" fmla="*/ 12 h 16"/>
                <a:gd name="T28" fmla="*/ 4 w 8"/>
                <a:gd name="T29" fmla="*/ 12 h 16"/>
                <a:gd name="T30" fmla="*/ 5 w 8"/>
                <a:gd name="T31" fmla="*/ 13 h 16"/>
                <a:gd name="T32" fmla="*/ 6 w 8"/>
                <a:gd name="T33" fmla="*/ 14 h 16"/>
                <a:gd name="T34" fmla="*/ 7 w 8"/>
                <a:gd name="T35" fmla="*/ 16 h 16"/>
                <a:gd name="T36" fmla="*/ 8 w 8"/>
                <a:gd name="T37" fmla="*/ 13 h 16"/>
                <a:gd name="T38" fmla="*/ 8 w 8"/>
                <a:gd name="T3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16">
                  <a:moveTo>
                    <a:pt x="8" y="11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5"/>
                    <a:pt x="8" y="13"/>
                    <a:pt x="8" y="13"/>
                  </a:cubicBezTo>
                  <a:cubicBezTo>
                    <a:pt x="8" y="12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38" name="Freeform 548"/>
            <p:cNvSpPr>
              <a:spLocks/>
            </p:cNvSpPr>
            <p:nvPr/>
          </p:nvSpPr>
          <p:spPr bwMode="gray">
            <a:xfrm>
              <a:off x="5453844" y="2248437"/>
              <a:ext cx="5196" cy="9650"/>
            </a:xfrm>
            <a:custGeom>
              <a:avLst/>
              <a:gdLst>
                <a:gd name="T0" fmla="*/ 6 w 12"/>
                <a:gd name="T1" fmla="*/ 21 h 22"/>
                <a:gd name="T2" fmla="*/ 4 w 12"/>
                <a:gd name="T3" fmla="*/ 19 h 22"/>
                <a:gd name="T4" fmla="*/ 6 w 12"/>
                <a:gd name="T5" fmla="*/ 17 h 22"/>
                <a:gd name="T6" fmla="*/ 6 w 12"/>
                <a:gd name="T7" fmla="*/ 15 h 22"/>
                <a:gd name="T8" fmla="*/ 3 w 12"/>
                <a:gd name="T9" fmla="*/ 11 h 22"/>
                <a:gd name="T10" fmla="*/ 3 w 12"/>
                <a:gd name="T11" fmla="*/ 9 h 22"/>
                <a:gd name="T12" fmla="*/ 3 w 12"/>
                <a:gd name="T13" fmla="*/ 6 h 22"/>
                <a:gd name="T14" fmla="*/ 3 w 12"/>
                <a:gd name="T15" fmla="*/ 4 h 22"/>
                <a:gd name="T16" fmla="*/ 0 w 12"/>
                <a:gd name="T17" fmla="*/ 1 h 22"/>
                <a:gd name="T18" fmla="*/ 2 w 12"/>
                <a:gd name="T19" fmla="*/ 0 h 22"/>
                <a:gd name="T20" fmla="*/ 4 w 12"/>
                <a:gd name="T21" fmla="*/ 1 h 22"/>
                <a:gd name="T22" fmla="*/ 7 w 12"/>
                <a:gd name="T23" fmla="*/ 1 h 22"/>
                <a:gd name="T24" fmla="*/ 9 w 12"/>
                <a:gd name="T25" fmla="*/ 2 h 22"/>
                <a:gd name="T26" fmla="*/ 7 w 12"/>
                <a:gd name="T27" fmla="*/ 5 h 22"/>
                <a:gd name="T28" fmla="*/ 9 w 12"/>
                <a:gd name="T29" fmla="*/ 9 h 22"/>
                <a:gd name="T30" fmla="*/ 12 w 12"/>
                <a:gd name="T31" fmla="*/ 11 h 22"/>
                <a:gd name="T32" fmla="*/ 11 w 12"/>
                <a:gd name="T33" fmla="*/ 14 h 22"/>
                <a:gd name="T34" fmla="*/ 11 w 12"/>
                <a:gd name="T35" fmla="*/ 17 h 22"/>
                <a:gd name="T36" fmla="*/ 9 w 12"/>
                <a:gd name="T37" fmla="*/ 18 h 22"/>
                <a:gd name="T38" fmla="*/ 8 w 12"/>
                <a:gd name="T39" fmla="*/ 19 h 22"/>
                <a:gd name="T40" fmla="*/ 6 w 12"/>
                <a:gd name="T41" fmla="*/ 22 h 22"/>
                <a:gd name="T42" fmla="*/ 6 w 12"/>
                <a:gd name="T4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2">
                  <a:moveTo>
                    <a:pt x="6" y="21"/>
                  </a:moveTo>
                  <a:lnTo>
                    <a:pt x="4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7" y="1"/>
                  </a:lnTo>
                  <a:lnTo>
                    <a:pt x="9" y="2"/>
                  </a:lnTo>
                  <a:lnTo>
                    <a:pt x="7" y="5"/>
                  </a:lnTo>
                  <a:lnTo>
                    <a:pt x="9" y="9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39" name="Freeform 549"/>
            <p:cNvSpPr>
              <a:spLocks/>
            </p:cNvSpPr>
            <p:nvPr/>
          </p:nvSpPr>
          <p:spPr bwMode="gray">
            <a:xfrm>
              <a:off x="5470546" y="2267365"/>
              <a:ext cx="4454" cy="4825"/>
            </a:xfrm>
            <a:custGeom>
              <a:avLst/>
              <a:gdLst>
                <a:gd name="T0" fmla="*/ 0 w 10"/>
                <a:gd name="T1" fmla="*/ 10 h 11"/>
                <a:gd name="T2" fmla="*/ 1 w 10"/>
                <a:gd name="T3" fmla="*/ 11 h 11"/>
                <a:gd name="T4" fmla="*/ 3 w 10"/>
                <a:gd name="T5" fmla="*/ 10 h 11"/>
                <a:gd name="T6" fmla="*/ 3 w 10"/>
                <a:gd name="T7" fmla="*/ 6 h 11"/>
                <a:gd name="T8" fmla="*/ 5 w 10"/>
                <a:gd name="T9" fmla="*/ 5 h 11"/>
                <a:gd name="T10" fmla="*/ 5 w 10"/>
                <a:gd name="T11" fmla="*/ 9 h 11"/>
                <a:gd name="T12" fmla="*/ 8 w 10"/>
                <a:gd name="T13" fmla="*/ 10 h 11"/>
                <a:gd name="T14" fmla="*/ 10 w 10"/>
                <a:gd name="T15" fmla="*/ 7 h 11"/>
                <a:gd name="T16" fmla="*/ 10 w 10"/>
                <a:gd name="T17" fmla="*/ 2 h 11"/>
                <a:gd name="T18" fmla="*/ 8 w 10"/>
                <a:gd name="T19" fmla="*/ 1 h 11"/>
                <a:gd name="T20" fmla="*/ 6 w 10"/>
                <a:gd name="T21" fmla="*/ 0 h 11"/>
                <a:gd name="T22" fmla="*/ 4 w 10"/>
                <a:gd name="T23" fmla="*/ 0 h 11"/>
                <a:gd name="T24" fmla="*/ 4 w 10"/>
                <a:gd name="T25" fmla="*/ 3 h 11"/>
                <a:gd name="T26" fmla="*/ 0 w 10"/>
                <a:gd name="T27" fmla="*/ 6 h 11"/>
                <a:gd name="T28" fmla="*/ 0 w 10"/>
                <a:gd name="T2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1">
                  <a:moveTo>
                    <a:pt x="0" y="10"/>
                  </a:moveTo>
                  <a:lnTo>
                    <a:pt x="1" y="11"/>
                  </a:lnTo>
                  <a:lnTo>
                    <a:pt x="3" y="10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40" name="Freeform 550"/>
            <p:cNvSpPr>
              <a:spLocks/>
            </p:cNvSpPr>
            <p:nvPr/>
          </p:nvSpPr>
          <p:spPr bwMode="gray">
            <a:xfrm>
              <a:off x="5460896" y="2262540"/>
              <a:ext cx="8165" cy="12990"/>
            </a:xfrm>
            <a:custGeom>
              <a:avLst/>
              <a:gdLst>
                <a:gd name="T0" fmla="*/ 15 w 15"/>
                <a:gd name="T1" fmla="*/ 23 h 23"/>
                <a:gd name="T2" fmla="*/ 15 w 15"/>
                <a:gd name="T3" fmla="*/ 21 h 23"/>
                <a:gd name="T4" fmla="*/ 14 w 15"/>
                <a:gd name="T5" fmla="*/ 19 h 23"/>
                <a:gd name="T6" fmla="*/ 15 w 15"/>
                <a:gd name="T7" fmla="*/ 18 h 23"/>
                <a:gd name="T8" fmla="*/ 14 w 15"/>
                <a:gd name="T9" fmla="*/ 16 h 23"/>
                <a:gd name="T10" fmla="*/ 12 w 15"/>
                <a:gd name="T11" fmla="*/ 15 h 23"/>
                <a:gd name="T12" fmla="*/ 11 w 15"/>
                <a:gd name="T13" fmla="*/ 12 h 23"/>
                <a:gd name="T14" fmla="*/ 11 w 15"/>
                <a:gd name="T15" fmla="*/ 10 h 23"/>
                <a:gd name="T16" fmla="*/ 8 w 15"/>
                <a:gd name="T17" fmla="*/ 6 h 23"/>
                <a:gd name="T18" fmla="*/ 6 w 15"/>
                <a:gd name="T19" fmla="*/ 6 h 23"/>
                <a:gd name="T20" fmla="*/ 4 w 15"/>
                <a:gd name="T21" fmla="*/ 3 h 23"/>
                <a:gd name="T22" fmla="*/ 3 w 15"/>
                <a:gd name="T23" fmla="*/ 1 h 23"/>
                <a:gd name="T24" fmla="*/ 0 w 15"/>
                <a:gd name="T25" fmla="*/ 2 h 23"/>
                <a:gd name="T26" fmla="*/ 2 w 15"/>
                <a:gd name="T27" fmla="*/ 4 h 23"/>
                <a:gd name="T28" fmla="*/ 1 w 15"/>
                <a:gd name="T29" fmla="*/ 5 h 23"/>
                <a:gd name="T30" fmla="*/ 3 w 15"/>
                <a:gd name="T31" fmla="*/ 5 h 23"/>
                <a:gd name="T32" fmla="*/ 4 w 15"/>
                <a:gd name="T33" fmla="*/ 7 h 23"/>
                <a:gd name="T34" fmla="*/ 4 w 15"/>
                <a:gd name="T35" fmla="*/ 10 h 23"/>
                <a:gd name="T36" fmla="*/ 4 w 15"/>
                <a:gd name="T37" fmla="*/ 12 h 23"/>
                <a:gd name="T38" fmla="*/ 5 w 15"/>
                <a:gd name="T39" fmla="*/ 12 h 23"/>
                <a:gd name="T40" fmla="*/ 5 w 15"/>
                <a:gd name="T41" fmla="*/ 14 h 23"/>
                <a:gd name="T42" fmla="*/ 7 w 15"/>
                <a:gd name="T43" fmla="*/ 16 h 23"/>
                <a:gd name="T44" fmla="*/ 11 w 15"/>
                <a:gd name="T45" fmla="*/ 19 h 23"/>
                <a:gd name="T46" fmla="*/ 12 w 15"/>
                <a:gd name="T47" fmla="*/ 21 h 23"/>
                <a:gd name="T48" fmla="*/ 12 w 15"/>
                <a:gd name="T49" fmla="*/ 23 h 23"/>
                <a:gd name="T50" fmla="*/ 15 w 15"/>
                <a:gd name="T5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3">
                  <a:moveTo>
                    <a:pt x="15" y="23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4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2" y="16"/>
                    <a:pt x="12" y="15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6" y="7"/>
                    <a:pt x="6" y="6"/>
                  </a:cubicBezTo>
                  <a:cubicBezTo>
                    <a:pt x="6" y="5"/>
                    <a:pt x="4" y="3"/>
                    <a:pt x="4" y="3"/>
                  </a:cubicBezTo>
                  <a:cubicBezTo>
                    <a:pt x="4" y="3"/>
                    <a:pt x="4" y="0"/>
                    <a:pt x="3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5" y="2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41" name="Freeform 551"/>
            <p:cNvSpPr>
              <a:spLocks/>
            </p:cNvSpPr>
            <p:nvPr/>
          </p:nvSpPr>
          <p:spPr bwMode="gray">
            <a:xfrm>
              <a:off x="5463494" y="2272190"/>
              <a:ext cx="2598" cy="3340"/>
            </a:xfrm>
            <a:custGeom>
              <a:avLst/>
              <a:gdLst>
                <a:gd name="T0" fmla="*/ 3 w 6"/>
                <a:gd name="T1" fmla="*/ 8 h 8"/>
                <a:gd name="T2" fmla="*/ 6 w 6"/>
                <a:gd name="T3" fmla="*/ 8 h 8"/>
                <a:gd name="T4" fmla="*/ 6 w 6"/>
                <a:gd name="T5" fmla="*/ 5 h 8"/>
                <a:gd name="T6" fmla="*/ 3 w 6"/>
                <a:gd name="T7" fmla="*/ 4 h 8"/>
                <a:gd name="T8" fmla="*/ 2 w 6"/>
                <a:gd name="T9" fmla="*/ 1 h 8"/>
                <a:gd name="T10" fmla="*/ 0 w 6"/>
                <a:gd name="T11" fmla="*/ 0 h 8"/>
                <a:gd name="T12" fmla="*/ 0 w 6"/>
                <a:gd name="T13" fmla="*/ 4 h 8"/>
                <a:gd name="T14" fmla="*/ 3 w 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lnTo>
                    <a:pt x="6" y="8"/>
                  </a:lnTo>
                  <a:lnTo>
                    <a:pt x="6" y="5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42" name="Freeform 552"/>
            <p:cNvSpPr>
              <a:spLocks/>
            </p:cNvSpPr>
            <p:nvPr/>
          </p:nvSpPr>
          <p:spPr bwMode="gray">
            <a:xfrm>
              <a:off x="5457184" y="2258458"/>
              <a:ext cx="2598" cy="7052"/>
            </a:xfrm>
            <a:custGeom>
              <a:avLst/>
              <a:gdLst>
                <a:gd name="T0" fmla="*/ 2 w 6"/>
                <a:gd name="T1" fmla="*/ 16 h 16"/>
                <a:gd name="T2" fmla="*/ 2 w 6"/>
                <a:gd name="T3" fmla="*/ 13 h 16"/>
                <a:gd name="T4" fmla="*/ 6 w 6"/>
                <a:gd name="T5" fmla="*/ 12 h 16"/>
                <a:gd name="T6" fmla="*/ 6 w 6"/>
                <a:gd name="T7" fmla="*/ 10 h 16"/>
                <a:gd name="T8" fmla="*/ 6 w 6"/>
                <a:gd name="T9" fmla="*/ 7 h 16"/>
                <a:gd name="T10" fmla="*/ 5 w 6"/>
                <a:gd name="T11" fmla="*/ 5 h 16"/>
                <a:gd name="T12" fmla="*/ 2 w 6"/>
                <a:gd name="T13" fmla="*/ 1 h 16"/>
                <a:gd name="T14" fmla="*/ 1 w 6"/>
                <a:gd name="T15" fmla="*/ 0 h 16"/>
                <a:gd name="T16" fmla="*/ 0 w 6"/>
                <a:gd name="T17" fmla="*/ 3 h 16"/>
                <a:gd name="T18" fmla="*/ 0 w 6"/>
                <a:gd name="T19" fmla="*/ 7 h 16"/>
                <a:gd name="T20" fmla="*/ 2 w 6"/>
                <a:gd name="T21" fmla="*/ 7 h 16"/>
                <a:gd name="T22" fmla="*/ 4 w 6"/>
                <a:gd name="T23" fmla="*/ 9 h 16"/>
                <a:gd name="T24" fmla="*/ 2 w 6"/>
                <a:gd name="T25" fmla="*/ 10 h 16"/>
                <a:gd name="T26" fmla="*/ 2 w 6"/>
                <a:gd name="T27" fmla="*/ 14 h 16"/>
                <a:gd name="T28" fmla="*/ 2 w 6"/>
                <a:gd name="T2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6">
                  <a:moveTo>
                    <a:pt x="2" y="16"/>
                  </a:moveTo>
                  <a:lnTo>
                    <a:pt x="2" y="13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43" name="Freeform 553"/>
            <p:cNvSpPr>
              <a:spLocks/>
            </p:cNvSpPr>
            <p:nvPr/>
          </p:nvSpPr>
          <p:spPr bwMode="gray">
            <a:xfrm>
              <a:off x="5459040" y="2257715"/>
              <a:ext cx="5938" cy="4454"/>
            </a:xfrm>
            <a:custGeom>
              <a:avLst/>
              <a:gdLst>
                <a:gd name="T0" fmla="*/ 3 w 10"/>
                <a:gd name="T1" fmla="*/ 7 h 8"/>
                <a:gd name="T2" fmla="*/ 3 w 10"/>
                <a:gd name="T3" fmla="*/ 4 h 8"/>
                <a:gd name="T4" fmla="*/ 0 w 10"/>
                <a:gd name="T5" fmla="*/ 2 h 8"/>
                <a:gd name="T6" fmla="*/ 0 w 10"/>
                <a:gd name="T7" fmla="*/ 0 h 8"/>
                <a:gd name="T8" fmla="*/ 3 w 10"/>
                <a:gd name="T9" fmla="*/ 0 h 8"/>
                <a:gd name="T10" fmla="*/ 6 w 10"/>
                <a:gd name="T11" fmla="*/ 1 h 8"/>
                <a:gd name="T12" fmla="*/ 7 w 10"/>
                <a:gd name="T13" fmla="*/ 2 h 8"/>
                <a:gd name="T14" fmla="*/ 10 w 10"/>
                <a:gd name="T15" fmla="*/ 4 h 8"/>
                <a:gd name="T16" fmla="*/ 9 w 10"/>
                <a:gd name="T17" fmla="*/ 6 h 8"/>
                <a:gd name="T18" fmla="*/ 7 w 10"/>
                <a:gd name="T19" fmla="*/ 7 h 8"/>
                <a:gd name="T20" fmla="*/ 7 w 10"/>
                <a:gd name="T21" fmla="*/ 8 h 8"/>
                <a:gd name="T22" fmla="*/ 4 w 10"/>
                <a:gd name="T23" fmla="*/ 8 h 8"/>
                <a:gd name="T24" fmla="*/ 3 w 10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3" y="7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8"/>
                    <a:pt x="7" y="8"/>
                  </a:cubicBezTo>
                  <a:cubicBezTo>
                    <a:pt x="5" y="8"/>
                    <a:pt x="4" y="8"/>
                    <a:pt x="4" y="8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44" name="Freeform 554"/>
            <p:cNvSpPr>
              <a:spLocks/>
            </p:cNvSpPr>
            <p:nvPr/>
          </p:nvSpPr>
          <p:spPr bwMode="gray">
            <a:xfrm>
              <a:off x="5464607" y="2262540"/>
              <a:ext cx="1484" cy="1113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3 h 3"/>
                <a:gd name="T4" fmla="*/ 2 w 4"/>
                <a:gd name="T5" fmla="*/ 3 h 3"/>
                <a:gd name="T6" fmla="*/ 4 w 4"/>
                <a:gd name="T7" fmla="*/ 1 h 3"/>
                <a:gd name="T8" fmla="*/ 4 w 4"/>
                <a:gd name="T9" fmla="*/ 0 h 3"/>
                <a:gd name="T10" fmla="*/ 0 w 4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45" name="Freeform 555"/>
            <p:cNvSpPr>
              <a:spLocks/>
            </p:cNvSpPr>
            <p:nvPr/>
          </p:nvSpPr>
          <p:spPr bwMode="gray">
            <a:xfrm>
              <a:off x="5466463" y="2263654"/>
              <a:ext cx="1856" cy="2227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4 h 4"/>
                <a:gd name="T4" fmla="*/ 3 w 3"/>
                <a:gd name="T5" fmla="*/ 4 h 4"/>
                <a:gd name="T6" fmla="*/ 2 w 3"/>
                <a:gd name="T7" fmla="*/ 1 h 4"/>
                <a:gd name="T8" fmla="*/ 1 w 3"/>
                <a:gd name="T9" fmla="*/ 0 h 4"/>
                <a:gd name="T10" fmla="*/ 0 w 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46" name="Freeform 556"/>
            <p:cNvSpPr>
              <a:spLocks/>
            </p:cNvSpPr>
            <p:nvPr/>
          </p:nvSpPr>
          <p:spPr bwMode="gray">
            <a:xfrm>
              <a:off x="5445678" y="2248437"/>
              <a:ext cx="7794" cy="7423"/>
            </a:xfrm>
            <a:custGeom>
              <a:avLst/>
              <a:gdLst>
                <a:gd name="T0" fmla="*/ 6 w 14"/>
                <a:gd name="T1" fmla="*/ 11 h 13"/>
                <a:gd name="T2" fmla="*/ 9 w 14"/>
                <a:gd name="T3" fmla="*/ 12 h 13"/>
                <a:gd name="T4" fmla="*/ 7 w 14"/>
                <a:gd name="T5" fmla="*/ 8 h 13"/>
                <a:gd name="T6" fmla="*/ 9 w 14"/>
                <a:gd name="T7" fmla="*/ 8 h 13"/>
                <a:gd name="T8" fmla="*/ 12 w 14"/>
                <a:gd name="T9" fmla="*/ 10 h 13"/>
                <a:gd name="T10" fmla="*/ 13 w 14"/>
                <a:gd name="T11" fmla="*/ 10 h 13"/>
                <a:gd name="T12" fmla="*/ 14 w 14"/>
                <a:gd name="T13" fmla="*/ 9 h 13"/>
                <a:gd name="T14" fmla="*/ 13 w 14"/>
                <a:gd name="T15" fmla="*/ 8 h 13"/>
                <a:gd name="T16" fmla="*/ 10 w 14"/>
                <a:gd name="T17" fmla="*/ 7 h 13"/>
                <a:gd name="T18" fmla="*/ 9 w 14"/>
                <a:gd name="T19" fmla="*/ 5 h 13"/>
                <a:gd name="T20" fmla="*/ 8 w 14"/>
                <a:gd name="T21" fmla="*/ 4 h 13"/>
                <a:gd name="T22" fmla="*/ 6 w 14"/>
                <a:gd name="T23" fmla="*/ 3 h 13"/>
                <a:gd name="T24" fmla="*/ 8 w 14"/>
                <a:gd name="T25" fmla="*/ 1 h 13"/>
                <a:gd name="T26" fmla="*/ 4 w 14"/>
                <a:gd name="T27" fmla="*/ 0 h 13"/>
                <a:gd name="T28" fmla="*/ 2 w 14"/>
                <a:gd name="T29" fmla="*/ 1 h 13"/>
                <a:gd name="T30" fmla="*/ 1 w 14"/>
                <a:gd name="T31" fmla="*/ 1 h 13"/>
                <a:gd name="T32" fmla="*/ 0 w 14"/>
                <a:gd name="T33" fmla="*/ 2 h 13"/>
                <a:gd name="T34" fmla="*/ 1 w 14"/>
                <a:gd name="T35" fmla="*/ 3 h 13"/>
                <a:gd name="T36" fmla="*/ 0 w 14"/>
                <a:gd name="T37" fmla="*/ 5 h 13"/>
                <a:gd name="T38" fmla="*/ 1 w 14"/>
                <a:gd name="T39" fmla="*/ 8 h 13"/>
                <a:gd name="T40" fmla="*/ 3 w 14"/>
                <a:gd name="T41" fmla="*/ 9 h 13"/>
                <a:gd name="T42" fmla="*/ 4 w 14"/>
                <a:gd name="T43" fmla="*/ 10 h 13"/>
                <a:gd name="T44" fmla="*/ 6 w 14"/>
                <a:gd name="T4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3">
                  <a:moveTo>
                    <a:pt x="6" y="11"/>
                  </a:moveTo>
                  <a:cubicBezTo>
                    <a:pt x="7" y="11"/>
                    <a:pt x="10" y="13"/>
                    <a:pt x="9" y="12"/>
                  </a:cubicBezTo>
                  <a:cubicBezTo>
                    <a:pt x="8" y="11"/>
                    <a:pt x="7" y="8"/>
                    <a:pt x="7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8"/>
                    <a:pt x="13" y="8"/>
                  </a:cubicBezTo>
                  <a:cubicBezTo>
                    <a:pt x="11" y="8"/>
                    <a:pt x="10" y="7"/>
                    <a:pt x="10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5" y="0"/>
                    <a:pt x="4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47" name="Freeform 557"/>
            <p:cNvSpPr>
              <a:spLocks/>
            </p:cNvSpPr>
            <p:nvPr/>
          </p:nvSpPr>
          <p:spPr bwMode="gray">
            <a:xfrm>
              <a:off x="5450875" y="2249550"/>
              <a:ext cx="2227" cy="2598"/>
            </a:xfrm>
            <a:custGeom>
              <a:avLst/>
              <a:gdLst>
                <a:gd name="T0" fmla="*/ 1 w 5"/>
                <a:gd name="T1" fmla="*/ 0 h 6"/>
                <a:gd name="T2" fmla="*/ 4 w 5"/>
                <a:gd name="T3" fmla="*/ 0 h 6"/>
                <a:gd name="T4" fmla="*/ 5 w 5"/>
                <a:gd name="T5" fmla="*/ 2 h 6"/>
                <a:gd name="T6" fmla="*/ 5 w 5"/>
                <a:gd name="T7" fmla="*/ 4 h 6"/>
                <a:gd name="T8" fmla="*/ 4 w 5"/>
                <a:gd name="T9" fmla="*/ 6 h 6"/>
                <a:gd name="T10" fmla="*/ 0 w 5"/>
                <a:gd name="T11" fmla="*/ 4 h 6"/>
                <a:gd name="T12" fmla="*/ 1 w 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48" name="Freeform 558"/>
            <p:cNvSpPr>
              <a:spLocks/>
            </p:cNvSpPr>
            <p:nvPr/>
          </p:nvSpPr>
          <p:spPr bwMode="gray">
            <a:xfrm>
              <a:off x="5383697" y="2231735"/>
              <a:ext cx="4454" cy="4083"/>
            </a:xfrm>
            <a:custGeom>
              <a:avLst/>
              <a:gdLst>
                <a:gd name="T0" fmla="*/ 0 w 10"/>
                <a:gd name="T1" fmla="*/ 10 h 10"/>
                <a:gd name="T2" fmla="*/ 1 w 10"/>
                <a:gd name="T3" fmla="*/ 8 h 10"/>
                <a:gd name="T4" fmla="*/ 3 w 10"/>
                <a:gd name="T5" fmla="*/ 5 h 10"/>
                <a:gd name="T6" fmla="*/ 5 w 10"/>
                <a:gd name="T7" fmla="*/ 3 h 10"/>
                <a:gd name="T8" fmla="*/ 9 w 10"/>
                <a:gd name="T9" fmla="*/ 0 h 10"/>
                <a:gd name="T10" fmla="*/ 10 w 10"/>
                <a:gd name="T11" fmla="*/ 0 h 10"/>
                <a:gd name="T12" fmla="*/ 6 w 10"/>
                <a:gd name="T13" fmla="*/ 3 h 10"/>
                <a:gd name="T14" fmla="*/ 6 w 10"/>
                <a:gd name="T15" fmla="*/ 6 h 10"/>
                <a:gd name="T16" fmla="*/ 3 w 10"/>
                <a:gd name="T17" fmla="*/ 9 h 10"/>
                <a:gd name="T18" fmla="*/ 0 w 1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49" name="Freeform 559"/>
            <p:cNvSpPr>
              <a:spLocks/>
            </p:cNvSpPr>
            <p:nvPr/>
          </p:nvSpPr>
          <p:spPr bwMode="gray">
            <a:xfrm>
              <a:off x="5390377" y="2230250"/>
              <a:ext cx="2227" cy="1484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3 h 3"/>
                <a:gd name="T4" fmla="*/ 4 w 5"/>
                <a:gd name="T5" fmla="*/ 3 h 3"/>
                <a:gd name="T6" fmla="*/ 5 w 5"/>
                <a:gd name="T7" fmla="*/ 2 h 3"/>
                <a:gd name="T8" fmla="*/ 4 w 5"/>
                <a:gd name="T9" fmla="*/ 0 h 3"/>
                <a:gd name="T10" fmla="*/ 0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50" name="Freeform 560"/>
            <p:cNvSpPr>
              <a:spLocks/>
            </p:cNvSpPr>
            <p:nvPr/>
          </p:nvSpPr>
          <p:spPr bwMode="gray">
            <a:xfrm>
              <a:off x="5346582" y="2251035"/>
              <a:ext cx="12990" cy="9279"/>
            </a:xfrm>
            <a:custGeom>
              <a:avLst/>
              <a:gdLst>
                <a:gd name="T0" fmla="*/ 0 w 22"/>
                <a:gd name="T1" fmla="*/ 8 h 16"/>
                <a:gd name="T2" fmla="*/ 1 w 22"/>
                <a:gd name="T3" fmla="*/ 10 h 16"/>
                <a:gd name="T4" fmla="*/ 1 w 22"/>
                <a:gd name="T5" fmla="*/ 12 h 16"/>
                <a:gd name="T6" fmla="*/ 2 w 22"/>
                <a:gd name="T7" fmla="*/ 12 h 16"/>
                <a:gd name="T8" fmla="*/ 4 w 22"/>
                <a:gd name="T9" fmla="*/ 11 h 16"/>
                <a:gd name="T10" fmla="*/ 6 w 22"/>
                <a:gd name="T11" fmla="*/ 11 h 16"/>
                <a:gd name="T12" fmla="*/ 7 w 22"/>
                <a:gd name="T13" fmla="*/ 12 h 16"/>
                <a:gd name="T14" fmla="*/ 5 w 22"/>
                <a:gd name="T15" fmla="*/ 14 h 16"/>
                <a:gd name="T16" fmla="*/ 7 w 22"/>
                <a:gd name="T17" fmla="*/ 14 h 16"/>
                <a:gd name="T18" fmla="*/ 9 w 22"/>
                <a:gd name="T19" fmla="*/ 12 h 16"/>
                <a:gd name="T20" fmla="*/ 11 w 22"/>
                <a:gd name="T21" fmla="*/ 10 h 16"/>
                <a:gd name="T22" fmla="*/ 14 w 22"/>
                <a:gd name="T23" fmla="*/ 10 h 16"/>
                <a:gd name="T24" fmla="*/ 16 w 22"/>
                <a:gd name="T25" fmla="*/ 7 h 16"/>
                <a:gd name="T26" fmla="*/ 18 w 22"/>
                <a:gd name="T27" fmla="*/ 6 h 16"/>
                <a:gd name="T28" fmla="*/ 22 w 22"/>
                <a:gd name="T29" fmla="*/ 6 h 16"/>
                <a:gd name="T30" fmla="*/ 22 w 22"/>
                <a:gd name="T31" fmla="*/ 3 h 16"/>
                <a:gd name="T32" fmla="*/ 20 w 22"/>
                <a:gd name="T33" fmla="*/ 0 h 16"/>
                <a:gd name="T34" fmla="*/ 18 w 22"/>
                <a:gd name="T35" fmla="*/ 0 h 16"/>
                <a:gd name="T36" fmla="*/ 14 w 22"/>
                <a:gd name="T37" fmla="*/ 0 h 16"/>
                <a:gd name="T38" fmla="*/ 14 w 22"/>
                <a:gd name="T39" fmla="*/ 2 h 16"/>
                <a:gd name="T40" fmla="*/ 12 w 22"/>
                <a:gd name="T41" fmla="*/ 2 h 16"/>
                <a:gd name="T42" fmla="*/ 11 w 22"/>
                <a:gd name="T43" fmla="*/ 1 h 16"/>
                <a:gd name="T44" fmla="*/ 8 w 22"/>
                <a:gd name="T45" fmla="*/ 1 h 16"/>
                <a:gd name="T46" fmla="*/ 8 w 22"/>
                <a:gd name="T47" fmla="*/ 2 h 16"/>
                <a:gd name="T48" fmla="*/ 9 w 22"/>
                <a:gd name="T49" fmla="*/ 3 h 16"/>
                <a:gd name="T50" fmla="*/ 9 w 22"/>
                <a:gd name="T51" fmla="*/ 6 h 16"/>
                <a:gd name="T52" fmla="*/ 9 w 22"/>
                <a:gd name="T53" fmla="*/ 7 h 16"/>
                <a:gd name="T54" fmla="*/ 7 w 22"/>
                <a:gd name="T55" fmla="*/ 6 h 16"/>
                <a:gd name="T56" fmla="*/ 5 w 22"/>
                <a:gd name="T57" fmla="*/ 3 h 16"/>
                <a:gd name="T58" fmla="*/ 2 w 22"/>
                <a:gd name="T59" fmla="*/ 3 h 16"/>
                <a:gd name="T60" fmla="*/ 1 w 22"/>
                <a:gd name="T61" fmla="*/ 5 h 16"/>
                <a:gd name="T62" fmla="*/ 0 w 22"/>
                <a:gd name="T63" fmla="*/ 6 h 16"/>
                <a:gd name="T64" fmla="*/ 0 w 22"/>
                <a:gd name="T6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16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7" y="16"/>
                    <a:pt x="7" y="14"/>
                  </a:cubicBezTo>
                  <a:cubicBezTo>
                    <a:pt x="7" y="13"/>
                    <a:pt x="9" y="12"/>
                    <a:pt x="9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51" name="Freeform 561"/>
            <p:cNvSpPr>
              <a:spLocks/>
            </p:cNvSpPr>
            <p:nvPr/>
          </p:nvSpPr>
          <p:spPr bwMode="gray">
            <a:xfrm>
              <a:off x="5355118" y="2246952"/>
              <a:ext cx="5196" cy="3340"/>
            </a:xfrm>
            <a:custGeom>
              <a:avLst/>
              <a:gdLst>
                <a:gd name="T0" fmla="*/ 0 w 12"/>
                <a:gd name="T1" fmla="*/ 6 h 8"/>
                <a:gd name="T2" fmla="*/ 2 w 12"/>
                <a:gd name="T3" fmla="*/ 8 h 8"/>
                <a:gd name="T4" fmla="*/ 5 w 12"/>
                <a:gd name="T5" fmla="*/ 5 h 8"/>
                <a:gd name="T6" fmla="*/ 6 w 12"/>
                <a:gd name="T7" fmla="*/ 5 h 8"/>
                <a:gd name="T8" fmla="*/ 11 w 12"/>
                <a:gd name="T9" fmla="*/ 5 h 8"/>
                <a:gd name="T10" fmla="*/ 12 w 12"/>
                <a:gd name="T11" fmla="*/ 4 h 8"/>
                <a:gd name="T12" fmla="*/ 9 w 12"/>
                <a:gd name="T13" fmla="*/ 1 h 8"/>
                <a:gd name="T14" fmla="*/ 9 w 12"/>
                <a:gd name="T15" fmla="*/ 0 h 8"/>
                <a:gd name="T16" fmla="*/ 3 w 12"/>
                <a:gd name="T17" fmla="*/ 1 h 8"/>
                <a:gd name="T18" fmla="*/ 3 w 12"/>
                <a:gd name="T19" fmla="*/ 4 h 8"/>
                <a:gd name="T20" fmla="*/ 1 w 12"/>
                <a:gd name="T21" fmla="*/ 4 h 8"/>
                <a:gd name="T22" fmla="*/ 0 w 12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8">
                  <a:moveTo>
                    <a:pt x="0" y="6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9" y="1"/>
                  </a:lnTo>
                  <a:lnTo>
                    <a:pt x="9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52" name="Freeform 562"/>
            <p:cNvSpPr>
              <a:spLocks/>
            </p:cNvSpPr>
            <p:nvPr/>
          </p:nvSpPr>
          <p:spPr bwMode="gray">
            <a:xfrm>
              <a:off x="5300188" y="2271819"/>
              <a:ext cx="3711" cy="1856"/>
            </a:xfrm>
            <a:custGeom>
              <a:avLst/>
              <a:gdLst>
                <a:gd name="T0" fmla="*/ 1 w 9"/>
                <a:gd name="T1" fmla="*/ 2 h 5"/>
                <a:gd name="T2" fmla="*/ 0 w 9"/>
                <a:gd name="T3" fmla="*/ 4 h 5"/>
                <a:gd name="T4" fmla="*/ 4 w 9"/>
                <a:gd name="T5" fmla="*/ 5 h 5"/>
                <a:gd name="T6" fmla="*/ 8 w 9"/>
                <a:gd name="T7" fmla="*/ 5 h 5"/>
                <a:gd name="T8" fmla="*/ 9 w 9"/>
                <a:gd name="T9" fmla="*/ 0 h 5"/>
                <a:gd name="T10" fmla="*/ 5 w 9"/>
                <a:gd name="T11" fmla="*/ 0 h 5"/>
                <a:gd name="T12" fmla="*/ 2 w 9"/>
                <a:gd name="T13" fmla="*/ 0 h 5"/>
                <a:gd name="T14" fmla="*/ 1 w 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lnTo>
                    <a:pt x="0" y="4"/>
                  </a:lnTo>
                  <a:lnTo>
                    <a:pt x="4" y="5"/>
                  </a:lnTo>
                  <a:lnTo>
                    <a:pt x="8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53" name="Freeform 563"/>
            <p:cNvSpPr>
              <a:spLocks/>
            </p:cNvSpPr>
            <p:nvPr/>
          </p:nvSpPr>
          <p:spPr bwMode="gray">
            <a:xfrm>
              <a:off x="5290909" y="2273304"/>
              <a:ext cx="8908" cy="4454"/>
            </a:xfrm>
            <a:custGeom>
              <a:avLst/>
              <a:gdLst>
                <a:gd name="T0" fmla="*/ 12 w 15"/>
                <a:gd name="T1" fmla="*/ 0 h 8"/>
                <a:gd name="T2" fmla="*/ 14 w 15"/>
                <a:gd name="T3" fmla="*/ 2 h 8"/>
                <a:gd name="T4" fmla="*/ 15 w 15"/>
                <a:gd name="T5" fmla="*/ 4 h 8"/>
                <a:gd name="T6" fmla="*/ 13 w 15"/>
                <a:gd name="T7" fmla="*/ 6 h 8"/>
                <a:gd name="T8" fmla="*/ 9 w 15"/>
                <a:gd name="T9" fmla="*/ 6 h 8"/>
                <a:gd name="T10" fmla="*/ 5 w 15"/>
                <a:gd name="T11" fmla="*/ 7 h 8"/>
                <a:gd name="T12" fmla="*/ 2 w 15"/>
                <a:gd name="T13" fmla="*/ 8 h 8"/>
                <a:gd name="T14" fmla="*/ 0 w 15"/>
                <a:gd name="T15" fmla="*/ 6 h 8"/>
                <a:gd name="T16" fmla="*/ 0 w 15"/>
                <a:gd name="T17" fmla="*/ 5 h 8"/>
                <a:gd name="T18" fmla="*/ 2 w 15"/>
                <a:gd name="T19" fmla="*/ 3 h 8"/>
                <a:gd name="T20" fmla="*/ 3 w 15"/>
                <a:gd name="T21" fmla="*/ 2 h 8"/>
                <a:gd name="T22" fmla="*/ 5 w 15"/>
                <a:gd name="T23" fmla="*/ 2 h 8"/>
                <a:gd name="T24" fmla="*/ 7 w 15"/>
                <a:gd name="T25" fmla="*/ 1 h 8"/>
                <a:gd name="T26" fmla="*/ 9 w 15"/>
                <a:gd name="T27" fmla="*/ 0 h 8"/>
                <a:gd name="T28" fmla="*/ 1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12" y="0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6"/>
                    <a:pt x="13" y="6"/>
                  </a:cubicBezTo>
                  <a:cubicBezTo>
                    <a:pt x="12" y="6"/>
                    <a:pt x="9" y="6"/>
                    <a:pt x="9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54" name="Freeform 564"/>
            <p:cNvSpPr>
              <a:spLocks/>
            </p:cNvSpPr>
            <p:nvPr/>
          </p:nvSpPr>
          <p:spPr bwMode="gray">
            <a:xfrm>
              <a:off x="5284600" y="2279613"/>
              <a:ext cx="1484" cy="1484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1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55" name="Freeform 565"/>
            <p:cNvSpPr>
              <a:spLocks/>
            </p:cNvSpPr>
            <p:nvPr/>
          </p:nvSpPr>
          <p:spPr bwMode="gray">
            <a:xfrm>
              <a:off x="5275692" y="2281840"/>
              <a:ext cx="7052" cy="4825"/>
            </a:xfrm>
            <a:custGeom>
              <a:avLst/>
              <a:gdLst>
                <a:gd name="T0" fmla="*/ 16 w 16"/>
                <a:gd name="T1" fmla="*/ 3 h 11"/>
                <a:gd name="T2" fmla="*/ 16 w 16"/>
                <a:gd name="T3" fmla="*/ 0 h 11"/>
                <a:gd name="T4" fmla="*/ 14 w 16"/>
                <a:gd name="T5" fmla="*/ 0 h 11"/>
                <a:gd name="T6" fmla="*/ 12 w 16"/>
                <a:gd name="T7" fmla="*/ 0 h 11"/>
                <a:gd name="T8" fmla="*/ 8 w 16"/>
                <a:gd name="T9" fmla="*/ 0 h 11"/>
                <a:gd name="T10" fmla="*/ 8 w 16"/>
                <a:gd name="T11" fmla="*/ 3 h 11"/>
                <a:gd name="T12" fmla="*/ 9 w 16"/>
                <a:gd name="T13" fmla="*/ 4 h 11"/>
                <a:gd name="T14" fmla="*/ 8 w 16"/>
                <a:gd name="T15" fmla="*/ 4 h 11"/>
                <a:gd name="T16" fmla="*/ 7 w 16"/>
                <a:gd name="T17" fmla="*/ 7 h 11"/>
                <a:gd name="T18" fmla="*/ 3 w 16"/>
                <a:gd name="T19" fmla="*/ 9 h 11"/>
                <a:gd name="T20" fmla="*/ 0 w 16"/>
                <a:gd name="T21" fmla="*/ 11 h 11"/>
                <a:gd name="T22" fmla="*/ 5 w 16"/>
                <a:gd name="T23" fmla="*/ 11 h 11"/>
                <a:gd name="T24" fmla="*/ 11 w 16"/>
                <a:gd name="T25" fmla="*/ 8 h 11"/>
                <a:gd name="T26" fmla="*/ 13 w 16"/>
                <a:gd name="T27" fmla="*/ 5 h 11"/>
                <a:gd name="T28" fmla="*/ 16 w 16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1">
                  <a:moveTo>
                    <a:pt x="16" y="3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7"/>
                  </a:lnTo>
                  <a:lnTo>
                    <a:pt x="3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1" y="8"/>
                  </a:lnTo>
                  <a:lnTo>
                    <a:pt x="13" y="5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56" name="Freeform 566"/>
            <p:cNvSpPr>
              <a:spLocks/>
            </p:cNvSpPr>
            <p:nvPr/>
          </p:nvSpPr>
          <p:spPr bwMode="gray">
            <a:xfrm>
              <a:off x="5273094" y="2283696"/>
              <a:ext cx="1856" cy="2969"/>
            </a:xfrm>
            <a:custGeom>
              <a:avLst/>
              <a:gdLst>
                <a:gd name="T0" fmla="*/ 4 w 4"/>
                <a:gd name="T1" fmla="*/ 3 h 6"/>
                <a:gd name="T2" fmla="*/ 2 w 4"/>
                <a:gd name="T3" fmla="*/ 0 h 6"/>
                <a:gd name="T4" fmla="*/ 0 w 4"/>
                <a:gd name="T5" fmla="*/ 3 h 6"/>
                <a:gd name="T6" fmla="*/ 0 w 4"/>
                <a:gd name="T7" fmla="*/ 6 h 6"/>
                <a:gd name="T8" fmla="*/ 4 w 4"/>
                <a:gd name="T9" fmla="*/ 6 h 6"/>
                <a:gd name="T10" fmla="*/ 4 w 4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57" name="Freeform 567"/>
            <p:cNvSpPr>
              <a:spLocks/>
            </p:cNvSpPr>
            <p:nvPr/>
          </p:nvSpPr>
          <p:spPr bwMode="gray">
            <a:xfrm>
              <a:off x="5277548" y="2231735"/>
              <a:ext cx="8536" cy="5196"/>
            </a:xfrm>
            <a:custGeom>
              <a:avLst/>
              <a:gdLst>
                <a:gd name="T0" fmla="*/ 0 w 15"/>
                <a:gd name="T1" fmla="*/ 3 h 9"/>
                <a:gd name="T2" fmla="*/ 7 w 15"/>
                <a:gd name="T3" fmla="*/ 7 h 9"/>
                <a:gd name="T4" fmla="*/ 12 w 15"/>
                <a:gd name="T5" fmla="*/ 8 h 9"/>
                <a:gd name="T6" fmla="*/ 15 w 15"/>
                <a:gd name="T7" fmla="*/ 5 h 9"/>
                <a:gd name="T8" fmla="*/ 15 w 15"/>
                <a:gd name="T9" fmla="*/ 3 h 9"/>
                <a:gd name="T10" fmla="*/ 14 w 15"/>
                <a:gd name="T11" fmla="*/ 1 h 9"/>
                <a:gd name="T12" fmla="*/ 10 w 15"/>
                <a:gd name="T13" fmla="*/ 0 h 9"/>
                <a:gd name="T14" fmla="*/ 8 w 15"/>
                <a:gd name="T15" fmla="*/ 0 h 9"/>
                <a:gd name="T16" fmla="*/ 6 w 15"/>
                <a:gd name="T17" fmla="*/ 2 h 9"/>
                <a:gd name="T18" fmla="*/ 3 w 15"/>
                <a:gd name="T19" fmla="*/ 2 h 9"/>
                <a:gd name="T20" fmla="*/ 1 w 15"/>
                <a:gd name="T21" fmla="*/ 2 h 9"/>
                <a:gd name="T22" fmla="*/ 0 w 15"/>
                <a:gd name="T2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11" y="9"/>
                    <a:pt x="12" y="8"/>
                  </a:cubicBezTo>
                  <a:cubicBezTo>
                    <a:pt x="13" y="7"/>
                    <a:pt x="15" y="6"/>
                    <a:pt x="15" y="5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58" name="Freeform 568"/>
            <p:cNvSpPr>
              <a:spLocks/>
            </p:cNvSpPr>
            <p:nvPr/>
          </p:nvSpPr>
          <p:spPr bwMode="gray">
            <a:xfrm>
              <a:off x="5302786" y="2175320"/>
              <a:ext cx="3711" cy="2227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3 h 4"/>
                <a:gd name="T4" fmla="*/ 3 w 7"/>
                <a:gd name="T5" fmla="*/ 3 h 4"/>
                <a:gd name="T6" fmla="*/ 5 w 7"/>
                <a:gd name="T7" fmla="*/ 4 h 4"/>
                <a:gd name="T8" fmla="*/ 6 w 7"/>
                <a:gd name="T9" fmla="*/ 2 h 4"/>
                <a:gd name="T10" fmla="*/ 5 w 7"/>
                <a:gd name="T11" fmla="*/ 1 h 4"/>
                <a:gd name="T12" fmla="*/ 3 w 7"/>
                <a:gd name="T13" fmla="*/ 0 h 4"/>
                <a:gd name="T14" fmla="*/ 1 w 7"/>
                <a:gd name="T15" fmla="*/ 0 h 4"/>
                <a:gd name="T16" fmla="*/ 0 w 7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7" y="3"/>
                    <a:pt x="6" y="2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59" name="Freeform 569"/>
            <p:cNvSpPr>
              <a:spLocks/>
            </p:cNvSpPr>
            <p:nvPr/>
          </p:nvSpPr>
          <p:spPr bwMode="gray">
            <a:xfrm>
              <a:off x="5306126" y="2177918"/>
              <a:ext cx="2227" cy="1856"/>
            </a:xfrm>
            <a:custGeom>
              <a:avLst/>
              <a:gdLst>
                <a:gd name="T0" fmla="*/ 1 w 5"/>
                <a:gd name="T1" fmla="*/ 4 h 4"/>
                <a:gd name="T2" fmla="*/ 4 w 5"/>
                <a:gd name="T3" fmla="*/ 4 h 4"/>
                <a:gd name="T4" fmla="*/ 5 w 5"/>
                <a:gd name="T5" fmla="*/ 3 h 4"/>
                <a:gd name="T6" fmla="*/ 3 w 5"/>
                <a:gd name="T7" fmla="*/ 0 h 4"/>
                <a:gd name="T8" fmla="*/ 0 w 5"/>
                <a:gd name="T9" fmla="*/ 1 h 4"/>
                <a:gd name="T10" fmla="*/ 1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CED5DD"/>
                </a:solidFill>
              </a:endParaRPr>
            </a:p>
          </p:txBody>
        </p:sp>
        <p:sp>
          <p:nvSpPr>
            <p:cNvPr id="1860" name="Freeform 570"/>
            <p:cNvSpPr>
              <a:spLocks/>
            </p:cNvSpPr>
            <p:nvPr/>
          </p:nvSpPr>
          <p:spPr bwMode="gray">
            <a:xfrm>
              <a:off x="5786394" y="2579131"/>
              <a:ext cx="212669" cy="212669"/>
            </a:xfrm>
            <a:custGeom>
              <a:avLst/>
              <a:gdLst>
                <a:gd name="T0" fmla="*/ 113 w 377"/>
                <a:gd name="T1" fmla="*/ 178 h 377"/>
                <a:gd name="T2" fmla="*/ 82 w 377"/>
                <a:gd name="T3" fmla="*/ 144 h 377"/>
                <a:gd name="T4" fmla="*/ 42 w 377"/>
                <a:gd name="T5" fmla="*/ 156 h 377"/>
                <a:gd name="T6" fmla="*/ 25 w 377"/>
                <a:gd name="T7" fmla="*/ 147 h 377"/>
                <a:gd name="T8" fmla="*/ 4 w 377"/>
                <a:gd name="T9" fmla="*/ 131 h 377"/>
                <a:gd name="T10" fmla="*/ 21 w 377"/>
                <a:gd name="T11" fmla="*/ 94 h 377"/>
                <a:gd name="T12" fmla="*/ 40 w 377"/>
                <a:gd name="T13" fmla="*/ 53 h 377"/>
                <a:gd name="T14" fmla="*/ 61 w 377"/>
                <a:gd name="T15" fmla="*/ 31 h 377"/>
                <a:gd name="T16" fmla="*/ 80 w 377"/>
                <a:gd name="T17" fmla="*/ 42 h 377"/>
                <a:gd name="T18" fmla="*/ 94 w 377"/>
                <a:gd name="T19" fmla="*/ 15 h 377"/>
                <a:gd name="T20" fmla="*/ 119 w 377"/>
                <a:gd name="T21" fmla="*/ 10 h 377"/>
                <a:gd name="T22" fmla="*/ 136 w 377"/>
                <a:gd name="T23" fmla="*/ 16 h 377"/>
                <a:gd name="T24" fmla="*/ 158 w 377"/>
                <a:gd name="T25" fmla="*/ 34 h 377"/>
                <a:gd name="T26" fmla="*/ 177 w 377"/>
                <a:gd name="T27" fmla="*/ 27 h 377"/>
                <a:gd name="T28" fmla="*/ 187 w 377"/>
                <a:gd name="T29" fmla="*/ 29 h 377"/>
                <a:gd name="T30" fmla="*/ 204 w 377"/>
                <a:gd name="T31" fmla="*/ 29 h 377"/>
                <a:gd name="T32" fmla="*/ 211 w 377"/>
                <a:gd name="T33" fmla="*/ 16 h 377"/>
                <a:gd name="T34" fmla="*/ 220 w 377"/>
                <a:gd name="T35" fmla="*/ 15 h 377"/>
                <a:gd name="T36" fmla="*/ 228 w 377"/>
                <a:gd name="T37" fmla="*/ 33 h 377"/>
                <a:gd name="T38" fmla="*/ 223 w 377"/>
                <a:gd name="T39" fmla="*/ 49 h 377"/>
                <a:gd name="T40" fmla="*/ 220 w 377"/>
                <a:gd name="T41" fmla="*/ 58 h 377"/>
                <a:gd name="T42" fmla="*/ 206 w 377"/>
                <a:gd name="T43" fmla="*/ 66 h 377"/>
                <a:gd name="T44" fmla="*/ 222 w 377"/>
                <a:gd name="T45" fmla="*/ 62 h 377"/>
                <a:gd name="T46" fmla="*/ 232 w 377"/>
                <a:gd name="T47" fmla="*/ 69 h 377"/>
                <a:gd name="T48" fmla="*/ 239 w 377"/>
                <a:gd name="T49" fmla="*/ 70 h 377"/>
                <a:gd name="T50" fmla="*/ 248 w 377"/>
                <a:gd name="T51" fmla="*/ 61 h 377"/>
                <a:gd name="T52" fmla="*/ 263 w 377"/>
                <a:gd name="T53" fmla="*/ 59 h 377"/>
                <a:gd name="T54" fmla="*/ 275 w 377"/>
                <a:gd name="T55" fmla="*/ 63 h 377"/>
                <a:gd name="T56" fmla="*/ 285 w 377"/>
                <a:gd name="T57" fmla="*/ 73 h 377"/>
                <a:gd name="T58" fmla="*/ 285 w 377"/>
                <a:gd name="T59" fmla="*/ 75 h 377"/>
                <a:gd name="T60" fmla="*/ 294 w 377"/>
                <a:gd name="T61" fmla="*/ 74 h 377"/>
                <a:gd name="T62" fmla="*/ 317 w 377"/>
                <a:gd name="T63" fmla="*/ 78 h 377"/>
                <a:gd name="T64" fmla="*/ 346 w 377"/>
                <a:gd name="T65" fmla="*/ 91 h 377"/>
                <a:gd name="T66" fmla="*/ 372 w 377"/>
                <a:gd name="T67" fmla="*/ 101 h 377"/>
                <a:gd name="T68" fmla="*/ 373 w 377"/>
                <a:gd name="T69" fmla="*/ 138 h 377"/>
                <a:gd name="T70" fmla="*/ 354 w 377"/>
                <a:gd name="T71" fmla="*/ 159 h 377"/>
                <a:gd name="T72" fmla="*/ 338 w 377"/>
                <a:gd name="T73" fmla="*/ 174 h 377"/>
                <a:gd name="T74" fmla="*/ 336 w 377"/>
                <a:gd name="T75" fmla="*/ 191 h 377"/>
                <a:gd name="T76" fmla="*/ 335 w 377"/>
                <a:gd name="T77" fmla="*/ 218 h 377"/>
                <a:gd name="T78" fmla="*/ 330 w 377"/>
                <a:gd name="T79" fmla="*/ 239 h 377"/>
                <a:gd name="T80" fmla="*/ 319 w 377"/>
                <a:gd name="T81" fmla="*/ 255 h 377"/>
                <a:gd name="T82" fmla="*/ 308 w 377"/>
                <a:gd name="T83" fmla="*/ 271 h 377"/>
                <a:gd name="T84" fmla="*/ 293 w 377"/>
                <a:gd name="T85" fmla="*/ 276 h 377"/>
                <a:gd name="T86" fmla="*/ 279 w 377"/>
                <a:gd name="T87" fmla="*/ 281 h 377"/>
                <a:gd name="T88" fmla="*/ 264 w 377"/>
                <a:gd name="T89" fmla="*/ 287 h 377"/>
                <a:gd name="T90" fmla="*/ 245 w 377"/>
                <a:gd name="T91" fmla="*/ 303 h 377"/>
                <a:gd name="T92" fmla="*/ 245 w 377"/>
                <a:gd name="T93" fmla="*/ 322 h 377"/>
                <a:gd name="T94" fmla="*/ 232 w 377"/>
                <a:gd name="T95" fmla="*/ 344 h 377"/>
                <a:gd name="T96" fmla="*/ 211 w 377"/>
                <a:gd name="T97" fmla="*/ 371 h 377"/>
                <a:gd name="T98" fmla="*/ 224 w 377"/>
                <a:gd name="T99" fmla="*/ 355 h 377"/>
                <a:gd name="T100" fmla="*/ 218 w 377"/>
                <a:gd name="T101" fmla="*/ 356 h 377"/>
                <a:gd name="T102" fmla="*/ 210 w 377"/>
                <a:gd name="T103" fmla="*/ 369 h 377"/>
                <a:gd name="T104" fmla="*/ 190 w 377"/>
                <a:gd name="T105" fmla="*/ 368 h 377"/>
                <a:gd name="T106" fmla="*/ 171 w 377"/>
                <a:gd name="T107" fmla="*/ 355 h 377"/>
                <a:gd name="T108" fmla="*/ 173 w 377"/>
                <a:gd name="T109" fmla="*/ 333 h 377"/>
                <a:gd name="T110" fmla="*/ 190 w 377"/>
                <a:gd name="T111" fmla="*/ 302 h 377"/>
                <a:gd name="T112" fmla="*/ 177 w 377"/>
                <a:gd name="T113" fmla="*/ 276 h 377"/>
                <a:gd name="T114" fmla="*/ 154 w 377"/>
                <a:gd name="T115" fmla="*/ 251 h 377"/>
                <a:gd name="T116" fmla="*/ 150 w 377"/>
                <a:gd name="T117" fmla="*/ 21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7" h="377">
                  <a:moveTo>
                    <a:pt x="137" y="209"/>
                  </a:moveTo>
                  <a:cubicBezTo>
                    <a:pt x="133" y="208"/>
                    <a:pt x="133" y="208"/>
                    <a:pt x="133" y="208"/>
                  </a:cubicBezTo>
                  <a:cubicBezTo>
                    <a:pt x="132" y="201"/>
                    <a:pt x="132" y="201"/>
                    <a:pt x="132" y="201"/>
                  </a:cubicBezTo>
                  <a:cubicBezTo>
                    <a:pt x="132" y="201"/>
                    <a:pt x="130" y="200"/>
                    <a:pt x="130" y="198"/>
                  </a:cubicBezTo>
                  <a:cubicBezTo>
                    <a:pt x="130" y="197"/>
                    <a:pt x="131" y="197"/>
                    <a:pt x="131" y="196"/>
                  </a:cubicBezTo>
                  <a:cubicBezTo>
                    <a:pt x="131" y="194"/>
                    <a:pt x="130" y="190"/>
                    <a:pt x="130" y="189"/>
                  </a:cubicBezTo>
                  <a:cubicBezTo>
                    <a:pt x="130" y="188"/>
                    <a:pt x="131" y="186"/>
                    <a:pt x="130" y="185"/>
                  </a:cubicBezTo>
                  <a:cubicBezTo>
                    <a:pt x="128" y="184"/>
                    <a:pt x="126" y="182"/>
                    <a:pt x="125" y="182"/>
                  </a:cubicBezTo>
                  <a:cubicBezTo>
                    <a:pt x="123" y="182"/>
                    <a:pt x="117" y="181"/>
                    <a:pt x="117" y="181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113" y="178"/>
                    <a:pt x="109" y="178"/>
                    <a:pt x="109" y="177"/>
                  </a:cubicBezTo>
                  <a:cubicBezTo>
                    <a:pt x="108" y="176"/>
                    <a:pt x="106" y="173"/>
                    <a:pt x="105" y="173"/>
                  </a:cubicBezTo>
                  <a:cubicBezTo>
                    <a:pt x="104" y="173"/>
                    <a:pt x="99" y="171"/>
                    <a:pt x="99" y="171"/>
                  </a:cubicBezTo>
                  <a:cubicBezTo>
                    <a:pt x="99" y="171"/>
                    <a:pt x="94" y="173"/>
                    <a:pt x="93" y="171"/>
                  </a:cubicBezTo>
                  <a:cubicBezTo>
                    <a:pt x="92" y="170"/>
                    <a:pt x="83" y="162"/>
                    <a:pt x="83" y="162"/>
                  </a:cubicBezTo>
                  <a:cubicBezTo>
                    <a:pt x="83" y="162"/>
                    <a:pt x="83" y="157"/>
                    <a:pt x="83" y="156"/>
                  </a:cubicBezTo>
                  <a:cubicBezTo>
                    <a:pt x="83" y="155"/>
                    <a:pt x="82" y="154"/>
                    <a:pt x="82" y="153"/>
                  </a:cubicBezTo>
                  <a:cubicBezTo>
                    <a:pt x="82" y="152"/>
                    <a:pt x="83" y="150"/>
                    <a:pt x="83" y="150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0" y="154"/>
                    <a:pt x="60" y="154"/>
                    <a:pt x="60" y="15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3" y="158"/>
                    <a:pt x="53" y="158"/>
                    <a:pt x="53" y="158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40" y="156"/>
                    <a:pt x="40" y="156"/>
                    <a:pt x="40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43"/>
                    <a:pt x="16" y="141"/>
                    <a:pt x="14" y="141"/>
                  </a:cubicBezTo>
                  <a:cubicBezTo>
                    <a:pt x="12" y="141"/>
                    <a:pt x="10" y="141"/>
                    <a:pt x="10" y="141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37"/>
                    <a:pt x="7" y="137"/>
                    <a:pt x="7" y="136"/>
                  </a:cubicBezTo>
                  <a:cubicBezTo>
                    <a:pt x="7" y="135"/>
                    <a:pt x="6" y="133"/>
                    <a:pt x="6" y="13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4"/>
                    <a:pt x="0" y="123"/>
                  </a:cubicBezTo>
                  <a:cubicBezTo>
                    <a:pt x="0" y="121"/>
                    <a:pt x="2" y="122"/>
                    <a:pt x="2" y="121"/>
                  </a:cubicBezTo>
                  <a:cubicBezTo>
                    <a:pt x="2" y="120"/>
                    <a:pt x="1" y="117"/>
                    <a:pt x="2" y="117"/>
                  </a:cubicBezTo>
                  <a:cubicBezTo>
                    <a:pt x="3" y="116"/>
                    <a:pt x="6" y="114"/>
                    <a:pt x="7" y="113"/>
                  </a:cubicBezTo>
                  <a:cubicBezTo>
                    <a:pt x="8" y="112"/>
                    <a:pt x="7" y="110"/>
                    <a:pt x="7" y="109"/>
                  </a:cubicBezTo>
                  <a:cubicBezTo>
                    <a:pt x="7" y="108"/>
                    <a:pt x="10" y="107"/>
                    <a:pt x="10" y="105"/>
                  </a:cubicBezTo>
                  <a:cubicBezTo>
                    <a:pt x="10" y="104"/>
                    <a:pt x="10" y="101"/>
                    <a:pt x="10" y="100"/>
                  </a:cubicBezTo>
                  <a:cubicBezTo>
                    <a:pt x="11" y="99"/>
                    <a:pt x="21" y="94"/>
                    <a:pt x="21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44" y="44"/>
                    <a:pt x="45" y="43"/>
                  </a:cubicBezTo>
                  <a:cubicBezTo>
                    <a:pt x="46" y="43"/>
                    <a:pt x="46" y="42"/>
                    <a:pt x="45" y="42"/>
                  </a:cubicBezTo>
                  <a:cubicBezTo>
                    <a:pt x="44" y="41"/>
                    <a:pt x="39" y="40"/>
                    <a:pt x="39" y="4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2"/>
                    <a:pt x="55" y="32"/>
                  </a:cubicBezTo>
                  <a:cubicBezTo>
                    <a:pt x="56" y="32"/>
                    <a:pt x="57" y="34"/>
                    <a:pt x="58" y="34"/>
                  </a:cubicBezTo>
                  <a:cubicBezTo>
                    <a:pt x="59" y="34"/>
                    <a:pt x="60" y="32"/>
                    <a:pt x="61" y="31"/>
                  </a:cubicBezTo>
                  <a:cubicBezTo>
                    <a:pt x="61" y="30"/>
                    <a:pt x="62" y="30"/>
                    <a:pt x="63" y="30"/>
                  </a:cubicBezTo>
                  <a:cubicBezTo>
                    <a:pt x="64" y="31"/>
                    <a:pt x="66" y="35"/>
                    <a:pt x="66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2" y="42"/>
                    <a:pt x="73" y="43"/>
                  </a:cubicBezTo>
                  <a:cubicBezTo>
                    <a:pt x="75" y="45"/>
                    <a:pt x="75" y="44"/>
                    <a:pt x="75" y="44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6"/>
                    <a:pt x="94" y="35"/>
                    <a:pt x="95" y="35"/>
                  </a:cubicBezTo>
                  <a:cubicBezTo>
                    <a:pt x="96" y="35"/>
                    <a:pt x="95" y="32"/>
                    <a:pt x="95" y="32"/>
                  </a:cubicBezTo>
                  <a:cubicBezTo>
                    <a:pt x="95" y="32"/>
                    <a:pt x="97" y="32"/>
                    <a:pt x="98" y="32"/>
                  </a:cubicBezTo>
                  <a:cubicBezTo>
                    <a:pt x="99" y="32"/>
                    <a:pt x="101" y="28"/>
                    <a:pt x="101" y="27"/>
                  </a:cubicBezTo>
                  <a:cubicBezTo>
                    <a:pt x="101" y="25"/>
                    <a:pt x="99" y="27"/>
                    <a:pt x="96" y="27"/>
                  </a:cubicBezTo>
                  <a:cubicBezTo>
                    <a:pt x="94" y="27"/>
                    <a:pt x="96" y="24"/>
                    <a:pt x="96" y="23"/>
                  </a:cubicBezTo>
                  <a:cubicBezTo>
                    <a:pt x="96" y="21"/>
                    <a:pt x="95" y="21"/>
                    <a:pt x="94" y="20"/>
                  </a:cubicBezTo>
                  <a:cubicBezTo>
                    <a:pt x="93" y="19"/>
                    <a:pt x="94" y="16"/>
                    <a:pt x="94" y="15"/>
                  </a:cubicBezTo>
                  <a:cubicBezTo>
                    <a:pt x="94" y="14"/>
                    <a:pt x="90" y="12"/>
                    <a:pt x="90" y="10"/>
                  </a:cubicBezTo>
                  <a:cubicBezTo>
                    <a:pt x="90" y="9"/>
                    <a:pt x="92" y="10"/>
                    <a:pt x="94" y="10"/>
                  </a:cubicBezTo>
                  <a:cubicBezTo>
                    <a:pt x="95" y="10"/>
                    <a:pt x="96" y="12"/>
                    <a:pt x="97" y="12"/>
                  </a:cubicBezTo>
                  <a:cubicBezTo>
                    <a:pt x="99" y="12"/>
                    <a:pt x="102" y="12"/>
                    <a:pt x="103" y="12"/>
                  </a:cubicBezTo>
                  <a:cubicBezTo>
                    <a:pt x="104" y="12"/>
                    <a:pt x="106" y="15"/>
                    <a:pt x="107" y="15"/>
                  </a:cubicBezTo>
                  <a:cubicBezTo>
                    <a:pt x="109" y="15"/>
                    <a:pt x="108" y="12"/>
                    <a:pt x="108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8" y="10"/>
                    <a:pt x="119" y="10"/>
                  </a:cubicBezTo>
                  <a:cubicBezTo>
                    <a:pt x="119" y="10"/>
                    <a:pt x="122" y="7"/>
                    <a:pt x="122" y="7"/>
                  </a:cubicBezTo>
                  <a:cubicBezTo>
                    <a:pt x="122" y="7"/>
                    <a:pt x="127" y="5"/>
                    <a:pt x="128" y="4"/>
                  </a:cubicBezTo>
                  <a:cubicBezTo>
                    <a:pt x="129" y="3"/>
                    <a:pt x="128" y="1"/>
                    <a:pt x="128" y="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5" y="3"/>
                    <a:pt x="134" y="4"/>
                  </a:cubicBezTo>
                  <a:cubicBezTo>
                    <a:pt x="134" y="5"/>
                    <a:pt x="133" y="6"/>
                    <a:pt x="133" y="7"/>
                  </a:cubicBezTo>
                  <a:cubicBezTo>
                    <a:pt x="134" y="7"/>
                    <a:pt x="137" y="8"/>
                    <a:pt x="137" y="8"/>
                  </a:cubicBezTo>
                  <a:cubicBezTo>
                    <a:pt x="137" y="9"/>
                    <a:pt x="137" y="11"/>
                    <a:pt x="137" y="11"/>
                  </a:cubicBezTo>
                  <a:cubicBezTo>
                    <a:pt x="137" y="11"/>
                    <a:pt x="139" y="12"/>
                    <a:pt x="139" y="13"/>
                  </a:cubicBezTo>
                  <a:cubicBezTo>
                    <a:pt x="139" y="13"/>
                    <a:pt x="136" y="15"/>
                    <a:pt x="136" y="16"/>
                  </a:cubicBezTo>
                  <a:cubicBezTo>
                    <a:pt x="136" y="17"/>
                    <a:pt x="136" y="19"/>
                    <a:pt x="136" y="20"/>
                  </a:cubicBezTo>
                  <a:cubicBezTo>
                    <a:pt x="135" y="20"/>
                    <a:pt x="134" y="20"/>
                    <a:pt x="134" y="22"/>
                  </a:cubicBezTo>
                  <a:cubicBezTo>
                    <a:pt x="134" y="23"/>
                    <a:pt x="136" y="29"/>
                    <a:pt x="136" y="2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7" y="31"/>
                    <a:pt x="139" y="35"/>
                    <a:pt x="140" y="35"/>
                  </a:cubicBezTo>
                  <a:cubicBezTo>
                    <a:pt x="141" y="36"/>
                    <a:pt x="146" y="39"/>
                    <a:pt x="146" y="39"/>
                  </a:cubicBezTo>
                  <a:cubicBezTo>
                    <a:pt x="146" y="39"/>
                    <a:pt x="149" y="35"/>
                    <a:pt x="150" y="35"/>
                  </a:cubicBezTo>
                  <a:cubicBezTo>
                    <a:pt x="151" y="35"/>
                    <a:pt x="153" y="36"/>
                    <a:pt x="153" y="35"/>
                  </a:cubicBezTo>
                  <a:cubicBezTo>
                    <a:pt x="154" y="35"/>
                    <a:pt x="155" y="34"/>
                    <a:pt x="155" y="34"/>
                  </a:cubicBezTo>
                  <a:cubicBezTo>
                    <a:pt x="155" y="34"/>
                    <a:pt x="157" y="34"/>
                    <a:pt x="158" y="34"/>
                  </a:cubicBezTo>
                  <a:cubicBezTo>
                    <a:pt x="158" y="33"/>
                    <a:pt x="159" y="31"/>
                    <a:pt x="160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72" y="33"/>
                    <a:pt x="173" y="33"/>
                  </a:cubicBezTo>
                  <a:cubicBezTo>
                    <a:pt x="173" y="33"/>
                    <a:pt x="174" y="32"/>
                    <a:pt x="174" y="31"/>
                  </a:cubicBezTo>
                  <a:cubicBezTo>
                    <a:pt x="174" y="30"/>
                    <a:pt x="172" y="29"/>
                    <a:pt x="172" y="29"/>
                  </a:cubicBezTo>
                  <a:cubicBezTo>
                    <a:pt x="172" y="28"/>
                    <a:pt x="173" y="27"/>
                    <a:pt x="173" y="27"/>
                  </a:cubicBezTo>
                  <a:cubicBezTo>
                    <a:pt x="174" y="27"/>
                    <a:pt x="175" y="27"/>
                    <a:pt x="175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8" y="27"/>
                    <a:pt x="178" y="27"/>
                  </a:cubicBezTo>
                  <a:cubicBezTo>
                    <a:pt x="178" y="27"/>
                    <a:pt x="179" y="26"/>
                    <a:pt x="179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9" y="20"/>
                    <a:pt x="209" y="20"/>
                    <a:pt x="209" y="20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5"/>
                    <a:pt x="211" y="15"/>
                    <a:pt x="211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4" y="11"/>
                    <a:pt x="214" y="11"/>
                    <a:pt x="214" y="11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7" y="9"/>
                    <a:pt x="217" y="9"/>
                    <a:pt x="217" y="9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20" y="13"/>
                    <a:pt x="220" y="13"/>
                    <a:pt x="220" y="13"/>
                  </a:cubicBezTo>
                  <a:cubicBezTo>
                    <a:pt x="220" y="15"/>
                    <a:pt x="220" y="15"/>
                    <a:pt x="220" y="15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1" y="21"/>
                    <a:pt x="223" y="23"/>
                    <a:pt x="223" y="23"/>
                  </a:cubicBezTo>
                  <a:cubicBezTo>
                    <a:pt x="223" y="24"/>
                    <a:pt x="223" y="26"/>
                    <a:pt x="223" y="26"/>
                  </a:cubicBezTo>
                  <a:cubicBezTo>
                    <a:pt x="224" y="28"/>
                    <a:pt x="224" y="28"/>
                    <a:pt x="224" y="28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7" y="31"/>
                  </a:cubicBezTo>
                  <a:cubicBezTo>
                    <a:pt x="227" y="32"/>
                    <a:pt x="227" y="33"/>
                    <a:pt x="228" y="33"/>
                  </a:cubicBezTo>
                  <a:cubicBezTo>
                    <a:pt x="229" y="33"/>
                    <a:pt x="231" y="33"/>
                    <a:pt x="231" y="33"/>
                  </a:cubicBezTo>
                  <a:cubicBezTo>
                    <a:pt x="232" y="35"/>
                    <a:pt x="232" y="35"/>
                    <a:pt x="232" y="35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231" y="38"/>
                    <a:pt x="231" y="38"/>
                    <a:pt x="231" y="38"/>
                  </a:cubicBezTo>
                  <a:cubicBezTo>
                    <a:pt x="229" y="40"/>
                    <a:pt x="229" y="40"/>
                    <a:pt x="229" y="40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2" y="49"/>
                    <a:pt x="221" y="50"/>
                    <a:pt x="220" y="51"/>
                  </a:cubicBezTo>
                  <a:cubicBezTo>
                    <a:pt x="220" y="52"/>
                    <a:pt x="219" y="52"/>
                    <a:pt x="219" y="53"/>
                  </a:cubicBezTo>
                  <a:cubicBezTo>
                    <a:pt x="218" y="53"/>
                    <a:pt x="217" y="54"/>
                    <a:pt x="217" y="54"/>
                  </a:cubicBezTo>
                  <a:cubicBezTo>
                    <a:pt x="217" y="54"/>
                    <a:pt x="217" y="55"/>
                    <a:pt x="216" y="57"/>
                  </a:cubicBezTo>
                  <a:cubicBezTo>
                    <a:pt x="215" y="58"/>
                    <a:pt x="215" y="59"/>
                    <a:pt x="215" y="59"/>
                  </a:cubicBezTo>
                  <a:cubicBezTo>
                    <a:pt x="217" y="57"/>
                    <a:pt x="217" y="57"/>
                    <a:pt x="217" y="57"/>
                  </a:cubicBezTo>
                  <a:cubicBezTo>
                    <a:pt x="218" y="56"/>
                    <a:pt x="218" y="56"/>
                    <a:pt x="218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8" y="60"/>
                    <a:pt x="218" y="60"/>
                    <a:pt x="218" y="61"/>
                  </a:cubicBezTo>
                  <a:cubicBezTo>
                    <a:pt x="217" y="61"/>
                    <a:pt x="216" y="63"/>
                    <a:pt x="216" y="63"/>
                  </a:cubicBezTo>
                  <a:cubicBezTo>
                    <a:pt x="214" y="64"/>
                    <a:pt x="214" y="64"/>
                    <a:pt x="214" y="64"/>
                  </a:cubicBezTo>
                  <a:cubicBezTo>
                    <a:pt x="213" y="65"/>
                    <a:pt x="213" y="65"/>
                    <a:pt x="213" y="65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4"/>
                    <a:pt x="209" y="63"/>
                    <a:pt x="209" y="64"/>
                  </a:cubicBezTo>
                  <a:cubicBezTo>
                    <a:pt x="208" y="64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7"/>
                    <a:pt x="208" y="67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4" y="67"/>
                    <a:pt x="214" y="67"/>
                    <a:pt x="214" y="67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6"/>
                    <a:pt x="223" y="66"/>
                    <a:pt x="223" y="66"/>
                  </a:cubicBezTo>
                  <a:cubicBezTo>
                    <a:pt x="223" y="66"/>
                    <a:pt x="222" y="66"/>
                    <a:pt x="223" y="66"/>
                  </a:cubicBezTo>
                  <a:cubicBezTo>
                    <a:pt x="223" y="66"/>
                    <a:pt x="223" y="67"/>
                    <a:pt x="223" y="67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8" y="68"/>
                    <a:pt x="228" y="68"/>
                    <a:pt x="228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3" y="68"/>
                    <a:pt x="234" y="68"/>
                  </a:cubicBezTo>
                  <a:cubicBezTo>
                    <a:pt x="234" y="68"/>
                    <a:pt x="237" y="68"/>
                    <a:pt x="237" y="68"/>
                  </a:cubicBezTo>
                  <a:cubicBezTo>
                    <a:pt x="237" y="69"/>
                    <a:pt x="237" y="70"/>
                    <a:pt x="237" y="70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6" y="74"/>
                    <a:pt x="236" y="74"/>
                    <a:pt x="236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5" y="65"/>
                    <a:pt x="245" y="65"/>
                    <a:pt x="245" y="65"/>
                  </a:cubicBezTo>
                  <a:cubicBezTo>
                    <a:pt x="245" y="65"/>
                    <a:pt x="246" y="66"/>
                    <a:pt x="246" y="66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4"/>
                    <a:pt x="246" y="63"/>
                    <a:pt x="247" y="63"/>
                  </a:cubicBezTo>
                  <a:cubicBezTo>
                    <a:pt x="248" y="63"/>
                    <a:pt x="248" y="61"/>
                    <a:pt x="248" y="61"/>
                  </a:cubicBezTo>
                  <a:cubicBezTo>
                    <a:pt x="248" y="59"/>
                    <a:pt x="248" y="59"/>
                    <a:pt x="248" y="59"/>
                  </a:cubicBezTo>
                  <a:cubicBezTo>
                    <a:pt x="248" y="59"/>
                    <a:pt x="249" y="59"/>
                    <a:pt x="249" y="58"/>
                  </a:cubicBezTo>
                  <a:cubicBezTo>
                    <a:pt x="250" y="57"/>
                    <a:pt x="252" y="57"/>
                    <a:pt x="252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5" y="57"/>
                    <a:pt x="255" y="57"/>
                    <a:pt x="255" y="57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9" y="58"/>
                    <a:pt x="259" y="58"/>
                    <a:pt x="259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7" y="60"/>
                    <a:pt x="267" y="60"/>
                    <a:pt x="267" y="60"/>
                  </a:cubicBezTo>
                  <a:cubicBezTo>
                    <a:pt x="268" y="60"/>
                    <a:pt x="268" y="60"/>
                    <a:pt x="268" y="60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8" y="62"/>
                    <a:pt x="269" y="62"/>
                    <a:pt x="269" y="62"/>
                  </a:cubicBezTo>
                  <a:cubicBezTo>
                    <a:pt x="270" y="62"/>
                    <a:pt x="271" y="62"/>
                    <a:pt x="271" y="62"/>
                  </a:cubicBezTo>
                  <a:cubicBezTo>
                    <a:pt x="271" y="62"/>
                    <a:pt x="271" y="63"/>
                    <a:pt x="273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76" y="65"/>
                    <a:pt x="276" y="65"/>
                    <a:pt x="276" y="65"/>
                  </a:cubicBezTo>
                  <a:cubicBezTo>
                    <a:pt x="276" y="66"/>
                    <a:pt x="276" y="66"/>
                    <a:pt x="276" y="66"/>
                  </a:cubicBezTo>
                  <a:cubicBezTo>
                    <a:pt x="276" y="65"/>
                    <a:pt x="276" y="65"/>
                    <a:pt x="276" y="65"/>
                  </a:cubicBezTo>
                  <a:cubicBezTo>
                    <a:pt x="278" y="65"/>
                    <a:pt x="278" y="65"/>
                    <a:pt x="278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5" y="71"/>
                    <a:pt x="285" y="71"/>
                    <a:pt x="285" y="71"/>
                  </a:cubicBezTo>
                  <a:cubicBezTo>
                    <a:pt x="282" y="72"/>
                    <a:pt x="282" y="72"/>
                    <a:pt x="282" y="72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85" y="73"/>
                    <a:pt x="285" y="73"/>
                    <a:pt x="285" y="73"/>
                  </a:cubicBezTo>
                  <a:cubicBezTo>
                    <a:pt x="285" y="74"/>
                    <a:pt x="285" y="74"/>
                    <a:pt x="285" y="74"/>
                  </a:cubicBezTo>
                  <a:cubicBezTo>
                    <a:pt x="285" y="74"/>
                    <a:pt x="285" y="75"/>
                    <a:pt x="284" y="75"/>
                  </a:cubicBezTo>
                  <a:cubicBezTo>
                    <a:pt x="283" y="75"/>
                    <a:pt x="282" y="77"/>
                    <a:pt x="282" y="77"/>
                  </a:cubicBezTo>
                  <a:cubicBezTo>
                    <a:pt x="282" y="77"/>
                    <a:pt x="282" y="77"/>
                    <a:pt x="282" y="79"/>
                  </a:cubicBezTo>
                  <a:cubicBezTo>
                    <a:pt x="282" y="80"/>
                    <a:pt x="282" y="80"/>
                    <a:pt x="282" y="80"/>
                  </a:cubicBezTo>
                  <a:cubicBezTo>
                    <a:pt x="282" y="81"/>
                    <a:pt x="281" y="82"/>
                    <a:pt x="281" y="82"/>
                  </a:cubicBezTo>
                  <a:cubicBezTo>
                    <a:pt x="285" y="79"/>
                    <a:pt x="285" y="79"/>
                    <a:pt x="285" y="79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6"/>
                    <a:pt x="285" y="76"/>
                    <a:pt x="285" y="76"/>
                  </a:cubicBezTo>
                  <a:cubicBezTo>
                    <a:pt x="285" y="75"/>
                    <a:pt x="285" y="75"/>
                    <a:pt x="285" y="75"/>
                  </a:cubicBezTo>
                  <a:cubicBezTo>
                    <a:pt x="286" y="75"/>
                    <a:pt x="286" y="75"/>
                    <a:pt x="286" y="75"/>
                  </a:cubicBezTo>
                  <a:cubicBezTo>
                    <a:pt x="287" y="74"/>
                    <a:pt x="287" y="74"/>
                    <a:pt x="287" y="74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0" y="75"/>
                    <a:pt x="290" y="75"/>
                    <a:pt x="290" y="75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74"/>
                    <a:pt x="296" y="73"/>
                    <a:pt x="296" y="74"/>
                  </a:cubicBezTo>
                  <a:cubicBezTo>
                    <a:pt x="296" y="74"/>
                    <a:pt x="299" y="75"/>
                    <a:pt x="299" y="75"/>
                  </a:cubicBezTo>
                  <a:cubicBezTo>
                    <a:pt x="301" y="76"/>
                    <a:pt x="301" y="76"/>
                    <a:pt x="301" y="76"/>
                  </a:cubicBezTo>
                  <a:cubicBezTo>
                    <a:pt x="301" y="76"/>
                    <a:pt x="302" y="76"/>
                    <a:pt x="303" y="77"/>
                  </a:cubicBezTo>
                  <a:cubicBezTo>
                    <a:pt x="303" y="78"/>
                    <a:pt x="306" y="78"/>
                    <a:pt x="306" y="78"/>
                  </a:cubicBezTo>
                  <a:cubicBezTo>
                    <a:pt x="308" y="78"/>
                    <a:pt x="308" y="78"/>
                    <a:pt x="308" y="78"/>
                  </a:cubicBezTo>
                  <a:cubicBezTo>
                    <a:pt x="310" y="78"/>
                    <a:pt x="310" y="78"/>
                    <a:pt x="310" y="78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5" y="80"/>
                    <a:pt x="315" y="80"/>
                    <a:pt x="315" y="80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3" y="78"/>
                    <a:pt x="323" y="78"/>
                    <a:pt x="323" y="78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30" y="79"/>
                    <a:pt x="330" y="79"/>
                    <a:pt x="330" y="79"/>
                  </a:cubicBezTo>
                  <a:cubicBezTo>
                    <a:pt x="336" y="83"/>
                    <a:pt x="336" y="83"/>
                    <a:pt x="336" y="83"/>
                  </a:cubicBezTo>
                  <a:cubicBezTo>
                    <a:pt x="339" y="85"/>
                    <a:pt x="339" y="85"/>
                    <a:pt x="339" y="85"/>
                  </a:cubicBezTo>
                  <a:cubicBezTo>
                    <a:pt x="339" y="85"/>
                    <a:pt x="341" y="86"/>
                    <a:pt x="342" y="86"/>
                  </a:cubicBezTo>
                  <a:cubicBezTo>
                    <a:pt x="342" y="86"/>
                    <a:pt x="343" y="85"/>
                    <a:pt x="343" y="87"/>
                  </a:cubicBezTo>
                  <a:cubicBezTo>
                    <a:pt x="344" y="89"/>
                    <a:pt x="344" y="89"/>
                    <a:pt x="345" y="90"/>
                  </a:cubicBezTo>
                  <a:cubicBezTo>
                    <a:pt x="345" y="90"/>
                    <a:pt x="345" y="90"/>
                    <a:pt x="346" y="91"/>
                  </a:cubicBezTo>
                  <a:cubicBezTo>
                    <a:pt x="347" y="92"/>
                    <a:pt x="348" y="92"/>
                    <a:pt x="349" y="92"/>
                  </a:cubicBezTo>
                  <a:cubicBezTo>
                    <a:pt x="349" y="93"/>
                    <a:pt x="351" y="95"/>
                    <a:pt x="351" y="95"/>
                  </a:cubicBezTo>
                  <a:cubicBezTo>
                    <a:pt x="351" y="95"/>
                    <a:pt x="352" y="96"/>
                    <a:pt x="353" y="96"/>
                  </a:cubicBezTo>
                  <a:cubicBezTo>
                    <a:pt x="353" y="96"/>
                    <a:pt x="351" y="95"/>
                    <a:pt x="353" y="97"/>
                  </a:cubicBezTo>
                  <a:cubicBezTo>
                    <a:pt x="356" y="98"/>
                    <a:pt x="358" y="99"/>
                    <a:pt x="358" y="9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359" y="99"/>
                    <a:pt x="360" y="100"/>
                    <a:pt x="361" y="100"/>
                  </a:cubicBezTo>
                  <a:cubicBezTo>
                    <a:pt x="362" y="100"/>
                    <a:pt x="366" y="100"/>
                    <a:pt x="366" y="100"/>
                  </a:cubicBezTo>
                  <a:cubicBezTo>
                    <a:pt x="369" y="100"/>
                    <a:pt x="369" y="100"/>
                    <a:pt x="369" y="100"/>
                  </a:cubicBezTo>
                  <a:cubicBezTo>
                    <a:pt x="369" y="100"/>
                    <a:pt x="371" y="100"/>
                    <a:pt x="372" y="101"/>
                  </a:cubicBezTo>
                  <a:cubicBezTo>
                    <a:pt x="373" y="102"/>
                    <a:pt x="374" y="106"/>
                    <a:pt x="374" y="106"/>
                  </a:cubicBezTo>
                  <a:cubicBezTo>
                    <a:pt x="375" y="110"/>
                    <a:pt x="375" y="110"/>
                    <a:pt x="375" y="110"/>
                  </a:cubicBezTo>
                  <a:cubicBezTo>
                    <a:pt x="377" y="113"/>
                    <a:pt x="377" y="113"/>
                    <a:pt x="377" y="113"/>
                  </a:cubicBezTo>
                  <a:cubicBezTo>
                    <a:pt x="377" y="113"/>
                    <a:pt x="377" y="116"/>
                    <a:pt x="377" y="116"/>
                  </a:cubicBezTo>
                  <a:cubicBezTo>
                    <a:pt x="377" y="117"/>
                    <a:pt x="377" y="118"/>
                    <a:pt x="377" y="118"/>
                  </a:cubicBezTo>
                  <a:cubicBezTo>
                    <a:pt x="377" y="126"/>
                    <a:pt x="377" y="126"/>
                    <a:pt x="377" y="126"/>
                  </a:cubicBezTo>
                  <a:cubicBezTo>
                    <a:pt x="376" y="129"/>
                    <a:pt x="376" y="129"/>
                    <a:pt x="376" y="129"/>
                  </a:cubicBezTo>
                  <a:cubicBezTo>
                    <a:pt x="376" y="132"/>
                    <a:pt x="376" y="132"/>
                    <a:pt x="376" y="132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4" y="138"/>
                    <a:pt x="373" y="138"/>
                  </a:cubicBezTo>
                  <a:cubicBezTo>
                    <a:pt x="373" y="139"/>
                    <a:pt x="371" y="141"/>
                    <a:pt x="371" y="141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67" y="144"/>
                    <a:pt x="367" y="144"/>
                    <a:pt x="367" y="144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3" y="149"/>
                    <a:pt x="363" y="149"/>
                    <a:pt x="363" y="149"/>
                  </a:cubicBezTo>
                  <a:cubicBezTo>
                    <a:pt x="359" y="153"/>
                    <a:pt x="359" y="153"/>
                    <a:pt x="359" y="153"/>
                  </a:cubicBezTo>
                  <a:cubicBezTo>
                    <a:pt x="356" y="155"/>
                    <a:pt x="356" y="155"/>
                    <a:pt x="356" y="155"/>
                  </a:cubicBezTo>
                  <a:cubicBezTo>
                    <a:pt x="355" y="156"/>
                    <a:pt x="355" y="156"/>
                    <a:pt x="355" y="156"/>
                  </a:cubicBezTo>
                  <a:cubicBezTo>
                    <a:pt x="354" y="157"/>
                    <a:pt x="354" y="157"/>
                    <a:pt x="354" y="157"/>
                  </a:cubicBezTo>
                  <a:cubicBezTo>
                    <a:pt x="354" y="159"/>
                    <a:pt x="354" y="159"/>
                    <a:pt x="354" y="159"/>
                  </a:cubicBezTo>
                  <a:cubicBezTo>
                    <a:pt x="354" y="159"/>
                    <a:pt x="353" y="158"/>
                    <a:pt x="352" y="160"/>
                  </a:cubicBezTo>
                  <a:cubicBezTo>
                    <a:pt x="352" y="163"/>
                    <a:pt x="352" y="164"/>
                    <a:pt x="352" y="164"/>
                  </a:cubicBezTo>
                  <a:cubicBezTo>
                    <a:pt x="351" y="164"/>
                    <a:pt x="350" y="167"/>
                    <a:pt x="350" y="167"/>
                  </a:cubicBezTo>
                  <a:cubicBezTo>
                    <a:pt x="348" y="169"/>
                    <a:pt x="348" y="169"/>
                    <a:pt x="348" y="169"/>
                  </a:cubicBezTo>
                  <a:cubicBezTo>
                    <a:pt x="346" y="172"/>
                    <a:pt x="346" y="172"/>
                    <a:pt x="346" y="172"/>
                  </a:cubicBezTo>
                  <a:cubicBezTo>
                    <a:pt x="345" y="174"/>
                    <a:pt x="345" y="174"/>
                    <a:pt x="345" y="174"/>
                  </a:cubicBezTo>
                  <a:cubicBezTo>
                    <a:pt x="343" y="175"/>
                    <a:pt x="343" y="175"/>
                    <a:pt x="343" y="175"/>
                  </a:cubicBezTo>
                  <a:cubicBezTo>
                    <a:pt x="341" y="174"/>
                    <a:pt x="341" y="174"/>
                    <a:pt x="341" y="174"/>
                  </a:cubicBezTo>
                  <a:cubicBezTo>
                    <a:pt x="340" y="173"/>
                    <a:pt x="340" y="173"/>
                    <a:pt x="340" y="173"/>
                  </a:cubicBezTo>
                  <a:cubicBezTo>
                    <a:pt x="338" y="174"/>
                    <a:pt x="338" y="174"/>
                    <a:pt x="338" y="174"/>
                  </a:cubicBezTo>
                  <a:cubicBezTo>
                    <a:pt x="338" y="176"/>
                    <a:pt x="338" y="176"/>
                    <a:pt x="338" y="176"/>
                  </a:cubicBezTo>
                  <a:cubicBezTo>
                    <a:pt x="339" y="177"/>
                    <a:pt x="339" y="177"/>
                    <a:pt x="339" y="177"/>
                  </a:cubicBezTo>
                  <a:cubicBezTo>
                    <a:pt x="339" y="177"/>
                    <a:pt x="339" y="177"/>
                    <a:pt x="339" y="177"/>
                  </a:cubicBezTo>
                  <a:cubicBezTo>
                    <a:pt x="339" y="177"/>
                    <a:pt x="339" y="177"/>
                    <a:pt x="339" y="177"/>
                  </a:cubicBezTo>
                  <a:cubicBezTo>
                    <a:pt x="339" y="177"/>
                    <a:pt x="338" y="179"/>
                    <a:pt x="337" y="179"/>
                  </a:cubicBezTo>
                  <a:cubicBezTo>
                    <a:pt x="337" y="180"/>
                    <a:pt x="336" y="181"/>
                    <a:pt x="336" y="181"/>
                  </a:cubicBezTo>
                  <a:cubicBezTo>
                    <a:pt x="336" y="181"/>
                    <a:pt x="336" y="182"/>
                    <a:pt x="336" y="183"/>
                  </a:cubicBezTo>
                  <a:cubicBezTo>
                    <a:pt x="336" y="184"/>
                    <a:pt x="336" y="184"/>
                    <a:pt x="336" y="185"/>
                  </a:cubicBezTo>
                  <a:cubicBezTo>
                    <a:pt x="336" y="186"/>
                    <a:pt x="337" y="187"/>
                    <a:pt x="337" y="187"/>
                  </a:cubicBezTo>
                  <a:cubicBezTo>
                    <a:pt x="337" y="188"/>
                    <a:pt x="336" y="191"/>
                    <a:pt x="336" y="191"/>
                  </a:cubicBezTo>
                  <a:cubicBezTo>
                    <a:pt x="336" y="194"/>
                    <a:pt x="336" y="194"/>
                    <a:pt x="336" y="194"/>
                  </a:cubicBezTo>
                  <a:cubicBezTo>
                    <a:pt x="337" y="197"/>
                    <a:pt x="337" y="197"/>
                    <a:pt x="337" y="197"/>
                  </a:cubicBezTo>
                  <a:cubicBezTo>
                    <a:pt x="337" y="199"/>
                    <a:pt x="337" y="199"/>
                    <a:pt x="337" y="19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38" y="204"/>
                    <a:pt x="338" y="204"/>
                    <a:pt x="338" y="204"/>
                  </a:cubicBezTo>
                  <a:cubicBezTo>
                    <a:pt x="338" y="204"/>
                    <a:pt x="338" y="205"/>
                    <a:pt x="338" y="205"/>
                  </a:cubicBezTo>
                  <a:cubicBezTo>
                    <a:pt x="338" y="206"/>
                    <a:pt x="337" y="207"/>
                    <a:pt x="337" y="208"/>
                  </a:cubicBezTo>
                  <a:cubicBezTo>
                    <a:pt x="336" y="209"/>
                    <a:pt x="336" y="212"/>
                    <a:pt x="336" y="212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5" y="215"/>
                    <a:pt x="335" y="217"/>
                    <a:pt x="335" y="218"/>
                  </a:cubicBezTo>
                  <a:cubicBezTo>
                    <a:pt x="335" y="218"/>
                    <a:pt x="335" y="219"/>
                    <a:pt x="335" y="220"/>
                  </a:cubicBezTo>
                  <a:cubicBezTo>
                    <a:pt x="335" y="220"/>
                    <a:pt x="335" y="223"/>
                    <a:pt x="335" y="223"/>
                  </a:cubicBezTo>
                  <a:cubicBezTo>
                    <a:pt x="335" y="223"/>
                    <a:pt x="335" y="223"/>
                    <a:pt x="335" y="224"/>
                  </a:cubicBezTo>
                  <a:cubicBezTo>
                    <a:pt x="334" y="224"/>
                    <a:pt x="333" y="225"/>
                    <a:pt x="333" y="225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31"/>
                    <a:pt x="330" y="231"/>
                    <a:pt x="330" y="231"/>
                  </a:cubicBezTo>
                  <a:cubicBezTo>
                    <a:pt x="330" y="233"/>
                    <a:pt x="330" y="233"/>
                    <a:pt x="330" y="233"/>
                  </a:cubicBezTo>
                  <a:cubicBezTo>
                    <a:pt x="330" y="235"/>
                    <a:pt x="330" y="235"/>
                    <a:pt x="330" y="235"/>
                  </a:cubicBezTo>
                  <a:cubicBezTo>
                    <a:pt x="330" y="237"/>
                    <a:pt x="330" y="237"/>
                    <a:pt x="330" y="237"/>
                  </a:cubicBezTo>
                  <a:cubicBezTo>
                    <a:pt x="330" y="239"/>
                    <a:pt x="330" y="239"/>
                    <a:pt x="330" y="239"/>
                  </a:cubicBezTo>
                  <a:cubicBezTo>
                    <a:pt x="329" y="242"/>
                    <a:pt x="329" y="242"/>
                    <a:pt x="329" y="242"/>
                  </a:cubicBezTo>
                  <a:cubicBezTo>
                    <a:pt x="328" y="243"/>
                    <a:pt x="328" y="243"/>
                    <a:pt x="328" y="243"/>
                  </a:cubicBezTo>
                  <a:cubicBezTo>
                    <a:pt x="327" y="244"/>
                    <a:pt x="327" y="244"/>
                    <a:pt x="327" y="244"/>
                  </a:cubicBezTo>
                  <a:cubicBezTo>
                    <a:pt x="325" y="246"/>
                    <a:pt x="325" y="246"/>
                    <a:pt x="325" y="246"/>
                  </a:cubicBezTo>
                  <a:cubicBezTo>
                    <a:pt x="325" y="248"/>
                    <a:pt x="325" y="248"/>
                    <a:pt x="325" y="248"/>
                  </a:cubicBezTo>
                  <a:cubicBezTo>
                    <a:pt x="324" y="249"/>
                    <a:pt x="324" y="249"/>
                    <a:pt x="324" y="249"/>
                  </a:cubicBezTo>
                  <a:cubicBezTo>
                    <a:pt x="323" y="251"/>
                    <a:pt x="323" y="251"/>
                    <a:pt x="323" y="251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53"/>
                    <a:pt x="322" y="254"/>
                    <a:pt x="321" y="254"/>
                  </a:cubicBezTo>
                  <a:cubicBezTo>
                    <a:pt x="321" y="254"/>
                    <a:pt x="319" y="255"/>
                    <a:pt x="319" y="255"/>
                  </a:cubicBezTo>
                  <a:cubicBezTo>
                    <a:pt x="319" y="255"/>
                    <a:pt x="318" y="256"/>
                    <a:pt x="318" y="257"/>
                  </a:cubicBezTo>
                  <a:cubicBezTo>
                    <a:pt x="318" y="258"/>
                    <a:pt x="318" y="258"/>
                    <a:pt x="318" y="258"/>
                  </a:cubicBezTo>
                  <a:cubicBezTo>
                    <a:pt x="318" y="259"/>
                    <a:pt x="317" y="261"/>
                    <a:pt x="317" y="261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6"/>
                    <a:pt x="317" y="267"/>
                    <a:pt x="316" y="267"/>
                  </a:cubicBezTo>
                  <a:cubicBezTo>
                    <a:pt x="316" y="267"/>
                    <a:pt x="315" y="267"/>
                    <a:pt x="314" y="267"/>
                  </a:cubicBezTo>
                  <a:cubicBezTo>
                    <a:pt x="314" y="267"/>
                    <a:pt x="312" y="268"/>
                    <a:pt x="312" y="268"/>
                  </a:cubicBezTo>
                  <a:cubicBezTo>
                    <a:pt x="312" y="268"/>
                    <a:pt x="310" y="269"/>
                    <a:pt x="310" y="269"/>
                  </a:cubicBezTo>
                  <a:cubicBezTo>
                    <a:pt x="309" y="270"/>
                    <a:pt x="308" y="271"/>
                    <a:pt x="308" y="271"/>
                  </a:cubicBezTo>
                  <a:cubicBezTo>
                    <a:pt x="308" y="271"/>
                    <a:pt x="308" y="273"/>
                    <a:pt x="308" y="274"/>
                  </a:cubicBezTo>
                  <a:cubicBezTo>
                    <a:pt x="308" y="275"/>
                    <a:pt x="308" y="276"/>
                    <a:pt x="308" y="276"/>
                  </a:cubicBezTo>
                  <a:cubicBezTo>
                    <a:pt x="308" y="276"/>
                    <a:pt x="306" y="276"/>
                    <a:pt x="304" y="276"/>
                  </a:cubicBezTo>
                  <a:cubicBezTo>
                    <a:pt x="302" y="276"/>
                    <a:pt x="300" y="276"/>
                    <a:pt x="300" y="276"/>
                  </a:cubicBezTo>
                  <a:cubicBezTo>
                    <a:pt x="299" y="276"/>
                    <a:pt x="299" y="276"/>
                    <a:pt x="299" y="276"/>
                  </a:cubicBezTo>
                  <a:cubicBezTo>
                    <a:pt x="298" y="276"/>
                    <a:pt x="298" y="276"/>
                    <a:pt x="298" y="276"/>
                  </a:cubicBezTo>
                  <a:cubicBezTo>
                    <a:pt x="297" y="274"/>
                    <a:pt x="297" y="274"/>
                    <a:pt x="297" y="274"/>
                  </a:cubicBezTo>
                  <a:cubicBezTo>
                    <a:pt x="297" y="275"/>
                    <a:pt x="296" y="276"/>
                    <a:pt x="296" y="276"/>
                  </a:cubicBezTo>
                  <a:cubicBezTo>
                    <a:pt x="295" y="276"/>
                    <a:pt x="295" y="276"/>
                    <a:pt x="295" y="276"/>
                  </a:cubicBezTo>
                  <a:cubicBezTo>
                    <a:pt x="293" y="276"/>
                    <a:pt x="293" y="276"/>
                    <a:pt x="293" y="276"/>
                  </a:cubicBezTo>
                  <a:cubicBezTo>
                    <a:pt x="292" y="276"/>
                    <a:pt x="292" y="276"/>
                    <a:pt x="292" y="276"/>
                  </a:cubicBezTo>
                  <a:cubicBezTo>
                    <a:pt x="291" y="276"/>
                    <a:pt x="291" y="276"/>
                    <a:pt x="291" y="276"/>
                  </a:cubicBezTo>
                  <a:cubicBezTo>
                    <a:pt x="291" y="276"/>
                    <a:pt x="290" y="275"/>
                    <a:pt x="290" y="276"/>
                  </a:cubicBezTo>
                  <a:cubicBezTo>
                    <a:pt x="289" y="276"/>
                    <a:pt x="288" y="276"/>
                    <a:pt x="288" y="276"/>
                  </a:cubicBezTo>
                  <a:cubicBezTo>
                    <a:pt x="285" y="276"/>
                    <a:pt x="285" y="276"/>
                    <a:pt x="285" y="276"/>
                  </a:cubicBezTo>
                  <a:cubicBezTo>
                    <a:pt x="284" y="277"/>
                    <a:pt x="284" y="277"/>
                    <a:pt x="284" y="277"/>
                  </a:cubicBezTo>
                  <a:cubicBezTo>
                    <a:pt x="284" y="277"/>
                    <a:pt x="284" y="276"/>
                    <a:pt x="284" y="277"/>
                  </a:cubicBezTo>
                  <a:cubicBezTo>
                    <a:pt x="284" y="279"/>
                    <a:pt x="284" y="280"/>
                    <a:pt x="284" y="280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281" y="281"/>
                    <a:pt x="280" y="280"/>
                    <a:pt x="279" y="281"/>
                  </a:cubicBezTo>
                  <a:cubicBezTo>
                    <a:pt x="279" y="281"/>
                    <a:pt x="277" y="282"/>
                    <a:pt x="277" y="282"/>
                  </a:cubicBezTo>
                  <a:cubicBezTo>
                    <a:pt x="275" y="283"/>
                    <a:pt x="275" y="283"/>
                    <a:pt x="275" y="283"/>
                  </a:cubicBezTo>
                  <a:cubicBezTo>
                    <a:pt x="275" y="283"/>
                    <a:pt x="275" y="284"/>
                    <a:pt x="276" y="284"/>
                  </a:cubicBezTo>
                  <a:cubicBezTo>
                    <a:pt x="276" y="284"/>
                    <a:pt x="276" y="286"/>
                    <a:pt x="276" y="286"/>
                  </a:cubicBezTo>
                  <a:cubicBezTo>
                    <a:pt x="275" y="286"/>
                    <a:pt x="275" y="286"/>
                    <a:pt x="275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69" y="284"/>
                    <a:pt x="269" y="284"/>
                  </a:cubicBezTo>
                  <a:cubicBezTo>
                    <a:pt x="268" y="285"/>
                    <a:pt x="268" y="285"/>
                    <a:pt x="267" y="285"/>
                  </a:cubicBezTo>
                  <a:cubicBezTo>
                    <a:pt x="267" y="286"/>
                    <a:pt x="264" y="287"/>
                    <a:pt x="264" y="287"/>
                  </a:cubicBezTo>
                  <a:cubicBezTo>
                    <a:pt x="261" y="288"/>
                    <a:pt x="261" y="288"/>
                    <a:pt x="261" y="288"/>
                  </a:cubicBezTo>
                  <a:cubicBezTo>
                    <a:pt x="257" y="293"/>
                    <a:pt x="257" y="293"/>
                    <a:pt x="257" y="293"/>
                  </a:cubicBezTo>
                  <a:cubicBezTo>
                    <a:pt x="254" y="294"/>
                    <a:pt x="254" y="294"/>
                    <a:pt x="254" y="294"/>
                  </a:cubicBezTo>
                  <a:cubicBezTo>
                    <a:pt x="252" y="295"/>
                    <a:pt x="252" y="295"/>
                    <a:pt x="252" y="295"/>
                  </a:cubicBezTo>
                  <a:cubicBezTo>
                    <a:pt x="250" y="297"/>
                    <a:pt x="250" y="297"/>
                    <a:pt x="250" y="297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7" y="300"/>
                    <a:pt x="247" y="300"/>
                    <a:pt x="247" y="300"/>
                  </a:cubicBezTo>
                  <a:cubicBezTo>
                    <a:pt x="247" y="300"/>
                    <a:pt x="247" y="299"/>
                    <a:pt x="246" y="300"/>
                  </a:cubicBezTo>
                  <a:cubicBezTo>
                    <a:pt x="245" y="301"/>
                    <a:pt x="245" y="302"/>
                    <a:pt x="245" y="302"/>
                  </a:cubicBezTo>
                  <a:cubicBezTo>
                    <a:pt x="245" y="303"/>
                    <a:pt x="245" y="303"/>
                    <a:pt x="245" y="303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45" y="305"/>
                    <a:pt x="245" y="305"/>
                    <a:pt x="244" y="307"/>
                  </a:cubicBezTo>
                  <a:cubicBezTo>
                    <a:pt x="243" y="308"/>
                    <a:pt x="242" y="308"/>
                    <a:pt x="242" y="309"/>
                  </a:cubicBezTo>
                  <a:cubicBezTo>
                    <a:pt x="242" y="310"/>
                    <a:pt x="243" y="311"/>
                    <a:pt x="243" y="311"/>
                  </a:cubicBezTo>
                  <a:cubicBezTo>
                    <a:pt x="244" y="311"/>
                    <a:pt x="244" y="311"/>
                    <a:pt x="244" y="311"/>
                  </a:cubicBezTo>
                  <a:cubicBezTo>
                    <a:pt x="244" y="312"/>
                    <a:pt x="244" y="312"/>
                    <a:pt x="244" y="312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4" y="317"/>
                    <a:pt x="244" y="317"/>
                    <a:pt x="244" y="317"/>
                  </a:cubicBezTo>
                  <a:cubicBezTo>
                    <a:pt x="245" y="318"/>
                    <a:pt x="245" y="318"/>
                    <a:pt x="245" y="318"/>
                  </a:cubicBezTo>
                  <a:cubicBezTo>
                    <a:pt x="245" y="322"/>
                    <a:pt x="245" y="322"/>
                    <a:pt x="245" y="322"/>
                  </a:cubicBezTo>
                  <a:cubicBezTo>
                    <a:pt x="245" y="322"/>
                    <a:pt x="244" y="323"/>
                    <a:pt x="245" y="324"/>
                  </a:cubicBezTo>
                  <a:cubicBezTo>
                    <a:pt x="245" y="324"/>
                    <a:pt x="245" y="326"/>
                    <a:pt x="245" y="326"/>
                  </a:cubicBezTo>
                  <a:cubicBezTo>
                    <a:pt x="244" y="328"/>
                    <a:pt x="244" y="328"/>
                    <a:pt x="244" y="328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44" y="330"/>
                    <a:pt x="243" y="332"/>
                    <a:pt x="243" y="332"/>
                  </a:cubicBezTo>
                  <a:cubicBezTo>
                    <a:pt x="242" y="333"/>
                    <a:pt x="240" y="334"/>
                    <a:pt x="240" y="334"/>
                  </a:cubicBezTo>
                  <a:cubicBezTo>
                    <a:pt x="240" y="334"/>
                    <a:pt x="239" y="335"/>
                    <a:pt x="238" y="336"/>
                  </a:cubicBezTo>
                  <a:cubicBezTo>
                    <a:pt x="237" y="337"/>
                    <a:pt x="235" y="339"/>
                    <a:pt x="235" y="339"/>
                  </a:cubicBezTo>
                  <a:cubicBezTo>
                    <a:pt x="235" y="339"/>
                    <a:pt x="235" y="340"/>
                    <a:pt x="233" y="341"/>
                  </a:cubicBezTo>
                  <a:cubicBezTo>
                    <a:pt x="232" y="343"/>
                    <a:pt x="232" y="344"/>
                    <a:pt x="232" y="344"/>
                  </a:cubicBezTo>
                  <a:cubicBezTo>
                    <a:pt x="232" y="344"/>
                    <a:pt x="231" y="346"/>
                    <a:pt x="231" y="346"/>
                  </a:cubicBezTo>
                  <a:cubicBezTo>
                    <a:pt x="230" y="347"/>
                    <a:pt x="230" y="349"/>
                    <a:pt x="229" y="349"/>
                  </a:cubicBezTo>
                  <a:cubicBezTo>
                    <a:pt x="229" y="350"/>
                    <a:pt x="229" y="351"/>
                    <a:pt x="229" y="351"/>
                  </a:cubicBezTo>
                  <a:cubicBezTo>
                    <a:pt x="225" y="357"/>
                    <a:pt x="225" y="357"/>
                    <a:pt x="225" y="357"/>
                  </a:cubicBezTo>
                  <a:cubicBezTo>
                    <a:pt x="223" y="360"/>
                    <a:pt x="223" y="360"/>
                    <a:pt x="223" y="360"/>
                  </a:cubicBezTo>
                  <a:cubicBezTo>
                    <a:pt x="221" y="363"/>
                    <a:pt x="221" y="363"/>
                    <a:pt x="221" y="363"/>
                  </a:cubicBezTo>
                  <a:cubicBezTo>
                    <a:pt x="221" y="363"/>
                    <a:pt x="219" y="365"/>
                    <a:pt x="219" y="366"/>
                  </a:cubicBezTo>
                  <a:cubicBezTo>
                    <a:pt x="218" y="366"/>
                    <a:pt x="217" y="367"/>
                    <a:pt x="216" y="368"/>
                  </a:cubicBezTo>
                  <a:cubicBezTo>
                    <a:pt x="216" y="368"/>
                    <a:pt x="214" y="369"/>
                    <a:pt x="213" y="369"/>
                  </a:cubicBezTo>
                  <a:cubicBezTo>
                    <a:pt x="213" y="369"/>
                    <a:pt x="211" y="371"/>
                    <a:pt x="211" y="371"/>
                  </a:cubicBezTo>
                  <a:cubicBezTo>
                    <a:pt x="211" y="369"/>
                    <a:pt x="211" y="369"/>
                    <a:pt x="211" y="369"/>
                  </a:cubicBezTo>
                  <a:cubicBezTo>
                    <a:pt x="211" y="369"/>
                    <a:pt x="212" y="368"/>
                    <a:pt x="213" y="367"/>
                  </a:cubicBezTo>
                  <a:cubicBezTo>
                    <a:pt x="213" y="367"/>
                    <a:pt x="214" y="367"/>
                    <a:pt x="215" y="366"/>
                  </a:cubicBezTo>
                  <a:cubicBezTo>
                    <a:pt x="215" y="366"/>
                    <a:pt x="217" y="365"/>
                    <a:pt x="217" y="365"/>
                  </a:cubicBezTo>
                  <a:cubicBezTo>
                    <a:pt x="217" y="364"/>
                    <a:pt x="218" y="364"/>
                    <a:pt x="218" y="364"/>
                  </a:cubicBezTo>
                  <a:cubicBezTo>
                    <a:pt x="219" y="363"/>
                    <a:pt x="219" y="362"/>
                    <a:pt x="219" y="362"/>
                  </a:cubicBezTo>
                  <a:cubicBezTo>
                    <a:pt x="220" y="360"/>
                    <a:pt x="220" y="360"/>
                    <a:pt x="220" y="360"/>
                  </a:cubicBezTo>
                  <a:cubicBezTo>
                    <a:pt x="220" y="360"/>
                    <a:pt x="221" y="361"/>
                    <a:pt x="221" y="360"/>
                  </a:cubicBezTo>
                  <a:cubicBezTo>
                    <a:pt x="221" y="360"/>
                    <a:pt x="223" y="357"/>
                    <a:pt x="223" y="357"/>
                  </a:cubicBezTo>
                  <a:cubicBezTo>
                    <a:pt x="223" y="357"/>
                    <a:pt x="224" y="356"/>
                    <a:pt x="224" y="355"/>
                  </a:cubicBezTo>
                  <a:cubicBezTo>
                    <a:pt x="224" y="355"/>
                    <a:pt x="225" y="353"/>
                    <a:pt x="225" y="353"/>
                  </a:cubicBezTo>
                  <a:cubicBezTo>
                    <a:pt x="225" y="351"/>
                    <a:pt x="225" y="351"/>
                    <a:pt x="225" y="351"/>
                  </a:cubicBezTo>
                  <a:cubicBezTo>
                    <a:pt x="224" y="351"/>
                    <a:pt x="224" y="351"/>
                    <a:pt x="224" y="351"/>
                  </a:cubicBezTo>
                  <a:cubicBezTo>
                    <a:pt x="222" y="352"/>
                    <a:pt x="222" y="352"/>
                    <a:pt x="222" y="352"/>
                  </a:cubicBezTo>
                  <a:cubicBezTo>
                    <a:pt x="219" y="351"/>
                    <a:pt x="219" y="351"/>
                    <a:pt x="219" y="351"/>
                  </a:cubicBezTo>
                  <a:cubicBezTo>
                    <a:pt x="218" y="350"/>
                    <a:pt x="218" y="350"/>
                    <a:pt x="218" y="350"/>
                  </a:cubicBezTo>
                  <a:cubicBezTo>
                    <a:pt x="219" y="352"/>
                    <a:pt x="219" y="352"/>
                    <a:pt x="219" y="352"/>
                  </a:cubicBezTo>
                  <a:cubicBezTo>
                    <a:pt x="220" y="352"/>
                    <a:pt x="220" y="352"/>
                    <a:pt x="220" y="352"/>
                  </a:cubicBezTo>
                  <a:cubicBezTo>
                    <a:pt x="218" y="354"/>
                    <a:pt x="218" y="354"/>
                    <a:pt x="218" y="354"/>
                  </a:cubicBezTo>
                  <a:cubicBezTo>
                    <a:pt x="218" y="356"/>
                    <a:pt x="218" y="356"/>
                    <a:pt x="218" y="356"/>
                  </a:cubicBezTo>
                  <a:cubicBezTo>
                    <a:pt x="217" y="356"/>
                    <a:pt x="217" y="356"/>
                    <a:pt x="217" y="356"/>
                  </a:cubicBezTo>
                  <a:cubicBezTo>
                    <a:pt x="217" y="356"/>
                    <a:pt x="217" y="357"/>
                    <a:pt x="217" y="358"/>
                  </a:cubicBezTo>
                  <a:cubicBezTo>
                    <a:pt x="216" y="358"/>
                    <a:pt x="216" y="360"/>
                    <a:pt x="216" y="360"/>
                  </a:cubicBezTo>
                  <a:cubicBezTo>
                    <a:pt x="216" y="360"/>
                    <a:pt x="216" y="360"/>
                    <a:pt x="215" y="361"/>
                  </a:cubicBezTo>
                  <a:cubicBezTo>
                    <a:pt x="214" y="362"/>
                    <a:pt x="213" y="362"/>
                    <a:pt x="213" y="362"/>
                  </a:cubicBezTo>
                  <a:cubicBezTo>
                    <a:pt x="212" y="363"/>
                    <a:pt x="212" y="363"/>
                    <a:pt x="212" y="363"/>
                  </a:cubicBezTo>
                  <a:cubicBezTo>
                    <a:pt x="211" y="365"/>
                    <a:pt x="211" y="365"/>
                    <a:pt x="211" y="365"/>
                  </a:cubicBezTo>
                  <a:cubicBezTo>
                    <a:pt x="209" y="367"/>
                    <a:pt x="209" y="367"/>
                    <a:pt x="209" y="367"/>
                  </a:cubicBezTo>
                  <a:cubicBezTo>
                    <a:pt x="209" y="368"/>
                    <a:pt x="209" y="368"/>
                    <a:pt x="209" y="368"/>
                  </a:cubicBezTo>
                  <a:cubicBezTo>
                    <a:pt x="210" y="369"/>
                    <a:pt x="210" y="369"/>
                    <a:pt x="210" y="369"/>
                  </a:cubicBezTo>
                  <a:cubicBezTo>
                    <a:pt x="210" y="371"/>
                    <a:pt x="210" y="371"/>
                    <a:pt x="210" y="371"/>
                  </a:cubicBezTo>
                  <a:cubicBezTo>
                    <a:pt x="210" y="371"/>
                    <a:pt x="211" y="371"/>
                    <a:pt x="210" y="372"/>
                  </a:cubicBezTo>
                  <a:cubicBezTo>
                    <a:pt x="210" y="373"/>
                    <a:pt x="210" y="373"/>
                    <a:pt x="209" y="373"/>
                  </a:cubicBezTo>
                  <a:cubicBezTo>
                    <a:pt x="208" y="374"/>
                    <a:pt x="208" y="375"/>
                    <a:pt x="208" y="375"/>
                  </a:cubicBezTo>
                  <a:cubicBezTo>
                    <a:pt x="207" y="377"/>
                    <a:pt x="207" y="377"/>
                    <a:pt x="207" y="377"/>
                  </a:cubicBezTo>
                  <a:cubicBezTo>
                    <a:pt x="203" y="375"/>
                    <a:pt x="203" y="375"/>
                    <a:pt x="203" y="375"/>
                  </a:cubicBezTo>
                  <a:cubicBezTo>
                    <a:pt x="201" y="374"/>
                    <a:pt x="201" y="374"/>
                    <a:pt x="201" y="374"/>
                  </a:cubicBezTo>
                  <a:cubicBezTo>
                    <a:pt x="197" y="371"/>
                    <a:pt x="197" y="371"/>
                    <a:pt x="197" y="371"/>
                  </a:cubicBezTo>
                  <a:cubicBezTo>
                    <a:pt x="193" y="370"/>
                    <a:pt x="193" y="370"/>
                    <a:pt x="193" y="370"/>
                  </a:cubicBezTo>
                  <a:cubicBezTo>
                    <a:pt x="190" y="368"/>
                    <a:pt x="190" y="368"/>
                    <a:pt x="190" y="368"/>
                  </a:cubicBezTo>
                  <a:cubicBezTo>
                    <a:pt x="186" y="365"/>
                    <a:pt x="186" y="365"/>
                    <a:pt x="186" y="365"/>
                  </a:cubicBezTo>
                  <a:cubicBezTo>
                    <a:pt x="186" y="365"/>
                    <a:pt x="186" y="365"/>
                    <a:pt x="185" y="364"/>
                  </a:cubicBezTo>
                  <a:cubicBezTo>
                    <a:pt x="184" y="363"/>
                    <a:pt x="183" y="362"/>
                    <a:pt x="183" y="362"/>
                  </a:cubicBezTo>
                  <a:cubicBezTo>
                    <a:pt x="182" y="361"/>
                    <a:pt x="182" y="361"/>
                    <a:pt x="182" y="361"/>
                  </a:cubicBezTo>
                  <a:cubicBezTo>
                    <a:pt x="179" y="359"/>
                    <a:pt x="179" y="359"/>
                    <a:pt x="179" y="359"/>
                  </a:cubicBezTo>
                  <a:cubicBezTo>
                    <a:pt x="178" y="358"/>
                    <a:pt x="178" y="358"/>
                    <a:pt x="178" y="358"/>
                  </a:cubicBezTo>
                  <a:cubicBezTo>
                    <a:pt x="175" y="358"/>
                    <a:pt x="175" y="358"/>
                    <a:pt x="175" y="358"/>
                  </a:cubicBezTo>
                  <a:cubicBezTo>
                    <a:pt x="175" y="358"/>
                    <a:pt x="174" y="361"/>
                    <a:pt x="174" y="359"/>
                  </a:cubicBezTo>
                  <a:cubicBezTo>
                    <a:pt x="174" y="358"/>
                    <a:pt x="172" y="356"/>
                    <a:pt x="172" y="356"/>
                  </a:cubicBezTo>
                  <a:cubicBezTo>
                    <a:pt x="171" y="355"/>
                    <a:pt x="171" y="355"/>
                    <a:pt x="171" y="355"/>
                  </a:cubicBezTo>
                  <a:cubicBezTo>
                    <a:pt x="169" y="352"/>
                    <a:pt x="169" y="352"/>
                    <a:pt x="169" y="352"/>
                  </a:cubicBezTo>
                  <a:cubicBezTo>
                    <a:pt x="167" y="350"/>
                    <a:pt x="167" y="350"/>
                    <a:pt x="167" y="350"/>
                  </a:cubicBezTo>
                  <a:cubicBezTo>
                    <a:pt x="165" y="349"/>
                    <a:pt x="165" y="349"/>
                    <a:pt x="165" y="349"/>
                  </a:cubicBezTo>
                  <a:cubicBezTo>
                    <a:pt x="164" y="349"/>
                    <a:pt x="164" y="349"/>
                    <a:pt x="164" y="349"/>
                  </a:cubicBezTo>
                  <a:cubicBezTo>
                    <a:pt x="164" y="349"/>
                    <a:pt x="162" y="350"/>
                    <a:pt x="161" y="350"/>
                  </a:cubicBezTo>
                  <a:cubicBezTo>
                    <a:pt x="160" y="350"/>
                    <a:pt x="158" y="350"/>
                    <a:pt x="158" y="350"/>
                  </a:cubicBezTo>
                  <a:cubicBezTo>
                    <a:pt x="161" y="347"/>
                    <a:pt x="161" y="347"/>
                    <a:pt x="161" y="347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69" y="338"/>
                    <a:pt x="169" y="338"/>
                    <a:pt x="169" y="338"/>
                  </a:cubicBezTo>
                  <a:cubicBezTo>
                    <a:pt x="169" y="338"/>
                    <a:pt x="172" y="334"/>
                    <a:pt x="173" y="333"/>
                  </a:cubicBezTo>
                  <a:cubicBezTo>
                    <a:pt x="173" y="333"/>
                    <a:pt x="177" y="330"/>
                    <a:pt x="177" y="330"/>
                  </a:cubicBezTo>
                  <a:cubicBezTo>
                    <a:pt x="182" y="326"/>
                    <a:pt x="182" y="326"/>
                    <a:pt x="182" y="326"/>
                  </a:cubicBezTo>
                  <a:cubicBezTo>
                    <a:pt x="185" y="323"/>
                    <a:pt x="185" y="323"/>
                    <a:pt x="185" y="323"/>
                  </a:cubicBezTo>
                  <a:cubicBezTo>
                    <a:pt x="190" y="320"/>
                    <a:pt x="190" y="320"/>
                    <a:pt x="190" y="320"/>
                  </a:cubicBezTo>
                  <a:cubicBezTo>
                    <a:pt x="194" y="318"/>
                    <a:pt x="194" y="318"/>
                    <a:pt x="194" y="318"/>
                  </a:cubicBezTo>
                  <a:cubicBezTo>
                    <a:pt x="195" y="313"/>
                    <a:pt x="195" y="313"/>
                    <a:pt x="195" y="313"/>
                  </a:cubicBezTo>
                  <a:cubicBezTo>
                    <a:pt x="195" y="309"/>
                    <a:pt x="195" y="309"/>
                    <a:pt x="195" y="309"/>
                  </a:cubicBezTo>
                  <a:cubicBezTo>
                    <a:pt x="195" y="306"/>
                    <a:pt x="195" y="306"/>
                    <a:pt x="195" y="306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0" y="302"/>
                    <a:pt x="190" y="302"/>
                    <a:pt x="190" y="302"/>
                  </a:cubicBezTo>
                  <a:cubicBezTo>
                    <a:pt x="187" y="302"/>
                    <a:pt x="187" y="302"/>
                    <a:pt x="187" y="302"/>
                  </a:cubicBezTo>
                  <a:cubicBezTo>
                    <a:pt x="187" y="299"/>
                    <a:pt x="187" y="299"/>
                    <a:pt x="187" y="299"/>
                  </a:cubicBezTo>
                  <a:cubicBezTo>
                    <a:pt x="188" y="295"/>
                    <a:pt x="188" y="295"/>
                    <a:pt x="188" y="295"/>
                  </a:cubicBezTo>
                  <a:cubicBezTo>
                    <a:pt x="189" y="289"/>
                    <a:pt x="189" y="289"/>
                    <a:pt x="189" y="289"/>
                  </a:cubicBezTo>
                  <a:cubicBezTo>
                    <a:pt x="188" y="286"/>
                    <a:pt x="188" y="286"/>
                    <a:pt x="188" y="286"/>
                  </a:cubicBezTo>
                  <a:cubicBezTo>
                    <a:pt x="186" y="285"/>
                    <a:pt x="186" y="285"/>
                    <a:pt x="186" y="285"/>
                  </a:cubicBezTo>
                  <a:cubicBezTo>
                    <a:pt x="186" y="285"/>
                    <a:pt x="185" y="285"/>
                    <a:pt x="183" y="285"/>
                  </a:cubicBezTo>
                  <a:cubicBezTo>
                    <a:pt x="182" y="285"/>
                    <a:pt x="179" y="285"/>
                    <a:pt x="179" y="285"/>
                  </a:cubicBezTo>
                  <a:cubicBezTo>
                    <a:pt x="178" y="283"/>
                    <a:pt x="178" y="283"/>
                    <a:pt x="178" y="283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74" y="270"/>
                    <a:pt x="174" y="270"/>
                    <a:pt x="174" y="270"/>
                  </a:cubicBezTo>
                  <a:cubicBezTo>
                    <a:pt x="172" y="268"/>
                    <a:pt x="172" y="268"/>
                    <a:pt x="172" y="268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67" y="268"/>
                    <a:pt x="167" y="268"/>
                    <a:pt x="167" y="268"/>
                  </a:cubicBezTo>
                  <a:cubicBezTo>
                    <a:pt x="165" y="268"/>
                    <a:pt x="165" y="268"/>
                    <a:pt x="165" y="268"/>
                  </a:cubicBezTo>
                  <a:cubicBezTo>
                    <a:pt x="165" y="268"/>
                    <a:pt x="162" y="268"/>
                    <a:pt x="162" y="268"/>
                  </a:cubicBezTo>
                  <a:cubicBezTo>
                    <a:pt x="161" y="268"/>
                    <a:pt x="157" y="267"/>
                    <a:pt x="157" y="267"/>
                  </a:cubicBezTo>
                  <a:cubicBezTo>
                    <a:pt x="155" y="267"/>
                    <a:pt x="155" y="267"/>
                    <a:pt x="155" y="267"/>
                  </a:cubicBezTo>
                  <a:cubicBezTo>
                    <a:pt x="155" y="255"/>
                    <a:pt x="155" y="255"/>
                    <a:pt x="155" y="255"/>
                  </a:cubicBezTo>
                  <a:cubicBezTo>
                    <a:pt x="155" y="255"/>
                    <a:pt x="154" y="252"/>
                    <a:pt x="154" y="251"/>
                  </a:cubicBezTo>
                  <a:cubicBezTo>
                    <a:pt x="153" y="251"/>
                    <a:pt x="152" y="248"/>
                    <a:pt x="152" y="248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57" y="234"/>
                    <a:pt x="157" y="234"/>
                    <a:pt x="157" y="234"/>
                  </a:cubicBezTo>
                  <a:cubicBezTo>
                    <a:pt x="158" y="230"/>
                    <a:pt x="158" y="230"/>
                    <a:pt x="158" y="230"/>
                  </a:cubicBezTo>
                  <a:cubicBezTo>
                    <a:pt x="158" y="230"/>
                    <a:pt x="158" y="228"/>
                    <a:pt x="158" y="227"/>
                  </a:cubicBezTo>
                  <a:cubicBezTo>
                    <a:pt x="158" y="227"/>
                    <a:pt x="157" y="224"/>
                    <a:pt x="157" y="224"/>
                  </a:cubicBezTo>
                  <a:cubicBezTo>
                    <a:pt x="156" y="222"/>
                    <a:pt x="156" y="222"/>
                    <a:pt x="156" y="222"/>
                  </a:cubicBezTo>
                  <a:cubicBezTo>
                    <a:pt x="153" y="220"/>
                    <a:pt x="153" y="220"/>
                    <a:pt x="153" y="220"/>
                  </a:cubicBezTo>
                  <a:cubicBezTo>
                    <a:pt x="153" y="220"/>
                    <a:pt x="150" y="220"/>
                    <a:pt x="150" y="219"/>
                  </a:cubicBezTo>
                  <a:cubicBezTo>
                    <a:pt x="150" y="217"/>
                    <a:pt x="149" y="216"/>
                    <a:pt x="149" y="216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50" y="209"/>
                    <a:pt x="150" y="209"/>
                    <a:pt x="150" y="209"/>
                  </a:cubicBezTo>
                  <a:lnTo>
                    <a:pt x="137" y="209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61" name="Freeform 1860"/>
            <p:cNvSpPr>
              <a:spLocks/>
            </p:cNvSpPr>
            <p:nvPr/>
          </p:nvSpPr>
          <p:spPr bwMode="gray">
            <a:xfrm>
              <a:off x="5737031" y="2555006"/>
              <a:ext cx="30805" cy="13732"/>
            </a:xfrm>
            <a:custGeom>
              <a:avLst/>
              <a:gdLst>
                <a:gd name="T0" fmla="*/ 2 w 55"/>
                <a:gd name="T1" fmla="*/ 13 h 24"/>
                <a:gd name="T2" fmla="*/ 6 w 55"/>
                <a:gd name="T3" fmla="*/ 13 h 24"/>
                <a:gd name="T4" fmla="*/ 10 w 55"/>
                <a:gd name="T5" fmla="*/ 14 h 24"/>
                <a:gd name="T6" fmla="*/ 14 w 55"/>
                <a:gd name="T7" fmla="*/ 19 h 24"/>
                <a:gd name="T8" fmla="*/ 17 w 55"/>
                <a:gd name="T9" fmla="*/ 19 h 24"/>
                <a:gd name="T10" fmla="*/ 17 w 55"/>
                <a:gd name="T11" fmla="*/ 17 h 24"/>
                <a:gd name="T12" fmla="*/ 19 w 55"/>
                <a:gd name="T13" fmla="*/ 20 h 24"/>
                <a:gd name="T14" fmla="*/ 20 w 55"/>
                <a:gd name="T15" fmla="*/ 23 h 24"/>
                <a:gd name="T16" fmla="*/ 23 w 55"/>
                <a:gd name="T17" fmla="*/ 24 h 24"/>
                <a:gd name="T18" fmla="*/ 26 w 55"/>
                <a:gd name="T19" fmla="*/ 21 h 24"/>
                <a:gd name="T20" fmla="*/ 28 w 55"/>
                <a:gd name="T21" fmla="*/ 21 h 24"/>
                <a:gd name="T22" fmla="*/ 27 w 55"/>
                <a:gd name="T23" fmla="*/ 18 h 24"/>
                <a:gd name="T24" fmla="*/ 24 w 55"/>
                <a:gd name="T25" fmla="*/ 15 h 24"/>
                <a:gd name="T26" fmla="*/ 25 w 55"/>
                <a:gd name="T27" fmla="*/ 12 h 24"/>
                <a:gd name="T28" fmla="*/ 29 w 55"/>
                <a:gd name="T29" fmla="*/ 12 h 24"/>
                <a:gd name="T30" fmla="*/ 31 w 55"/>
                <a:gd name="T31" fmla="*/ 9 h 24"/>
                <a:gd name="T32" fmla="*/ 33 w 55"/>
                <a:gd name="T33" fmla="*/ 7 h 24"/>
                <a:gd name="T34" fmla="*/ 36 w 55"/>
                <a:gd name="T35" fmla="*/ 6 h 24"/>
                <a:gd name="T36" fmla="*/ 39 w 55"/>
                <a:gd name="T37" fmla="*/ 6 h 24"/>
                <a:gd name="T38" fmla="*/ 42 w 55"/>
                <a:gd name="T39" fmla="*/ 9 h 24"/>
                <a:gd name="T40" fmla="*/ 44 w 55"/>
                <a:gd name="T41" fmla="*/ 12 h 24"/>
                <a:gd name="T42" fmla="*/ 46 w 55"/>
                <a:gd name="T43" fmla="*/ 11 h 24"/>
                <a:gd name="T44" fmla="*/ 48 w 55"/>
                <a:gd name="T45" fmla="*/ 12 h 24"/>
                <a:gd name="T46" fmla="*/ 49 w 55"/>
                <a:gd name="T47" fmla="*/ 15 h 24"/>
                <a:gd name="T48" fmla="*/ 47 w 55"/>
                <a:gd name="T49" fmla="*/ 13 h 24"/>
                <a:gd name="T50" fmla="*/ 45 w 55"/>
                <a:gd name="T51" fmla="*/ 14 h 24"/>
                <a:gd name="T52" fmla="*/ 44 w 55"/>
                <a:gd name="T53" fmla="*/ 16 h 24"/>
                <a:gd name="T54" fmla="*/ 45 w 55"/>
                <a:gd name="T55" fmla="*/ 18 h 24"/>
                <a:gd name="T56" fmla="*/ 47 w 55"/>
                <a:gd name="T57" fmla="*/ 21 h 24"/>
                <a:gd name="T58" fmla="*/ 49 w 55"/>
                <a:gd name="T59" fmla="*/ 23 h 24"/>
                <a:gd name="T60" fmla="*/ 51 w 55"/>
                <a:gd name="T61" fmla="*/ 21 h 24"/>
                <a:gd name="T62" fmla="*/ 54 w 55"/>
                <a:gd name="T63" fmla="*/ 19 h 24"/>
                <a:gd name="T64" fmla="*/ 55 w 55"/>
                <a:gd name="T65" fmla="*/ 15 h 24"/>
                <a:gd name="T66" fmla="*/ 53 w 55"/>
                <a:gd name="T67" fmla="*/ 10 h 24"/>
                <a:gd name="T68" fmla="*/ 51 w 55"/>
                <a:gd name="T69" fmla="*/ 8 h 24"/>
                <a:gd name="T70" fmla="*/ 49 w 55"/>
                <a:gd name="T71" fmla="*/ 6 h 24"/>
                <a:gd name="T72" fmla="*/ 45 w 55"/>
                <a:gd name="T73" fmla="*/ 4 h 24"/>
                <a:gd name="T74" fmla="*/ 42 w 55"/>
                <a:gd name="T75" fmla="*/ 2 h 24"/>
                <a:gd name="T76" fmla="*/ 39 w 55"/>
                <a:gd name="T77" fmla="*/ 2 h 24"/>
                <a:gd name="T78" fmla="*/ 35 w 55"/>
                <a:gd name="T79" fmla="*/ 1 h 24"/>
                <a:gd name="T80" fmla="*/ 31 w 55"/>
                <a:gd name="T81" fmla="*/ 1 h 24"/>
                <a:gd name="T82" fmla="*/ 29 w 55"/>
                <a:gd name="T83" fmla="*/ 3 h 24"/>
                <a:gd name="T84" fmla="*/ 25 w 55"/>
                <a:gd name="T85" fmla="*/ 5 h 24"/>
                <a:gd name="T86" fmla="*/ 20 w 55"/>
                <a:gd name="T87" fmla="*/ 7 h 24"/>
                <a:gd name="T88" fmla="*/ 18 w 55"/>
                <a:gd name="T89" fmla="*/ 8 h 24"/>
                <a:gd name="T90" fmla="*/ 14 w 55"/>
                <a:gd name="T91" fmla="*/ 8 h 24"/>
                <a:gd name="T92" fmla="*/ 11 w 55"/>
                <a:gd name="T93" fmla="*/ 6 h 24"/>
                <a:gd name="T94" fmla="*/ 8 w 55"/>
                <a:gd name="T95" fmla="*/ 7 h 24"/>
                <a:gd name="T96" fmla="*/ 7 w 55"/>
                <a:gd name="T97" fmla="*/ 5 h 24"/>
                <a:gd name="T98" fmla="*/ 5 w 55"/>
                <a:gd name="T99" fmla="*/ 3 h 24"/>
                <a:gd name="T100" fmla="*/ 2 w 55"/>
                <a:gd name="T101" fmla="*/ 1 h 24"/>
                <a:gd name="T102" fmla="*/ 1 w 55"/>
                <a:gd name="T103" fmla="*/ 3 h 24"/>
                <a:gd name="T104" fmla="*/ 0 w 55"/>
                <a:gd name="T105" fmla="*/ 6 h 24"/>
                <a:gd name="T106" fmla="*/ 1 w 55"/>
                <a:gd name="T107" fmla="*/ 8 h 24"/>
                <a:gd name="T108" fmla="*/ 0 w 55"/>
                <a:gd name="T109" fmla="*/ 9 h 24"/>
                <a:gd name="T110" fmla="*/ 1 w 55"/>
                <a:gd name="T111" fmla="*/ 12 h 24"/>
                <a:gd name="T112" fmla="*/ 0 w 55"/>
                <a:gd name="T113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24">
                  <a:moveTo>
                    <a:pt x="0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6" y="19"/>
                    <a:pt x="16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3" y="24"/>
                    <a:pt x="23" y="24"/>
                  </a:cubicBezTo>
                  <a:cubicBezTo>
                    <a:pt x="24" y="24"/>
                    <a:pt x="25" y="22"/>
                    <a:pt x="25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7"/>
                    <a:pt x="25" y="17"/>
                  </a:cubicBezTo>
                  <a:cubicBezTo>
                    <a:pt x="25" y="17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10"/>
                    <a:pt x="42" y="10"/>
                  </a:cubicBezTo>
                  <a:cubicBezTo>
                    <a:pt x="42" y="11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0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862" name="Freeform 1861"/>
            <p:cNvSpPr>
              <a:spLocks/>
            </p:cNvSpPr>
            <p:nvPr/>
          </p:nvSpPr>
          <p:spPr bwMode="gray">
            <a:xfrm>
              <a:off x="5698060" y="2528654"/>
              <a:ext cx="13361" cy="6310"/>
            </a:xfrm>
            <a:custGeom>
              <a:avLst/>
              <a:gdLst>
                <a:gd name="T0" fmla="*/ 8 w 23"/>
                <a:gd name="T1" fmla="*/ 0 h 12"/>
                <a:gd name="T2" fmla="*/ 6 w 23"/>
                <a:gd name="T3" fmla="*/ 0 h 12"/>
                <a:gd name="T4" fmla="*/ 6 w 23"/>
                <a:gd name="T5" fmla="*/ 1 h 12"/>
                <a:gd name="T6" fmla="*/ 4 w 23"/>
                <a:gd name="T7" fmla="*/ 2 h 12"/>
                <a:gd name="T8" fmla="*/ 3 w 23"/>
                <a:gd name="T9" fmla="*/ 4 h 12"/>
                <a:gd name="T10" fmla="*/ 3 w 23"/>
                <a:gd name="T11" fmla="*/ 4 h 12"/>
                <a:gd name="T12" fmla="*/ 1 w 23"/>
                <a:gd name="T13" fmla="*/ 5 h 12"/>
                <a:gd name="T14" fmla="*/ 1 w 23"/>
                <a:gd name="T15" fmla="*/ 6 h 12"/>
                <a:gd name="T16" fmla="*/ 0 w 23"/>
                <a:gd name="T17" fmla="*/ 6 h 12"/>
                <a:gd name="T18" fmla="*/ 0 w 23"/>
                <a:gd name="T19" fmla="*/ 7 h 12"/>
                <a:gd name="T20" fmla="*/ 1 w 23"/>
                <a:gd name="T21" fmla="*/ 8 h 12"/>
                <a:gd name="T22" fmla="*/ 3 w 23"/>
                <a:gd name="T23" fmla="*/ 9 h 12"/>
                <a:gd name="T24" fmla="*/ 5 w 23"/>
                <a:gd name="T25" fmla="*/ 9 h 12"/>
                <a:gd name="T26" fmla="*/ 7 w 23"/>
                <a:gd name="T27" fmla="*/ 10 h 12"/>
                <a:gd name="T28" fmla="*/ 9 w 23"/>
                <a:gd name="T29" fmla="*/ 10 h 12"/>
                <a:gd name="T30" fmla="*/ 11 w 23"/>
                <a:gd name="T31" fmla="*/ 11 h 12"/>
                <a:gd name="T32" fmla="*/ 13 w 23"/>
                <a:gd name="T33" fmla="*/ 11 h 12"/>
                <a:gd name="T34" fmla="*/ 15 w 23"/>
                <a:gd name="T35" fmla="*/ 11 h 12"/>
                <a:gd name="T36" fmla="*/ 17 w 23"/>
                <a:gd name="T37" fmla="*/ 12 h 12"/>
                <a:gd name="T38" fmla="*/ 19 w 23"/>
                <a:gd name="T39" fmla="*/ 12 h 12"/>
                <a:gd name="T40" fmla="*/ 21 w 23"/>
                <a:gd name="T41" fmla="*/ 12 h 12"/>
                <a:gd name="T42" fmla="*/ 21 w 23"/>
                <a:gd name="T43" fmla="*/ 11 h 12"/>
                <a:gd name="T44" fmla="*/ 22 w 23"/>
                <a:gd name="T45" fmla="*/ 10 h 12"/>
                <a:gd name="T46" fmla="*/ 22 w 23"/>
                <a:gd name="T47" fmla="*/ 8 h 12"/>
                <a:gd name="T48" fmla="*/ 22 w 23"/>
                <a:gd name="T49" fmla="*/ 6 h 12"/>
                <a:gd name="T50" fmla="*/ 20 w 23"/>
                <a:gd name="T51" fmla="*/ 5 h 12"/>
                <a:gd name="T52" fmla="*/ 19 w 23"/>
                <a:gd name="T53" fmla="*/ 5 h 12"/>
                <a:gd name="T54" fmla="*/ 18 w 23"/>
                <a:gd name="T55" fmla="*/ 6 h 12"/>
                <a:gd name="T56" fmla="*/ 16 w 23"/>
                <a:gd name="T57" fmla="*/ 6 h 12"/>
                <a:gd name="T58" fmla="*/ 14 w 23"/>
                <a:gd name="T59" fmla="*/ 5 h 12"/>
                <a:gd name="T60" fmla="*/ 12 w 23"/>
                <a:gd name="T61" fmla="*/ 3 h 12"/>
                <a:gd name="T62" fmla="*/ 11 w 23"/>
                <a:gd name="T63" fmla="*/ 2 h 12"/>
                <a:gd name="T64" fmla="*/ 10 w 23"/>
                <a:gd name="T65" fmla="*/ 1 h 12"/>
                <a:gd name="T66" fmla="*/ 8 w 23"/>
                <a:gd name="T6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12">
                  <a:moveTo>
                    <a:pt x="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2"/>
                    <a:pt x="4" y="2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19" y="12"/>
                    <a:pt x="19" y="12"/>
                    <a:pt x="21" y="12"/>
                  </a:cubicBezTo>
                  <a:cubicBezTo>
                    <a:pt x="23" y="12"/>
                    <a:pt x="21" y="11"/>
                    <a:pt x="21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863" name="Freeform 575"/>
            <p:cNvSpPr>
              <a:spLocks/>
            </p:cNvSpPr>
            <p:nvPr/>
          </p:nvSpPr>
          <p:spPr bwMode="gray">
            <a:xfrm>
              <a:off x="5551456" y="2423619"/>
              <a:ext cx="164048" cy="99468"/>
            </a:xfrm>
            <a:custGeom>
              <a:avLst/>
              <a:gdLst>
                <a:gd name="T0" fmla="*/ 85 w 291"/>
                <a:gd name="T1" fmla="*/ 13 h 176"/>
                <a:gd name="T2" fmla="*/ 106 w 291"/>
                <a:gd name="T3" fmla="*/ 14 h 176"/>
                <a:gd name="T4" fmla="*/ 120 w 291"/>
                <a:gd name="T5" fmla="*/ 28 h 176"/>
                <a:gd name="T6" fmla="*/ 134 w 291"/>
                <a:gd name="T7" fmla="*/ 39 h 176"/>
                <a:gd name="T8" fmla="*/ 161 w 291"/>
                <a:gd name="T9" fmla="*/ 44 h 176"/>
                <a:gd name="T10" fmla="*/ 173 w 291"/>
                <a:gd name="T11" fmla="*/ 66 h 176"/>
                <a:gd name="T12" fmla="*/ 190 w 291"/>
                <a:gd name="T13" fmla="*/ 74 h 176"/>
                <a:gd name="T14" fmla="*/ 187 w 291"/>
                <a:gd name="T15" fmla="*/ 80 h 176"/>
                <a:gd name="T16" fmla="*/ 186 w 291"/>
                <a:gd name="T17" fmla="*/ 91 h 176"/>
                <a:gd name="T18" fmla="*/ 186 w 291"/>
                <a:gd name="T19" fmla="*/ 107 h 176"/>
                <a:gd name="T20" fmla="*/ 190 w 291"/>
                <a:gd name="T21" fmla="*/ 122 h 176"/>
                <a:gd name="T22" fmla="*/ 202 w 291"/>
                <a:gd name="T23" fmla="*/ 138 h 176"/>
                <a:gd name="T24" fmla="*/ 211 w 291"/>
                <a:gd name="T25" fmla="*/ 144 h 176"/>
                <a:gd name="T26" fmla="*/ 221 w 291"/>
                <a:gd name="T27" fmla="*/ 149 h 176"/>
                <a:gd name="T28" fmla="*/ 233 w 291"/>
                <a:gd name="T29" fmla="*/ 146 h 176"/>
                <a:gd name="T30" fmla="*/ 245 w 291"/>
                <a:gd name="T31" fmla="*/ 145 h 176"/>
                <a:gd name="T32" fmla="*/ 253 w 291"/>
                <a:gd name="T33" fmla="*/ 138 h 176"/>
                <a:gd name="T34" fmla="*/ 256 w 291"/>
                <a:gd name="T35" fmla="*/ 125 h 176"/>
                <a:gd name="T36" fmla="*/ 268 w 291"/>
                <a:gd name="T37" fmla="*/ 116 h 176"/>
                <a:gd name="T38" fmla="*/ 287 w 291"/>
                <a:gd name="T39" fmla="*/ 116 h 176"/>
                <a:gd name="T40" fmla="*/ 290 w 291"/>
                <a:gd name="T41" fmla="*/ 123 h 176"/>
                <a:gd name="T42" fmla="*/ 285 w 291"/>
                <a:gd name="T43" fmla="*/ 134 h 176"/>
                <a:gd name="T44" fmla="*/ 283 w 291"/>
                <a:gd name="T45" fmla="*/ 145 h 176"/>
                <a:gd name="T46" fmla="*/ 280 w 291"/>
                <a:gd name="T47" fmla="*/ 145 h 176"/>
                <a:gd name="T48" fmla="*/ 277 w 291"/>
                <a:gd name="T49" fmla="*/ 147 h 176"/>
                <a:gd name="T50" fmla="*/ 268 w 291"/>
                <a:gd name="T51" fmla="*/ 152 h 176"/>
                <a:gd name="T52" fmla="*/ 248 w 291"/>
                <a:gd name="T53" fmla="*/ 159 h 176"/>
                <a:gd name="T54" fmla="*/ 257 w 291"/>
                <a:gd name="T55" fmla="*/ 169 h 176"/>
                <a:gd name="T56" fmla="*/ 237 w 291"/>
                <a:gd name="T57" fmla="*/ 172 h 176"/>
                <a:gd name="T58" fmla="*/ 222 w 291"/>
                <a:gd name="T59" fmla="*/ 169 h 176"/>
                <a:gd name="T60" fmla="*/ 211 w 291"/>
                <a:gd name="T61" fmla="*/ 169 h 176"/>
                <a:gd name="T62" fmla="*/ 185 w 291"/>
                <a:gd name="T63" fmla="*/ 171 h 176"/>
                <a:gd name="T64" fmla="*/ 161 w 291"/>
                <a:gd name="T65" fmla="*/ 160 h 176"/>
                <a:gd name="T66" fmla="*/ 125 w 291"/>
                <a:gd name="T67" fmla="*/ 141 h 176"/>
                <a:gd name="T68" fmla="*/ 114 w 291"/>
                <a:gd name="T69" fmla="*/ 124 h 176"/>
                <a:gd name="T70" fmla="*/ 111 w 291"/>
                <a:gd name="T71" fmla="*/ 113 h 176"/>
                <a:gd name="T72" fmla="*/ 87 w 291"/>
                <a:gd name="T73" fmla="*/ 84 h 176"/>
                <a:gd name="T74" fmla="*/ 76 w 291"/>
                <a:gd name="T75" fmla="*/ 73 h 176"/>
                <a:gd name="T76" fmla="*/ 73 w 291"/>
                <a:gd name="T77" fmla="*/ 63 h 176"/>
                <a:gd name="T78" fmla="*/ 63 w 291"/>
                <a:gd name="T79" fmla="*/ 51 h 176"/>
                <a:gd name="T80" fmla="*/ 48 w 291"/>
                <a:gd name="T81" fmla="*/ 39 h 176"/>
                <a:gd name="T82" fmla="*/ 38 w 291"/>
                <a:gd name="T83" fmla="*/ 16 h 176"/>
                <a:gd name="T84" fmla="*/ 25 w 291"/>
                <a:gd name="T85" fmla="*/ 11 h 176"/>
                <a:gd name="T86" fmla="*/ 23 w 291"/>
                <a:gd name="T87" fmla="*/ 21 h 176"/>
                <a:gd name="T88" fmla="*/ 40 w 291"/>
                <a:gd name="T89" fmla="*/ 46 h 176"/>
                <a:gd name="T90" fmla="*/ 54 w 291"/>
                <a:gd name="T91" fmla="*/ 68 h 176"/>
                <a:gd name="T92" fmla="*/ 63 w 291"/>
                <a:gd name="T93" fmla="*/ 88 h 176"/>
                <a:gd name="T94" fmla="*/ 71 w 291"/>
                <a:gd name="T95" fmla="*/ 100 h 176"/>
                <a:gd name="T96" fmla="*/ 59 w 291"/>
                <a:gd name="T97" fmla="*/ 89 h 176"/>
                <a:gd name="T98" fmla="*/ 47 w 291"/>
                <a:gd name="T99" fmla="*/ 79 h 176"/>
                <a:gd name="T100" fmla="*/ 43 w 291"/>
                <a:gd name="T101" fmla="*/ 67 h 176"/>
                <a:gd name="T102" fmla="*/ 34 w 291"/>
                <a:gd name="T103" fmla="*/ 62 h 176"/>
                <a:gd name="T104" fmla="*/ 22 w 291"/>
                <a:gd name="T105" fmla="*/ 53 h 176"/>
                <a:gd name="T106" fmla="*/ 30 w 291"/>
                <a:gd name="T107" fmla="*/ 53 h 176"/>
                <a:gd name="T108" fmla="*/ 29 w 291"/>
                <a:gd name="T109" fmla="*/ 45 h 176"/>
                <a:gd name="T110" fmla="*/ 12 w 291"/>
                <a:gd name="T111" fmla="*/ 27 h 176"/>
                <a:gd name="T112" fmla="*/ 7 w 291"/>
                <a:gd name="T113" fmla="*/ 15 h 176"/>
                <a:gd name="T114" fmla="*/ 0 w 291"/>
                <a:gd name="T115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1" h="176">
                  <a:moveTo>
                    <a:pt x="22" y="0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7" y="21"/>
                    <a:pt x="118" y="24"/>
                  </a:cubicBezTo>
                  <a:cubicBezTo>
                    <a:pt x="120" y="27"/>
                    <a:pt x="120" y="28"/>
                    <a:pt x="120" y="28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9" y="32"/>
                    <a:pt x="139" y="32"/>
                  </a:cubicBezTo>
                  <a:cubicBezTo>
                    <a:pt x="139" y="31"/>
                    <a:pt x="143" y="30"/>
                    <a:pt x="144" y="30"/>
                  </a:cubicBezTo>
                  <a:cubicBezTo>
                    <a:pt x="145" y="30"/>
                    <a:pt x="151" y="30"/>
                    <a:pt x="152" y="31"/>
                  </a:cubicBezTo>
                  <a:cubicBezTo>
                    <a:pt x="153" y="32"/>
                    <a:pt x="158" y="36"/>
                    <a:pt x="158" y="37"/>
                  </a:cubicBezTo>
                  <a:cubicBezTo>
                    <a:pt x="158" y="38"/>
                    <a:pt x="161" y="43"/>
                    <a:pt x="161" y="44"/>
                  </a:cubicBezTo>
                  <a:cubicBezTo>
                    <a:pt x="161" y="46"/>
                    <a:pt x="163" y="49"/>
                    <a:pt x="165" y="50"/>
                  </a:cubicBezTo>
                  <a:cubicBezTo>
                    <a:pt x="167" y="52"/>
                    <a:pt x="169" y="52"/>
                    <a:pt x="169" y="54"/>
                  </a:cubicBezTo>
                  <a:cubicBezTo>
                    <a:pt x="169" y="56"/>
                    <a:pt x="169" y="58"/>
                    <a:pt x="170" y="59"/>
                  </a:cubicBezTo>
                  <a:cubicBezTo>
                    <a:pt x="171" y="60"/>
                    <a:pt x="173" y="61"/>
                    <a:pt x="173" y="63"/>
                  </a:cubicBezTo>
                  <a:cubicBezTo>
                    <a:pt x="173" y="65"/>
                    <a:pt x="172" y="65"/>
                    <a:pt x="173" y="66"/>
                  </a:cubicBezTo>
                  <a:cubicBezTo>
                    <a:pt x="174" y="67"/>
                    <a:pt x="178" y="67"/>
                    <a:pt x="180" y="68"/>
                  </a:cubicBezTo>
                  <a:cubicBezTo>
                    <a:pt x="181" y="70"/>
                    <a:pt x="184" y="70"/>
                    <a:pt x="185" y="70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89" y="77"/>
                    <a:pt x="189" y="77"/>
                    <a:pt x="189" y="77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5"/>
                    <a:pt x="186" y="85"/>
                    <a:pt x="186" y="85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6" y="107"/>
                    <a:pt x="186" y="107"/>
                    <a:pt x="186" y="107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9" y="117"/>
                    <a:pt x="189" y="117"/>
                    <a:pt x="189" y="117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2" y="138"/>
                    <a:pt x="202" y="138"/>
                    <a:pt x="202" y="138"/>
                  </a:cubicBezTo>
                  <a:cubicBezTo>
                    <a:pt x="203" y="142"/>
                    <a:pt x="203" y="142"/>
                    <a:pt x="203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2" y="146"/>
                    <a:pt x="212" y="146"/>
                    <a:pt x="212" y="146"/>
                  </a:cubicBezTo>
                  <a:cubicBezTo>
                    <a:pt x="215" y="146"/>
                    <a:pt x="215" y="146"/>
                    <a:pt x="215" y="146"/>
                  </a:cubicBezTo>
                  <a:cubicBezTo>
                    <a:pt x="217" y="150"/>
                    <a:pt x="217" y="150"/>
                    <a:pt x="217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9"/>
                    <a:pt x="221" y="149"/>
                    <a:pt x="221" y="149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9" y="147"/>
                    <a:pt x="229" y="147"/>
                    <a:pt x="229" y="147"/>
                  </a:cubicBezTo>
                  <a:cubicBezTo>
                    <a:pt x="231" y="147"/>
                    <a:pt x="231" y="147"/>
                    <a:pt x="231" y="147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7" y="145"/>
                    <a:pt x="237" y="145"/>
                    <a:pt x="237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5"/>
                    <a:pt x="241" y="145"/>
                    <a:pt x="241" y="145"/>
                  </a:cubicBezTo>
                  <a:cubicBezTo>
                    <a:pt x="244" y="145"/>
                    <a:pt x="243" y="146"/>
                    <a:pt x="245" y="145"/>
                  </a:cubicBezTo>
                  <a:cubicBezTo>
                    <a:pt x="246" y="143"/>
                    <a:pt x="248" y="143"/>
                    <a:pt x="248" y="143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249" y="142"/>
                    <a:pt x="249" y="143"/>
                    <a:pt x="251" y="141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53" y="139"/>
                    <a:pt x="252" y="138"/>
                    <a:pt x="253" y="138"/>
                  </a:cubicBezTo>
                  <a:cubicBezTo>
                    <a:pt x="254" y="137"/>
                    <a:pt x="254" y="135"/>
                    <a:pt x="254" y="135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3"/>
                    <a:pt x="256" y="133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6" y="130"/>
                    <a:pt x="256" y="125"/>
                    <a:pt x="256" y="125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60" y="120"/>
                    <a:pt x="260" y="120"/>
                    <a:pt x="260" y="120"/>
                  </a:cubicBezTo>
                  <a:cubicBezTo>
                    <a:pt x="262" y="118"/>
                    <a:pt x="262" y="118"/>
                    <a:pt x="262" y="118"/>
                  </a:cubicBezTo>
                  <a:cubicBezTo>
                    <a:pt x="265" y="118"/>
                    <a:pt x="265" y="118"/>
                    <a:pt x="265" y="118"/>
                  </a:cubicBezTo>
                  <a:cubicBezTo>
                    <a:pt x="268" y="116"/>
                    <a:pt x="268" y="116"/>
                    <a:pt x="268" y="116"/>
                  </a:cubicBezTo>
                  <a:cubicBezTo>
                    <a:pt x="271" y="116"/>
                    <a:pt x="271" y="116"/>
                    <a:pt x="271" y="116"/>
                  </a:cubicBezTo>
                  <a:cubicBezTo>
                    <a:pt x="276" y="115"/>
                    <a:pt x="276" y="115"/>
                    <a:pt x="276" y="115"/>
                  </a:cubicBezTo>
                  <a:cubicBezTo>
                    <a:pt x="280" y="115"/>
                    <a:pt x="280" y="115"/>
                    <a:pt x="280" y="115"/>
                  </a:cubicBezTo>
                  <a:cubicBezTo>
                    <a:pt x="283" y="116"/>
                    <a:pt x="283" y="116"/>
                    <a:pt x="283" y="116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1" y="117"/>
                    <a:pt x="291" y="117"/>
                    <a:pt x="291" y="117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1" y="122"/>
                    <a:pt x="291" y="122"/>
                    <a:pt x="291" y="122"/>
                  </a:cubicBezTo>
                  <a:cubicBezTo>
                    <a:pt x="290" y="123"/>
                    <a:pt x="290" y="123"/>
                    <a:pt x="290" y="123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7" y="126"/>
                    <a:pt x="287" y="126"/>
                    <a:pt x="287" y="126"/>
                  </a:cubicBezTo>
                  <a:cubicBezTo>
                    <a:pt x="286" y="128"/>
                    <a:pt x="286" y="128"/>
                    <a:pt x="286" y="128"/>
                  </a:cubicBezTo>
                  <a:cubicBezTo>
                    <a:pt x="286" y="131"/>
                    <a:pt x="286" y="131"/>
                    <a:pt x="286" y="131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36"/>
                    <a:pt x="285" y="136"/>
                    <a:pt x="285" y="136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4" y="141"/>
                    <a:pt x="284" y="141"/>
                    <a:pt x="284" y="141"/>
                  </a:cubicBezTo>
                  <a:cubicBezTo>
                    <a:pt x="283" y="143"/>
                    <a:pt x="283" y="143"/>
                    <a:pt x="283" y="143"/>
                  </a:cubicBezTo>
                  <a:cubicBezTo>
                    <a:pt x="283" y="145"/>
                    <a:pt x="283" y="145"/>
                    <a:pt x="283" y="145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1" y="148"/>
                    <a:pt x="281" y="148"/>
                    <a:pt x="281" y="148"/>
                  </a:cubicBezTo>
                  <a:cubicBezTo>
                    <a:pt x="281" y="147"/>
                    <a:pt x="281" y="147"/>
                    <a:pt x="281" y="147"/>
                  </a:cubicBezTo>
                  <a:cubicBezTo>
                    <a:pt x="280" y="146"/>
                    <a:pt x="280" y="146"/>
                    <a:pt x="280" y="146"/>
                  </a:cubicBezTo>
                  <a:cubicBezTo>
                    <a:pt x="280" y="145"/>
                    <a:pt x="280" y="145"/>
                    <a:pt x="280" y="145"/>
                  </a:cubicBezTo>
                  <a:cubicBezTo>
                    <a:pt x="280" y="143"/>
                    <a:pt x="280" y="143"/>
                    <a:pt x="280" y="143"/>
                  </a:cubicBezTo>
                  <a:cubicBezTo>
                    <a:pt x="279" y="143"/>
                    <a:pt x="279" y="143"/>
                    <a:pt x="279" y="143"/>
                  </a:cubicBezTo>
                  <a:cubicBezTo>
                    <a:pt x="278" y="143"/>
                    <a:pt x="278" y="143"/>
                    <a:pt x="278" y="143"/>
                  </a:cubicBezTo>
                  <a:cubicBezTo>
                    <a:pt x="277" y="145"/>
                    <a:pt x="277" y="145"/>
                    <a:pt x="277" y="145"/>
                  </a:cubicBezTo>
                  <a:cubicBezTo>
                    <a:pt x="277" y="147"/>
                    <a:pt x="277" y="147"/>
                    <a:pt x="277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2" y="151"/>
                    <a:pt x="272" y="151"/>
                    <a:pt x="272" y="151"/>
                  </a:cubicBezTo>
                  <a:cubicBezTo>
                    <a:pt x="270" y="151"/>
                    <a:pt x="270" y="151"/>
                    <a:pt x="270" y="151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51" y="152"/>
                    <a:pt x="251" y="152"/>
                    <a:pt x="251" y="152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0" y="159"/>
                    <a:pt x="250" y="159"/>
                    <a:pt x="250" y="159"/>
                  </a:cubicBezTo>
                  <a:cubicBezTo>
                    <a:pt x="248" y="159"/>
                    <a:pt x="248" y="159"/>
                    <a:pt x="248" y="159"/>
                  </a:cubicBezTo>
                  <a:cubicBezTo>
                    <a:pt x="250" y="161"/>
                    <a:pt x="250" y="161"/>
                    <a:pt x="250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5"/>
                    <a:pt x="254" y="165"/>
                    <a:pt x="254" y="165"/>
                  </a:cubicBezTo>
                  <a:cubicBezTo>
                    <a:pt x="257" y="167"/>
                    <a:pt x="257" y="167"/>
                    <a:pt x="257" y="167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1" y="170"/>
                    <a:pt x="251" y="170"/>
                    <a:pt x="251" y="170"/>
                  </a:cubicBezTo>
                  <a:cubicBezTo>
                    <a:pt x="251" y="170"/>
                    <a:pt x="247" y="171"/>
                    <a:pt x="246" y="171"/>
                  </a:cubicBezTo>
                  <a:cubicBezTo>
                    <a:pt x="246" y="172"/>
                    <a:pt x="242" y="171"/>
                    <a:pt x="242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5" y="174"/>
                    <a:pt x="235" y="174"/>
                    <a:pt x="235" y="174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30" y="176"/>
                    <a:pt x="226" y="173"/>
                    <a:pt x="226" y="173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222" y="169"/>
                    <a:pt x="222" y="169"/>
                    <a:pt x="222" y="169"/>
                  </a:cubicBezTo>
                  <a:cubicBezTo>
                    <a:pt x="222" y="169"/>
                    <a:pt x="217" y="169"/>
                    <a:pt x="216" y="169"/>
                  </a:cubicBezTo>
                  <a:cubicBezTo>
                    <a:pt x="216" y="169"/>
                    <a:pt x="215" y="168"/>
                    <a:pt x="215" y="168"/>
                  </a:cubicBezTo>
                  <a:cubicBezTo>
                    <a:pt x="214" y="167"/>
                    <a:pt x="214" y="167"/>
                    <a:pt x="214" y="167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0" y="174"/>
                    <a:pt x="200" y="174"/>
                    <a:pt x="200" y="174"/>
                  </a:cubicBezTo>
                  <a:cubicBezTo>
                    <a:pt x="198" y="174"/>
                    <a:pt x="198" y="174"/>
                    <a:pt x="198" y="174"/>
                  </a:cubicBezTo>
                  <a:cubicBezTo>
                    <a:pt x="198" y="174"/>
                    <a:pt x="192" y="172"/>
                    <a:pt x="191" y="172"/>
                  </a:cubicBezTo>
                  <a:cubicBezTo>
                    <a:pt x="189" y="172"/>
                    <a:pt x="186" y="172"/>
                    <a:pt x="185" y="171"/>
                  </a:cubicBezTo>
                  <a:cubicBezTo>
                    <a:pt x="185" y="171"/>
                    <a:pt x="182" y="169"/>
                    <a:pt x="181" y="169"/>
                  </a:cubicBezTo>
                  <a:cubicBezTo>
                    <a:pt x="179" y="169"/>
                    <a:pt x="179" y="168"/>
                    <a:pt x="179" y="168"/>
                  </a:cubicBezTo>
                  <a:cubicBezTo>
                    <a:pt x="178" y="167"/>
                    <a:pt x="178" y="165"/>
                    <a:pt x="176" y="165"/>
                  </a:cubicBezTo>
                  <a:cubicBezTo>
                    <a:pt x="175" y="165"/>
                    <a:pt x="167" y="164"/>
                    <a:pt x="167" y="164"/>
                  </a:cubicBezTo>
                  <a:cubicBezTo>
                    <a:pt x="167" y="164"/>
                    <a:pt x="162" y="160"/>
                    <a:pt x="161" y="160"/>
                  </a:cubicBezTo>
                  <a:cubicBezTo>
                    <a:pt x="160" y="160"/>
                    <a:pt x="156" y="159"/>
                    <a:pt x="155" y="159"/>
                  </a:cubicBezTo>
                  <a:cubicBezTo>
                    <a:pt x="155" y="158"/>
                    <a:pt x="147" y="151"/>
                    <a:pt x="146" y="151"/>
                  </a:cubicBezTo>
                  <a:cubicBezTo>
                    <a:pt x="145" y="151"/>
                    <a:pt x="143" y="151"/>
                    <a:pt x="142" y="151"/>
                  </a:cubicBezTo>
                  <a:cubicBezTo>
                    <a:pt x="142" y="151"/>
                    <a:pt x="133" y="149"/>
                    <a:pt x="132" y="148"/>
                  </a:cubicBezTo>
                  <a:cubicBezTo>
                    <a:pt x="132" y="147"/>
                    <a:pt x="127" y="142"/>
                    <a:pt x="125" y="141"/>
                  </a:cubicBezTo>
                  <a:cubicBezTo>
                    <a:pt x="123" y="140"/>
                    <a:pt x="119" y="139"/>
                    <a:pt x="119" y="139"/>
                  </a:cubicBezTo>
                  <a:cubicBezTo>
                    <a:pt x="118" y="138"/>
                    <a:pt x="113" y="134"/>
                    <a:pt x="113" y="133"/>
                  </a:cubicBezTo>
                  <a:cubicBezTo>
                    <a:pt x="113" y="133"/>
                    <a:pt x="110" y="128"/>
                    <a:pt x="110" y="128"/>
                  </a:cubicBezTo>
                  <a:cubicBezTo>
                    <a:pt x="110" y="127"/>
                    <a:pt x="112" y="126"/>
                    <a:pt x="113" y="126"/>
                  </a:cubicBezTo>
                  <a:cubicBezTo>
                    <a:pt x="113" y="125"/>
                    <a:pt x="115" y="125"/>
                    <a:pt x="114" y="124"/>
                  </a:cubicBezTo>
                  <a:cubicBezTo>
                    <a:pt x="114" y="124"/>
                    <a:pt x="112" y="123"/>
                    <a:pt x="112" y="123"/>
                  </a:cubicBezTo>
                  <a:cubicBezTo>
                    <a:pt x="112" y="123"/>
                    <a:pt x="113" y="121"/>
                    <a:pt x="114" y="120"/>
                  </a:cubicBezTo>
                  <a:cubicBezTo>
                    <a:pt x="114" y="119"/>
                    <a:pt x="114" y="118"/>
                    <a:pt x="114" y="117"/>
                  </a:cubicBezTo>
                  <a:cubicBezTo>
                    <a:pt x="114" y="116"/>
                    <a:pt x="114" y="115"/>
                    <a:pt x="113" y="115"/>
                  </a:cubicBezTo>
                  <a:cubicBezTo>
                    <a:pt x="113" y="115"/>
                    <a:pt x="111" y="113"/>
                    <a:pt x="111" y="113"/>
                  </a:cubicBezTo>
                  <a:cubicBezTo>
                    <a:pt x="111" y="113"/>
                    <a:pt x="109" y="108"/>
                    <a:pt x="109" y="107"/>
                  </a:cubicBezTo>
                  <a:cubicBezTo>
                    <a:pt x="109" y="105"/>
                    <a:pt x="106" y="101"/>
                    <a:pt x="105" y="101"/>
                  </a:cubicBezTo>
                  <a:cubicBezTo>
                    <a:pt x="105" y="100"/>
                    <a:pt x="101" y="97"/>
                    <a:pt x="101" y="97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6" y="90"/>
                    <a:pt x="88" y="85"/>
                    <a:pt x="87" y="84"/>
                  </a:cubicBezTo>
                  <a:cubicBezTo>
                    <a:pt x="87" y="84"/>
                    <a:pt x="87" y="82"/>
                    <a:pt x="87" y="81"/>
                  </a:cubicBezTo>
                  <a:cubicBezTo>
                    <a:pt x="87" y="80"/>
                    <a:pt x="86" y="80"/>
                    <a:pt x="86" y="79"/>
                  </a:cubicBezTo>
                  <a:cubicBezTo>
                    <a:pt x="85" y="79"/>
                    <a:pt x="83" y="78"/>
                    <a:pt x="82" y="77"/>
                  </a:cubicBezTo>
                  <a:cubicBezTo>
                    <a:pt x="81" y="76"/>
                    <a:pt x="80" y="74"/>
                    <a:pt x="80" y="74"/>
                  </a:cubicBezTo>
                  <a:cubicBezTo>
                    <a:pt x="79" y="74"/>
                    <a:pt x="77" y="73"/>
                    <a:pt x="76" y="73"/>
                  </a:cubicBezTo>
                  <a:cubicBezTo>
                    <a:pt x="75" y="73"/>
                    <a:pt x="74" y="72"/>
                    <a:pt x="74" y="72"/>
                  </a:cubicBezTo>
                  <a:cubicBezTo>
                    <a:pt x="74" y="71"/>
                    <a:pt x="73" y="70"/>
                    <a:pt x="74" y="69"/>
                  </a:cubicBezTo>
                  <a:cubicBezTo>
                    <a:pt x="74" y="69"/>
                    <a:pt x="76" y="68"/>
                    <a:pt x="76" y="67"/>
                  </a:cubicBezTo>
                  <a:cubicBezTo>
                    <a:pt x="76" y="66"/>
                    <a:pt x="75" y="65"/>
                    <a:pt x="75" y="64"/>
                  </a:cubicBezTo>
                  <a:cubicBezTo>
                    <a:pt x="74" y="64"/>
                    <a:pt x="74" y="63"/>
                    <a:pt x="73" y="63"/>
                  </a:cubicBezTo>
                  <a:cubicBezTo>
                    <a:pt x="72" y="63"/>
                    <a:pt x="70" y="63"/>
                    <a:pt x="70" y="62"/>
                  </a:cubicBezTo>
                  <a:cubicBezTo>
                    <a:pt x="70" y="61"/>
                    <a:pt x="69" y="59"/>
                    <a:pt x="69" y="59"/>
                  </a:cubicBezTo>
                  <a:cubicBezTo>
                    <a:pt x="68" y="58"/>
                    <a:pt x="66" y="59"/>
                    <a:pt x="65" y="58"/>
                  </a:cubicBezTo>
                  <a:cubicBezTo>
                    <a:pt x="64" y="57"/>
                    <a:pt x="62" y="55"/>
                    <a:pt x="62" y="54"/>
                  </a:cubicBezTo>
                  <a:cubicBezTo>
                    <a:pt x="62" y="53"/>
                    <a:pt x="63" y="52"/>
                    <a:pt x="63" y="51"/>
                  </a:cubicBezTo>
                  <a:cubicBezTo>
                    <a:pt x="62" y="51"/>
                    <a:pt x="61" y="50"/>
                    <a:pt x="60" y="50"/>
                  </a:cubicBezTo>
                  <a:cubicBezTo>
                    <a:pt x="60" y="50"/>
                    <a:pt x="59" y="51"/>
                    <a:pt x="59" y="51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2" y="26"/>
                    <a:pt x="42" y="25"/>
                  </a:cubicBezTo>
                  <a:cubicBezTo>
                    <a:pt x="41" y="25"/>
                    <a:pt x="38" y="22"/>
                    <a:pt x="38" y="21"/>
                  </a:cubicBezTo>
                  <a:cubicBezTo>
                    <a:pt x="38" y="20"/>
                    <a:pt x="39" y="16"/>
                    <a:pt x="38" y="16"/>
                  </a:cubicBezTo>
                  <a:cubicBezTo>
                    <a:pt x="38" y="16"/>
                    <a:pt x="34" y="14"/>
                    <a:pt x="34" y="14"/>
                  </a:cubicBezTo>
                  <a:cubicBezTo>
                    <a:pt x="34" y="14"/>
                    <a:pt x="32" y="12"/>
                    <a:pt x="32" y="12"/>
                  </a:cubicBezTo>
                  <a:cubicBezTo>
                    <a:pt x="31" y="12"/>
                    <a:pt x="30" y="12"/>
                    <a:pt x="30" y="12"/>
                  </a:cubicBezTo>
                  <a:cubicBezTo>
                    <a:pt x="30" y="12"/>
                    <a:pt x="28" y="13"/>
                    <a:pt x="28" y="12"/>
                  </a:cubicBezTo>
                  <a:cubicBezTo>
                    <a:pt x="27" y="12"/>
                    <a:pt x="25" y="11"/>
                    <a:pt x="25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6"/>
                    <a:pt x="21" y="16"/>
                  </a:cubicBezTo>
                  <a:cubicBezTo>
                    <a:pt x="21" y="17"/>
                    <a:pt x="23" y="20"/>
                    <a:pt x="23" y="21"/>
                  </a:cubicBezTo>
                  <a:cubicBezTo>
                    <a:pt x="23" y="21"/>
                    <a:pt x="24" y="27"/>
                    <a:pt x="24" y="27"/>
                  </a:cubicBezTo>
                  <a:cubicBezTo>
                    <a:pt x="24" y="27"/>
                    <a:pt x="24" y="28"/>
                    <a:pt x="25" y="28"/>
                  </a:cubicBezTo>
                  <a:cubicBezTo>
                    <a:pt x="25" y="29"/>
                    <a:pt x="32" y="36"/>
                    <a:pt x="33" y="36"/>
                  </a:cubicBezTo>
                  <a:cubicBezTo>
                    <a:pt x="34" y="37"/>
                    <a:pt x="35" y="40"/>
                    <a:pt x="35" y="41"/>
                  </a:cubicBezTo>
                  <a:cubicBezTo>
                    <a:pt x="36" y="41"/>
                    <a:pt x="40" y="46"/>
                    <a:pt x="40" y="46"/>
                  </a:cubicBezTo>
                  <a:cubicBezTo>
                    <a:pt x="40" y="47"/>
                    <a:pt x="41" y="50"/>
                    <a:pt x="42" y="51"/>
                  </a:cubicBezTo>
                  <a:cubicBezTo>
                    <a:pt x="42" y="51"/>
                    <a:pt x="46" y="54"/>
                    <a:pt x="46" y="55"/>
                  </a:cubicBezTo>
                  <a:cubicBezTo>
                    <a:pt x="46" y="57"/>
                    <a:pt x="48" y="58"/>
                    <a:pt x="49" y="59"/>
                  </a:cubicBezTo>
                  <a:cubicBezTo>
                    <a:pt x="49" y="60"/>
                    <a:pt x="50" y="61"/>
                    <a:pt x="50" y="62"/>
                  </a:cubicBezTo>
                  <a:cubicBezTo>
                    <a:pt x="51" y="62"/>
                    <a:pt x="54" y="64"/>
                    <a:pt x="54" y="68"/>
                  </a:cubicBezTo>
                  <a:cubicBezTo>
                    <a:pt x="55" y="72"/>
                    <a:pt x="58" y="74"/>
                    <a:pt x="58" y="75"/>
                  </a:cubicBezTo>
                  <a:cubicBezTo>
                    <a:pt x="58" y="76"/>
                    <a:pt x="59" y="79"/>
                    <a:pt x="60" y="80"/>
                  </a:cubicBezTo>
                  <a:cubicBezTo>
                    <a:pt x="60" y="80"/>
                    <a:pt x="61" y="82"/>
                    <a:pt x="61" y="82"/>
                  </a:cubicBezTo>
                  <a:cubicBezTo>
                    <a:pt x="61" y="83"/>
                    <a:pt x="60" y="86"/>
                    <a:pt x="61" y="87"/>
                  </a:cubicBezTo>
                  <a:cubicBezTo>
                    <a:pt x="62" y="87"/>
                    <a:pt x="62" y="88"/>
                    <a:pt x="63" y="88"/>
                  </a:cubicBezTo>
                  <a:cubicBezTo>
                    <a:pt x="63" y="88"/>
                    <a:pt x="64" y="88"/>
                    <a:pt x="65" y="88"/>
                  </a:cubicBezTo>
                  <a:cubicBezTo>
                    <a:pt x="66" y="88"/>
                    <a:pt x="68" y="89"/>
                    <a:pt x="69" y="89"/>
                  </a:cubicBezTo>
                  <a:cubicBezTo>
                    <a:pt x="70" y="90"/>
                    <a:pt x="70" y="93"/>
                    <a:pt x="71" y="94"/>
                  </a:cubicBezTo>
                  <a:cubicBezTo>
                    <a:pt x="72" y="95"/>
                    <a:pt x="73" y="96"/>
                    <a:pt x="73" y="97"/>
                  </a:cubicBezTo>
                  <a:cubicBezTo>
                    <a:pt x="73" y="98"/>
                    <a:pt x="72" y="100"/>
                    <a:pt x="71" y="100"/>
                  </a:cubicBezTo>
                  <a:cubicBezTo>
                    <a:pt x="71" y="100"/>
                    <a:pt x="70" y="102"/>
                    <a:pt x="69" y="102"/>
                  </a:cubicBezTo>
                  <a:cubicBezTo>
                    <a:pt x="68" y="102"/>
                    <a:pt x="67" y="100"/>
                    <a:pt x="67" y="100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6"/>
                    <a:pt x="64" y="95"/>
                    <a:pt x="64" y="94"/>
                  </a:cubicBezTo>
                  <a:cubicBezTo>
                    <a:pt x="64" y="94"/>
                    <a:pt x="59" y="89"/>
                    <a:pt x="59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47" y="82"/>
                    <a:pt x="47" y="81"/>
                  </a:cubicBezTo>
                  <a:cubicBezTo>
                    <a:pt x="47" y="80"/>
                    <a:pt x="47" y="80"/>
                    <a:pt x="47" y="79"/>
                  </a:cubicBezTo>
                  <a:cubicBezTo>
                    <a:pt x="47" y="79"/>
                    <a:pt x="48" y="78"/>
                    <a:pt x="48" y="78"/>
                  </a:cubicBezTo>
                  <a:cubicBezTo>
                    <a:pt x="48" y="77"/>
                    <a:pt x="48" y="75"/>
                    <a:pt x="48" y="74"/>
                  </a:cubicBezTo>
                  <a:cubicBezTo>
                    <a:pt x="48" y="74"/>
                    <a:pt x="48" y="73"/>
                    <a:pt x="48" y="72"/>
                  </a:cubicBezTo>
                  <a:cubicBezTo>
                    <a:pt x="48" y="72"/>
                    <a:pt x="47" y="71"/>
                    <a:pt x="47" y="71"/>
                  </a:cubicBezTo>
                  <a:cubicBezTo>
                    <a:pt x="47" y="71"/>
                    <a:pt x="44" y="67"/>
                    <a:pt x="43" y="67"/>
                  </a:cubicBezTo>
                  <a:cubicBezTo>
                    <a:pt x="42" y="67"/>
                    <a:pt x="40" y="64"/>
                    <a:pt x="39" y="64"/>
                  </a:cubicBezTo>
                  <a:cubicBezTo>
                    <a:pt x="38" y="63"/>
                    <a:pt x="37" y="62"/>
                    <a:pt x="37" y="62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29" y="59"/>
                    <a:pt x="28" y="58"/>
                  </a:cubicBezTo>
                  <a:cubicBezTo>
                    <a:pt x="27" y="57"/>
                    <a:pt x="24" y="56"/>
                    <a:pt x="24" y="5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5"/>
                    <a:pt x="29" y="45"/>
                  </a:cubicBezTo>
                  <a:cubicBezTo>
                    <a:pt x="28" y="45"/>
                    <a:pt x="25" y="40"/>
                    <a:pt x="25" y="4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4" y="31"/>
                    <a:pt x="13" y="31"/>
                  </a:cubicBezTo>
                  <a:cubicBezTo>
                    <a:pt x="13" y="30"/>
                    <a:pt x="13" y="28"/>
                    <a:pt x="12" y="27"/>
                  </a:cubicBezTo>
                  <a:cubicBezTo>
                    <a:pt x="11" y="26"/>
                    <a:pt x="12" y="24"/>
                    <a:pt x="12" y="24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8" y="18"/>
                    <a:pt x="8" y="18"/>
                  </a:cubicBezTo>
                  <a:cubicBezTo>
                    <a:pt x="8" y="17"/>
                    <a:pt x="7" y="15"/>
                    <a:pt x="7" y="15"/>
                  </a:cubicBezTo>
                  <a:cubicBezTo>
                    <a:pt x="7" y="14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5"/>
                    <a:pt x="2" y="4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864" name="Freeform 1863"/>
            <p:cNvSpPr>
              <a:spLocks/>
            </p:cNvSpPr>
            <p:nvPr/>
          </p:nvSpPr>
          <p:spPr bwMode="gray">
            <a:xfrm>
              <a:off x="5788250" y="2728333"/>
              <a:ext cx="107633" cy="193740"/>
            </a:xfrm>
            <a:custGeom>
              <a:avLst/>
              <a:gdLst>
                <a:gd name="T0" fmla="*/ 18 w 191"/>
                <a:gd name="T1" fmla="*/ 193 h 344"/>
                <a:gd name="T2" fmla="*/ 25 w 191"/>
                <a:gd name="T3" fmla="*/ 179 h 344"/>
                <a:gd name="T4" fmla="*/ 23 w 191"/>
                <a:gd name="T5" fmla="*/ 155 h 344"/>
                <a:gd name="T6" fmla="*/ 30 w 191"/>
                <a:gd name="T7" fmla="*/ 140 h 344"/>
                <a:gd name="T8" fmla="*/ 33 w 191"/>
                <a:gd name="T9" fmla="*/ 119 h 344"/>
                <a:gd name="T10" fmla="*/ 29 w 191"/>
                <a:gd name="T11" fmla="*/ 103 h 344"/>
                <a:gd name="T12" fmla="*/ 35 w 191"/>
                <a:gd name="T13" fmla="*/ 87 h 344"/>
                <a:gd name="T14" fmla="*/ 38 w 191"/>
                <a:gd name="T15" fmla="*/ 69 h 344"/>
                <a:gd name="T16" fmla="*/ 50 w 191"/>
                <a:gd name="T17" fmla="*/ 53 h 344"/>
                <a:gd name="T18" fmla="*/ 47 w 191"/>
                <a:gd name="T19" fmla="*/ 36 h 344"/>
                <a:gd name="T20" fmla="*/ 59 w 191"/>
                <a:gd name="T21" fmla="*/ 23 h 344"/>
                <a:gd name="T22" fmla="*/ 63 w 191"/>
                <a:gd name="T23" fmla="*/ 7 h 344"/>
                <a:gd name="T24" fmla="*/ 93 w 191"/>
                <a:gd name="T25" fmla="*/ 2 h 344"/>
                <a:gd name="T26" fmla="*/ 111 w 191"/>
                <a:gd name="T27" fmla="*/ 11 h 344"/>
                <a:gd name="T28" fmla="*/ 131 w 191"/>
                <a:gd name="T29" fmla="*/ 23 h 344"/>
                <a:gd name="T30" fmla="*/ 149 w 191"/>
                <a:gd name="T31" fmla="*/ 47 h 344"/>
                <a:gd name="T32" fmla="*/ 164 w 191"/>
                <a:gd name="T33" fmla="*/ 58 h 344"/>
                <a:gd name="T34" fmla="*/ 183 w 191"/>
                <a:gd name="T35" fmla="*/ 38 h 344"/>
                <a:gd name="T36" fmla="*/ 181 w 191"/>
                <a:gd name="T37" fmla="*/ 59 h 344"/>
                <a:gd name="T38" fmla="*/ 153 w 191"/>
                <a:gd name="T39" fmla="*/ 88 h 344"/>
                <a:gd name="T40" fmla="*/ 148 w 191"/>
                <a:gd name="T41" fmla="*/ 105 h 344"/>
                <a:gd name="T42" fmla="*/ 144 w 191"/>
                <a:gd name="T43" fmla="*/ 123 h 344"/>
                <a:gd name="T44" fmla="*/ 157 w 191"/>
                <a:gd name="T45" fmla="*/ 141 h 344"/>
                <a:gd name="T46" fmla="*/ 163 w 191"/>
                <a:gd name="T47" fmla="*/ 155 h 344"/>
                <a:gd name="T48" fmla="*/ 154 w 191"/>
                <a:gd name="T49" fmla="*/ 172 h 344"/>
                <a:gd name="T50" fmla="*/ 138 w 191"/>
                <a:gd name="T51" fmla="*/ 180 h 344"/>
                <a:gd name="T52" fmla="*/ 117 w 191"/>
                <a:gd name="T53" fmla="*/ 183 h 344"/>
                <a:gd name="T54" fmla="*/ 110 w 191"/>
                <a:gd name="T55" fmla="*/ 188 h 344"/>
                <a:gd name="T56" fmla="*/ 105 w 191"/>
                <a:gd name="T57" fmla="*/ 205 h 344"/>
                <a:gd name="T58" fmla="*/ 87 w 191"/>
                <a:gd name="T59" fmla="*/ 204 h 344"/>
                <a:gd name="T60" fmla="*/ 82 w 191"/>
                <a:gd name="T61" fmla="*/ 216 h 344"/>
                <a:gd name="T62" fmla="*/ 91 w 191"/>
                <a:gd name="T63" fmla="*/ 222 h 344"/>
                <a:gd name="T64" fmla="*/ 96 w 191"/>
                <a:gd name="T65" fmla="*/ 225 h 344"/>
                <a:gd name="T66" fmla="*/ 83 w 191"/>
                <a:gd name="T67" fmla="*/ 225 h 344"/>
                <a:gd name="T68" fmla="*/ 79 w 191"/>
                <a:gd name="T69" fmla="*/ 237 h 344"/>
                <a:gd name="T70" fmla="*/ 75 w 191"/>
                <a:gd name="T71" fmla="*/ 250 h 344"/>
                <a:gd name="T72" fmla="*/ 64 w 191"/>
                <a:gd name="T73" fmla="*/ 256 h 344"/>
                <a:gd name="T74" fmla="*/ 58 w 191"/>
                <a:gd name="T75" fmla="*/ 270 h 344"/>
                <a:gd name="T76" fmla="*/ 72 w 191"/>
                <a:gd name="T77" fmla="*/ 277 h 344"/>
                <a:gd name="T78" fmla="*/ 73 w 191"/>
                <a:gd name="T79" fmla="*/ 285 h 344"/>
                <a:gd name="T80" fmla="*/ 72 w 191"/>
                <a:gd name="T81" fmla="*/ 290 h 344"/>
                <a:gd name="T82" fmla="*/ 61 w 191"/>
                <a:gd name="T83" fmla="*/ 298 h 344"/>
                <a:gd name="T84" fmla="*/ 55 w 191"/>
                <a:gd name="T85" fmla="*/ 311 h 344"/>
                <a:gd name="T86" fmla="*/ 48 w 191"/>
                <a:gd name="T87" fmla="*/ 312 h 344"/>
                <a:gd name="T88" fmla="*/ 48 w 191"/>
                <a:gd name="T89" fmla="*/ 316 h 344"/>
                <a:gd name="T90" fmla="*/ 42 w 191"/>
                <a:gd name="T91" fmla="*/ 326 h 344"/>
                <a:gd name="T92" fmla="*/ 42 w 191"/>
                <a:gd name="T93" fmla="*/ 334 h 344"/>
                <a:gd name="T94" fmla="*/ 44 w 191"/>
                <a:gd name="T95" fmla="*/ 335 h 344"/>
                <a:gd name="T96" fmla="*/ 48 w 191"/>
                <a:gd name="T97" fmla="*/ 343 h 344"/>
                <a:gd name="T98" fmla="*/ 11 w 191"/>
                <a:gd name="T99" fmla="*/ 328 h 344"/>
                <a:gd name="T100" fmla="*/ 0 w 191"/>
                <a:gd name="T101" fmla="*/ 306 h 344"/>
                <a:gd name="T102" fmla="*/ 10 w 191"/>
                <a:gd name="T103" fmla="*/ 287 h 344"/>
                <a:gd name="T104" fmla="*/ 18 w 191"/>
                <a:gd name="T105" fmla="*/ 264 h 344"/>
                <a:gd name="T106" fmla="*/ 21 w 191"/>
                <a:gd name="T107" fmla="*/ 250 h 344"/>
                <a:gd name="T108" fmla="*/ 18 w 191"/>
                <a:gd name="T109" fmla="*/ 236 h 344"/>
                <a:gd name="T110" fmla="*/ 14 w 191"/>
                <a:gd name="T111" fmla="*/ 22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" h="344">
                  <a:moveTo>
                    <a:pt x="16" y="207"/>
                  </a:moveTo>
                  <a:cubicBezTo>
                    <a:pt x="16" y="204"/>
                    <a:pt x="16" y="204"/>
                    <a:pt x="16" y="204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18" y="193"/>
                    <a:pt x="18" y="193"/>
                    <a:pt x="18" y="193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4" y="174"/>
                    <a:pt x="24" y="174"/>
                    <a:pt x="24" y="174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3" y="161"/>
                    <a:pt x="23" y="161"/>
                    <a:pt x="23" y="161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5"/>
                    <a:pt x="33" y="115"/>
                  </a:cubicBezTo>
                  <a:cubicBezTo>
                    <a:pt x="32" y="114"/>
                    <a:pt x="33" y="113"/>
                    <a:pt x="33" y="113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1" y="95"/>
                    <a:pt x="31" y="93"/>
                  </a:cubicBezTo>
                  <a:cubicBezTo>
                    <a:pt x="31" y="90"/>
                    <a:pt x="31" y="91"/>
                    <a:pt x="31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85" y="4"/>
                    <a:pt x="85" y="4"/>
                  </a:cubicBezTo>
                  <a:cubicBezTo>
                    <a:pt x="86" y="5"/>
                    <a:pt x="88" y="10"/>
                    <a:pt x="88" y="1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5" y="57"/>
                    <a:pt x="145" y="57"/>
                    <a:pt x="145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5" y="58"/>
                    <a:pt x="165" y="58"/>
                    <a:pt x="165" y="58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90" y="39"/>
                    <a:pt x="190" y="39"/>
                    <a:pt x="190" y="39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3" y="66"/>
                    <a:pt x="169" y="69"/>
                    <a:pt x="169" y="69"/>
                  </a:cubicBezTo>
                  <a:cubicBezTo>
                    <a:pt x="168" y="70"/>
                    <a:pt x="165" y="74"/>
                    <a:pt x="165" y="74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2" y="89"/>
                    <a:pt x="151" y="90"/>
                    <a:pt x="151" y="90"/>
                  </a:cubicBezTo>
                  <a:cubicBezTo>
                    <a:pt x="151" y="90"/>
                    <a:pt x="151" y="91"/>
                    <a:pt x="151" y="91"/>
                  </a:cubicBezTo>
                  <a:cubicBezTo>
                    <a:pt x="151" y="92"/>
                    <a:pt x="151" y="93"/>
                    <a:pt x="151" y="93"/>
                  </a:cubicBezTo>
                  <a:cubicBezTo>
                    <a:pt x="151" y="94"/>
                    <a:pt x="150" y="95"/>
                    <a:pt x="150" y="95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8"/>
                    <a:pt x="146" y="118"/>
                  </a:cubicBezTo>
                  <a:cubicBezTo>
                    <a:pt x="146" y="118"/>
                    <a:pt x="145" y="117"/>
                    <a:pt x="145" y="118"/>
                  </a:cubicBezTo>
                  <a:cubicBezTo>
                    <a:pt x="145" y="119"/>
                    <a:pt x="144" y="122"/>
                    <a:pt x="144" y="122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5" y="139"/>
                    <a:pt x="157" y="141"/>
                    <a:pt x="157" y="141"/>
                  </a:cubicBezTo>
                  <a:cubicBezTo>
                    <a:pt x="157" y="142"/>
                    <a:pt x="157" y="143"/>
                    <a:pt x="157" y="143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6" y="146"/>
                    <a:pt x="156" y="146"/>
                    <a:pt x="156" y="147"/>
                  </a:cubicBezTo>
                  <a:cubicBezTo>
                    <a:pt x="156" y="148"/>
                    <a:pt x="157" y="151"/>
                    <a:pt x="157" y="151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3"/>
                    <a:pt x="163" y="154"/>
                    <a:pt x="163" y="155"/>
                  </a:cubicBezTo>
                  <a:cubicBezTo>
                    <a:pt x="163" y="156"/>
                    <a:pt x="162" y="158"/>
                    <a:pt x="162" y="158"/>
                  </a:cubicBezTo>
                  <a:cubicBezTo>
                    <a:pt x="162" y="158"/>
                    <a:pt x="162" y="161"/>
                    <a:pt x="161" y="161"/>
                  </a:cubicBezTo>
                  <a:cubicBezTo>
                    <a:pt x="161" y="161"/>
                    <a:pt x="160" y="162"/>
                    <a:pt x="160" y="162"/>
                  </a:cubicBezTo>
                  <a:cubicBezTo>
                    <a:pt x="160" y="162"/>
                    <a:pt x="159" y="164"/>
                    <a:pt x="158" y="165"/>
                  </a:cubicBezTo>
                  <a:cubicBezTo>
                    <a:pt x="158" y="165"/>
                    <a:pt x="158" y="166"/>
                    <a:pt x="157" y="167"/>
                  </a:cubicBezTo>
                  <a:cubicBezTo>
                    <a:pt x="156" y="167"/>
                    <a:pt x="156" y="168"/>
                    <a:pt x="156" y="169"/>
                  </a:cubicBezTo>
                  <a:cubicBezTo>
                    <a:pt x="155" y="169"/>
                    <a:pt x="154" y="170"/>
                    <a:pt x="154" y="170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3" y="172"/>
                  </a:cubicBezTo>
                  <a:cubicBezTo>
                    <a:pt x="153" y="173"/>
                    <a:pt x="153" y="173"/>
                    <a:pt x="152" y="174"/>
                  </a:cubicBezTo>
                  <a:cubicBezTo>
                    <a:pt x="152" y="174"/>
                    <a:pt x="150" y="175"/>
                    <a:pt x="150" y="175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4" y="177"/>
                    <a:pt x="144" y="177"/>
                    <a:pt x="144" y="177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41" y="179"/>
                    <a:pt x="138" y="180"/>
                    <a:pt x="138" y="180"/>
                  </a:cubicBezTo>
                  <a:cubicBezTo>
                    <a:pt x="137" y="180"/>
                    <a:pt x="135" y="180"/>
                    <a:pt x="135" y="180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4" y="182"/>
                    <a:pt x="124" y="182"/>
                    <a:pt x="124" y="182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18" y="183"/>
                    <a:pt x="118" y="183"/>
                    <a:pt x="118" y="183"/>
                  </a:cubicBezTo>
                  <a:cubicBezTo>
                    <a:pt x="117" y="183"/>
                    <a:pt x="117" y="183"/>
                    <a:pt x="117" y="183"/>
                  </a:cubicBezTo>
                  <a:cubicBezTo>
                    <a:pt x="114" y="182"/>
                    <a:pt x="114" y="182"/>
                    <a:pt x="114" y="182"/>
                  </a:cubicBezTo>
                  <a:cubicBezTo>
                    <a:pt x="114" y="182"/>
                    <a:pt x="114" y="182"/>
                    <a:pt x="113" y="182"/>
                  </a:cubicBezTo>
                  <a:cubicBezTo>
                    <a:pt x="112" y="182"/>
                    <a:pt x="111" y="182"/>
                    <a:pt x="111" y="182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8" y="182"/>
                    <a:pt x="108" y="183"/>
                    <a:pt x="108" y="184"/>
                  </a:cubicBezTo>
                  <a:cubicBezTo>
                    <a:pt x="108" y="184"/>
                    <a:pt x="107" y="185"/>
                    <a:pt x="108" y="186"/>
                  </a:cubicBezTo>
                  <a:cubicBezTo>
                    <a:pt x="109" y="187"/>
                    <a:pt x="109" y="187"/>
                    <a:pt x="110" y="188"/>
                  </a:cubicBezTo>
                  <a:cubicBezTo>
                    <a:pt x="110" y="188"/>
                    <a:pt x="110" y="189"/>
                    <a:pt x="110" y="190"/>
                  </a:cubicBezTo>
                  <a:cubicBezTo>
                    <a:pt x="110" y="190"/>
                    <a:pt x="109" y="192"/>
                    <a:pt x="109" y="192"/>
                  </a:cubicBezTo>
                  <a:cubicBezTo>
                    <a:pt x="109" y="192"/>
                    <a:pt x="107" y="193"/>
                    <a:pt x="107" y="193"/>
                  </a:cubicBezTo>
                  <a:cubicBezTo>
                    <a:pt x="107" y="193"/>
                    <a:pt x="107" y="195"/>
                    <a:pt x="107" y="196"/>
                  </a:cubicBezTo>
                  <a:cubicBezTo>
                    <a:pt x="107" y="197"/>
                    <a:pt x="106" y="197"/>
                    <a:pt x="107" y="198"/>
                  </a:cubicBezTo>
                  <a:cubicBezTo>
                    <a:pt x="107" y="199"/>
                    <a:pt x="109" y="201"/>
                    <a:pt x="109" y="201"/>
                  </a:cubicBezTo>
                  <a:cubicBezTo>
                    <a:pt x="109" y="201"/>
                    <a:pt x="109" y="202"/>
                    <a:pt x="108" y="202"/>
                  </a:cubicBezTo>
                  <a:cubicBezTo>
                    <a:pt x="108" y="203"/>
                    <a:pt x="105" y="205"/>
                    <a:pt x="105" y="205"/>
                  </a:cubicBezTo>
                  <a:cubicBezTo>
                    <a:pt x="103" y="206"/>
                    <a:pt x="103" y="206"/>
                    <a:pt x="103" y="206"/>
                  </a:cubicBezTo>
                  <a:cubicBezTo>
                    <a:pt x="103" y="206"/>
                    <a:pt x="101" y="207"/>
                    <a:pt x="101" y="207"/>
                  </a:cubicBezTo>
                  <a:cubicBezTo>
                    <a:pt x="100" y="207"/>
                    <a:pt x="98" y="207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2" y="206"/>
                    <a:pt x="91" y="206"/>
                    <a:pt x="90" y="206"/>
                  </a:cubicBezTo>
                  <a:cubicBezTo>
                    <a:pt x="90" y="206"/>
                    <a:pt x="87" y="204"/>
                    <a:pt x="87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83" y="203"/>
                    <a:pt x="81" y="203"/>
                    <a:pt x="81" y="204"/>
                  </a:cubicBezTo>
                  <a:cubicBezTo>
                    <a:pt x="81" y="204"/>
                    <a:pt x="82" y="205"/>
                    <a:pt x="81" y="206"/>
                  </a:cubicBezTo>
                  <a:cubicBezTo>
                    <a:pt x="81" y="206"/>
                    <a:pt x="81" y="206"/>
                    <a:pt x="81" y="208"/>
                  </a:cubicBezTo>
                  <a:cubicBezTo>
                    <a:pt x="81" y="209"/>
                    <a:pt x="82" y="212"/>
                    <a:pt x="82" y="212"/>
                  </a:cubicBezTo>
                  <a:cubicBezTo>
                    <a:pt x="82" y="214"/>
                    <a:pt x="82" y="214"/>
                    <a:pt x="82" y="214"/>
                  </a:cubicBezTo>
                  <a:cubicBezTo>
                    <a:pt x="82" y="216"/>
                    <a:pt x="82" y="216"/>
                    <a:pt x="82" y="216"/>
                  </a:cubicBezTo>
                  <a:cubicBezTo>
                    <a:pt x="82" y="218"/>
                    <a:pt x="82" y="218"/>
                    <a:pt x="82" y="218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85" y="219"/>
                    <a:pt x="85" y="219"/>
                    <a:pt x="85" y="219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7" y="221"/>
                    <a:pt x="87" y="221"/>
                    <a:pt x="87" y="221"/>
                  </a:cubicBezTo>
                  <a:cubicBezTo>
                    <a:pt x="87" y="221"/>
                    <a:pt x="87" y="221"/>
                    <a:pt x="87" y="221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22"/>
                    <a:pt x="92" y="222"/>
                    <a:pt x="91" y="221"/>
                  </a:cubicBezTo>
                  <a:cubicBezTo>
                    <a:pt x="90" y="220"/>
                    <a:pt x="90" y="220"/>
                    <a:pt x="90" y="220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4" y="218"/>
                    <a:pt x="94" y="218"/>
                    <a:pt x="94" y="218"/>
                  </a:cubicBezTo>
                  <a:cubicBezTo>
                    <a:pt x="94" y="218"/>
                    <a:pt x="95" y="219"/>
                    <a:pt x="96" y="219"/>
                  </a:cubicBezTo>
                  <a:cubicBezTo>
                    <a:pt x="96" y="220"/>
                    <a:pt x="96" y="220"/>
                    <a:pt x="96" y="221"/>
                  </a:cubicBezTo>
                  <a:cubicBezTo>
                    <a:pt x="96" y="222"/>
                    <a:pt x="96" y="223"/>
                    <a:pt x="96" y="223"/>
                  </a:cubicBezTo>
                  <a:cubicBezTo>
                    <a:pt x="96" y="223"/>
                    <a:pt x="96" y="225"/>
                    <a:pt x="96" y="225"/>
                  </a:cubicBezTo>
                  <a:cubicBezTo>
                    <a:pt x="95" y="226"/>
                    <a:pt x="93" y="227"/>
                    <a:pt x="93" y="227"/>
                  </a:cubicBezTo>
                  <a:cubicBezTo>
                    <a:pt x="93" y="227"/>
                    <a:pt x="91" y="227"/>
                    <a:pt x="90" y="227"/>
                  </a:cubicBezTo>
                  <a:cubicBezTo>
                    <a:pt x="90" y="226"/>
                    <a:pt x="90" y="225"/>
                    <a:pt x="90" y="225"/>
                  </a:cubicBezTo>
                  <a:cubicBezTo>
                    <a:pt x="90" y="224"/>
                    <a:pt x="88" y="223"/>
                    <a:pt x="88" y="223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85" y="223"/>
                    <a:pt x="85" y="223"/>
                    <a:pt x="85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4" y="227"/>
                    <a:pt x="84" y="227"/>
                    <a:pt x="84" y="227"/>
                  </a:cubicBezTo>
                  <a:cubicBezTo>
                    <a:pt x="86" y="228"/>
                    <a:pt x="86" y="228"/>
                    <a:pt x="86" y="228"/>
                  </a:cubicBezTo>
                  <a:cubicBezTo>
                    <a:pt x="88" y="229"/>
                    <a:pt x="88" y="229"/>
                    <a:pt x="88" y="229"/>
                  </a:cubicBezTo>
                  <a:cubicBezTo>
                    <a:pt x="88" y="229"/>
                    <a:pt x="88" y="229"/>
                    <a:pt x="87" y="229"/>
                  </a:cubicBezTo>
                  <a:cubicBezTo>
                    <a:pt x="87" y="229"/>
                    <a:pt x="85" y="230"/>
                    <a:pt x="85" y="230"/>
                  </a:cubicBezTo>
                  <a:cubicBezTo>
                    <a:pt x="82" y="232"/>
                    <a:pt x="82" y="232"/>
                    <a:pt x="82" y="232"/>
                  </a:cubicBezTo>
                  <a:cubicBezTo>
                    <a:pt x="80" y="234"/>
                    <a:pt x="80" y="234"/>
                    <a:pt x="80" y="234"/>
                  </a:cubicBezTo>
                  <a:cubicBezTo>
                    <a:pt x="79" y="237"/>
                    <a:pt x="79" y="237"/>
                    <a:pt x="79" y="237"/>
                  </a:cubicBezTo>
                  <a:cubicBezTo>
                    <a:pt x="79" y="238"/>
                    <a:pt x="79" y="238"/>
                    <a:pt x="79" y="238"/>
                  </a:cubicBezTo>
                  <a:cubicBezTo>
                    <a:pt x="79" y="238"/>
                    <a:pt x="78" y="239"/>
                    <a:pt x="79" y="240"/>
                  </a:cubicBezTo>
                  <a:cubicBezTo>
                    <a:pt x="79" y="240"/>
                    <a:pt x="79" y="242"/>
                    <a:pt x="79" y="242"/>
                  </a:cubicBezTo>
                  <a:cubicBezTo>
                    <a:pt x="79" y="242"/>
                    <a:pt x="79" y="245"/>
                    <a:pt x="79" y="245"/>
                  </a:cubicBezTo>
                  <a:cubicBezTo>
                    <a:pt x="78" y="246"/>
                    <a:pt x="78" y="247"/>
                    <a:pt x="78" y="247"/>
                  </a:cubicBezTo>
                  <a:cubicBezTo>
                    <a:pt x="76" y="248"/>
                    <a:pt x="76" y="248"/>
                    <a:pt x="76" y="248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5" y="251"/>
                    <a:pt x="75" y="252"/>
                    <a:pt x="75" y="252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0" y="253"/>
                    <a:pt x="70" y="253"/>
                    <a:pt x="70" y="253"/>
                  </a:cubicBezTo>
                  <a:cubicBezTo>
                    <a:pt x="68" y="255"/>
                    <a:pt x="68" y="255"/>
                    <a:pt x="68" y="255"/>
                  </a:cubicBezTo>
                  <a:cubicBezTo>
                    <a:pt x="68" y="255"/>
                    <a:pt x="67" y="255"/>
                    <a:pt x="67" y="255"/>
                  </a:cubicBezTo>
                  <a:cubicBezTo>
                    <a:pt x="66" y="255"/>
                    <a:pt x="65" y="255"/>
                    <a:pt x="65" y="255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63" y="257"/>
                    <a:pt x="63" y="257"/>
                    <a:pt x="63" y="257"/>
                  </a:cubicBezTo>
                  <a:cubicBezTo>
                    <a:pt x="63" y="257"/>
                    <a:pt x="62" y="257"/>
                    <a:pt x="62" y="257"/>
                  </a:cubicBezTo>
                  <a:cubicBezTo>
                    <a:pt x="61" y="257"/>
                    <a:pt x="60" y="259"/>
                    <a:pt x="60" y="259"/>
                  </a:cubicBezTo>
                  <a:cubicBezTo>
                    <a:pt x="59" y="260"/>
                    <a:pt x="59" y="261"/>
                    <a:pt x="59" y="261"/>
                  </a:cubicBezTo>
                  <a:cubicBezTo>
                    <a:pt x="59" y="262"/>
                    <a:pt x="58" y="263"/>
                    <a:pt x="58" y="263"/>
                  </a:cubicBezTo>
                  <a:cubicBezTo>
                    <a:pt x="57" y="266"/>
                    <a:pt x="57" y="266"/>
                    <a:pt x="57" y="266"/>
                  </a:cubicBezTo>
                  <a:cubicBezTo>
                    <a:pt x="57" y="266"/>
                    <a:pt x="57" y="267"/>
                    <a:pt x="57" y="268"/>
                  </a:cubicBezTo>
                  <a:cubicBezTo>
                    <a:pt x="57" y="268"/>
                    <a:pt x="57" y="269"/>
                    <a:pt x="58" y="270"/>
                  </a:cubicBezTo>
                  <a:cubicBezTo>
                    <a:pt x="59" y="270"/>
                    <a:pt x="60" y="271"/>
                    <a:pt x="60" y="271"/>
                  </a:cubicBezTo>
                  <a:cubicBezTo>
                    <a:pt x="61" y="272"/>
                    <a:pt x="61" y="272"/>
                    <a:pt x="61" y="272"/>
                  </a:cubicBezTo>
                  <a:cubicBezTo>
                    <a:pt x="61" y="272"/>
                    <a:pt x="61" y="274"/>
                    <a:pt x="62" y="274"/>
                  </a:cubicBezTo>
                  <a:cubicBezTo>
                    <a:pt x="62" y="274"/>
                    <a:pt x="63" y="276"/>
                    <a:pt x="64" y="276"/>
                  </a:cubicBezTo>
                  <a:cubicBezTo>
                    <a:pt x="64" y="276"/>
                    <a:pt x="65" y="276"/>
                    <a:pt x="65" y="276"/>
                  </a:cubicBezTo>
                  <a:cubicBezTo>
                    <a:pt x="69" y="277"/>
                    <a:pt x="69" y="277"/>
                    <a:pt x="69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4" y="278"/>
                    <a:pt x="74" y="278"/>
                    <a:pt x="74" y="280"/>
                  </a:cubicBezTo>
                  <a:cubicBezTo>
                    <a:pt x="74" y="281"/>
                    <a:pt x="75" y="281"/>
                    <a:pt x="75" y="281"/>
                  </a:cubicBezTo>
                  <a:cubicBezTo>
                    <a:pt x="75" y="282"/>
                    <a:pt x="75" y="282"/>
                    <a:pt x="75" y="282"/>
                  </a:cubicBezTo>
                  <a:cubicBezTo>
                    <a:pt x="74" y="283"/>
                    <a:pt x="74" y="283"/>
                    <a:pt x="74" y="283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74" y="284"/>
                    <a:pt x="74" y="284"/>
                    <a:pt x="73" y="284"/>
                  </a:cubicBezTo>
                  <a:cubicBezTo>
                    <a:pt x="73" y="284"/>
                    <a:pt x="73" y="285"/>
                    <a:pt x="73" y="285"/>
                  </a:cubicBezTo>
                  <a:cubicBezTo>
                    <a:pt x="72" y="286"/>
                    <a:pt x="72" y="286"/>
                    <a:pt x="72" y="286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70" y="287"/>
                    <a:pt x="68" y="287"/>
                    <a:pt x="69" y="287"/>
                  </a:cubicBezTo>
                  <a:cubicBezTo>
                    <a:pt x="71" y="287"/>
                    <a:pt x="71" y="287"/>
                    <a:pt x="71" y="287"/>
                  </a:cubicBezTo>
                  <a:cubicBezTo>
                    <a:pt x="72" y="287"/>
                    <a:pt x="72" y="287"/>
                    <a:pt x="72" y="287"/>
                  </a:cubicBezTo>
                  <a:cubicBezTo>
                    <a:pt x="74" y="287"/>
                    <a:pt x="74" y="287"/>
                    <a:pt x="74" y="287"/>
                  </a:cubicBezTo>
                  <a:cubicBezTo>
                    <a:pt x="74" y="287"/>
                    <a:pt x="74" y="288"/>
                    <a:pt x="74" y="288"/>
                  </a:cubicBezTo>
                  <a:cubicBezTo>
                    <a:pt x="74" y="289"/>
                    <a:pt x="72" y="290"/>
                    <a:pt x="72" y="290"/>
                  </a:cubicBezTo>
                  <a:cubicBezTo>
                    <a:pt x="72" y="290"/>
                    <a:pt x="72" y="291"/>
                    <a:pt x="71" y="291"/>
                  </a:cubicBezTo>
                  <a:cubicBezTo>
                    <a:pt x="71" y="291"/>
                    <a:pt x="69" y="292"/>
                    <a:pt x="69" y="292"/>
                  </a:cubicBezTo>
                  <a:cubicBezTo>
                    <a:pt x="68" y="293"/>
                    <a:pt x="68" y="293"/>
                    <a:pt x="68" y="293"/>
                  </a:cubicBezTo>
                  <a:cubicBezTo>
                    <a:pt x="67" y="294"/>
                    <a:pt x="67" y="294"/>
                    <a:pt x="67" y="294"/>
                  </a:cubicBezTo>
                  <a:cubicBezTo>
                    <a:pt x="64" y="295"/>
                    <a:pt x="64" y="295"/>
                    <a:pt x="64" y="295"/>
                  </a:cubicBezTo>
                  <a:cubicBezTo>
                    <a:pt x="63" y="297"/>
                    <a:pt x="63" y="297"/>
                    <a:pt x="63" y="297"/>
                  </a:cubicBezTo>
                  <a:cubicBezTo>
                    <a:pt x="61" y="297"/>
                    <a:pt x="61" y="297"/>
                    <a:pt x="61" y="297"/>
                  </a:cubicBezTo>
                  <a:cubicBezTo>
                    <a:pt x="61" y="298"/>
                    <a:pt x="61" y="298"/>
                    <a:pt x="61" y="298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57" y="301"/>
                    <a:pt x="57" y="301"/>
                    <a:pt x="57" y="301"/>
                  </a:cubicBezTo>
                  <a:cubicBezTo>
                    <a:pt x="56" y="303"/>
                    <a:pt x="56" y="303"/>
                    <a:pt x="56" y="303"/>
                  </a:cubicBezTo>
                  <a:cubicBezTo>
                    <a:pt x="56" y="303"/>
                    <a:pt x="56" y="304"/>
                    <a:pt x="56" y="304"/>
                  </a:cubicBezTo>
                  <a:cubicBezTo>
                    <a:pt x="56" y="305"/>
                    <a:pt x="56" y="306"/>
                    <a:pt x="56" y="306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55" y="310"/>
                    <a:pt x="55" y="310"/>
                    <a:pt x="55" y="310"/>
                  </a:cubicBezTo>
                  <a:cubicBezTo>
                    <a:pt x="55" y="310"/>
                    <a:pt x="55" y="311"/>
                    <a:pt x="55" y="311"/>
                  </a:cubicBezTo>
                  <a:cubicBezTo>
                    <a:pt x="55" y="311"/>
                    <a:pt x="55" y="312"/>
                    <a:pt x="55" y="312"/>
                  </a:cubicBezTo>
                  <a:cubicBezTo>
                    <a:pt x="55" y="312"/>
                    <a:pt x="55" y="312"/>
                    <a:pt x="54" y="313"/>
                  </a:cubicBezTo>
                  <a:cubicBezTo>
                    <a:pt x="54" y="313"/>
                    <a:pt x="53" y="314"/>
                    <a:pt x="53" y="314"/>
                  </a:cubicBezTo>
                  <a:cubicBezTo>
                    <a:pt x="53" y="314"/>
                    <a:pt x="52" y="314"/>
                    <a:pt x="52" y="315"/>
                  </a:cubicBezTo>
                  <a:cubicBezTo>
                    <a:pt x="51" y="315"/>
                    <a:pt x="50" y="315"/>
                    <a:pt x="50" y="315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9" y="313"/>
                    <a:pt x="49" y="313"/>
                    <a:pt x="49" y="313"/>
                  </a:cubicBezTo>
                  <a:cubicBezTo>
                    <a:pt x="49" y="313"/>
                    <a:pt x="48" y="313"/>
                    <a:pt x="48" y="312"/>
                  </a:cubicBezTo>
                  <a:cubicBezTo>
                    <a:pt x="47" y="312"/>
                    <a:pt x="46" y="311"/>
                    <a:pt x="46" y="311"/>
                  </a:cubicBezTo>
                  <a:cubicBezTo>
                    <a:pt x="46" y="311"/>
                    <a:pt x="46" y="313"/>
                    <a:pt x="46" y="313"/>
                  </a:cubicBezTo>
                  <a:cubicBezTo>
                    <a:pt x="44" y="313"/>
                    <a:pt x="44" y="313"/>
                    <a:pt x="44" y="313"/>
                  </a:cubicBezTo>
                  <a:cubicBezTo>
                    <a:pt x="46" y="313"/>
                    <a:pt x="46" y="313"/>
                    <a:pt x="46" y="313"/>
                  </a:cubicBezTo>
                  <a:cubicBezTo>
                    <a:pt x="46" y="313"/>
                    <a:pt x="46" y="313"/>
                    <a:pt x="47" y="313"/>
                  </a:cubicBezTo>
                  <a:cubicBezTo>
                    <a:pt x="48" y="313"/>
                    <a:pt x="48" y="314"/>
                    <a:pt x="48" y="314"/>
                  </a:cubicBezTo>
                  <a:cubicBezTo>
                    <a:pt x="48" y="314"/>
                    <a:pt x="48" y="315"/>
                    <a:pt x="48" y="315"/>
                  </a:cubicBezTo>
                  <a:cubicBezTo>
                    <a:pt x="48" y="316"/>
                    <a:pt x="48" y="316"/>
                    <a:pt x="48" y="316"/>
                  </a:cubicBezTo>
                  <a:cubicBezTo>
                    <a:pt x="48" y="316"/>
                    <a:pt x="47" y="317"/>
                    <a:pt x="46" y="317"/>
                  </a:cubicBezTo>
                  <a:cubicBezTo>
                    <a:pt x="46" y="317"/>
                    <a:pt x="45" y="317"/>
                    <a:pt x="45" y="317"/>
                  </a:cubicBezTo>
                  <a:cubicBezTo>
                    <a:pt x="45" y="318"/>
                    <a:pt x="44" y="318"/>
                    <a:pt x="44" y="319"/>
                  </a:cubicBezTo>
                  <a:cubicBezTo>
                    <a:pt x="44" y="319"/>
                    <a:pt x="43" y="319"/>
                    <a:pt x="43" y="319"/>
                  </a:cubicBezTo>
                  <a:cubicBezTo>
                    <a:pt x="43" y="320"/>
                    <a:pt x="42" y="321"/>
                    <a:pt x="42" y="321"/>
                  </a:cubicBezTo>
                  <a:cubicBezTo>
                    <a:pt x="42" y="322"/>
                    <a:pt x="42" y="322"/>
                    <a:pt x="42" y="322"/>
                  </a:cubicBezTo>
                  <a:cubicBezTo>
                    <a:pt x="42" y="323"/>
                    <a:pt x="42" y="323"/>
                    <a:pt x="42" y="323"/>
                  </a:cubicBezTo>
                  <a:cubicBezTo>
                    <a:pt x="42" y="326"/>
                    <a:pt x="42" y="326"/>
                    <a:pt x="42" y="326"/>
                  </a:cubicBezTo>
                  <a:cubicBezTo>
                    <a:pt x="42" y="326"/>
                    <a:pt x="42" y="326"/>
                    <a:pt x="42" y="326"/>
                  </a:cubicBezTo>
                  <a:cubicBezTo>
                    <a:pt x="42" y="328"/>
                    <a:pt x="42" y="328"/>
                    <a:pt x="42" y="328"/>
                  </a:cubicBezTo>
                  <a:cubicBezTo>
                    <a:pt x="42" y="329"/>
                    <a:pt x="42" y="329"/>
                    <a:pt x="42" y="329"/>
                  </a:cubicBezTo>
                  <a:cubicBezTo>
                    <a:pt x="43" y="331"/>
                    <a:pt x="43" y="331"/>
                    <a:pt x="43" y="331"/>
                  </a:cubicBezTo>
                  <a:cubicBezTo>
                    <a:pt x="43" y="331"/>
                    <a:pt x="43" y="331"/>
                    <a:pt x="43" y="332"/>
                  </a:cubicBezTo>
                  <a:cubicBezTo>
                    <a:pt x="43" y="332"/>
                    <a:pt x="43" y="333"/>
                    <a:pt x="43" y="333"/>
                  </a:cubicBezTo>
                  <a:cubicBezTo>
                    <a:pt x="43" y="333"/>
                    <a:pt x="43" y="333"/>
                    <a:pt x="43" y="333"/>
                  </a:cubicBezTo>
                  <a:cubicBezTo>
                    <a:pt x="43" y="334"/>
                    <a:pt x="42" y="334"/>
                    <a:pt x="42" y="334"/>
                  </a:cubicBezTo>
                  <a:cubicBezTo>
                    <a:pt x="41" y="333"/>
                    <a:pt x="41" y="333"/>
                    <a:pt x="41" y="333"/>
                  </a:cubicBezTo>
                  <a:cubicBezTo>
                    <a:pt x="39" y="334"/>
                    <a:pt x="39" y="334"/>
                    <a:pt x="39" y="334"/>
                  </a:cubicBezTo>
                  <a:cubicBezTo>
                    <a:pt x="38" y="334"/>
                    <a:pt x="38" y="334"/>
                    <a:pt x="38" y="334"/>
                  </a:cubicBezTo>
                  <a:cubicBezTo>
                    <a:pt x="38" y="334"/>
                    <a:pt x="38" y="334"/>
                    <a:pt x="38" y="334"/>
                  </a:cubicBezTo>
                  <a:cubicBezTo>
                    <a:pt x="40" y="334"/>
                    <a:pt x="40" y="334"/>
                    <a:pt x="40" y="334"/>
                  </a:cubicBezTo>
                  <a:cubicBezTo>
                    <a:pt x="40" y="334"/>
                    <a:pt x="39" y="335"/>
                    <a:pt x="41" y="335"/>
                  </a:cubicBezTo>
                  <a:cubicBezTo>
                    <a:pt x="44" y="335"/>
                    <a:pt x="44" y="335"/>
                    <a:pt x="44" y="335"/>
                  </a:cubicBezTo>
                  <a:cubicBezTo>
                    <a:pt x="44" y="335"/>
                    <a:pt x="44" y="335"/>
                    <a:pt x="44" y="335"/>
                  </a:cubicBezTo>
                  <a:cubicBezTo>
                    <a:pt x="46" y="337"/>
                    <a:pt x="46" y="337"/>
                    <a:pt x="46" y="337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339"/>
                    <a:pt x="46" y="339"/>
                    <a:pt x="46" y="339"/>
                  </a:cubicBezTo>
                  <a:cubicBezTo>
                    <a:pt x="47" y="340"/>
                    <a:pt x="47" y="340"/>
                    <a:pt x="47" y="340"/>
                  </a:cubicBezTo>
                  <a:cubicBezTo>
                    <a:pt x="48" y="341"/>
                    <a:pt x="48" y="341"/>
                    <a:pt x="48" y="341"/>
                  </a:cubicBezTo>
                  <a:cubicBezTo>
                    <a:pt x="48" y="342"/>
                    <a:pt x="48" y="342"/>
                    <a:pt x="48" y="342"/>
                  </a:cubicBezTo>
                  <a:cubicBezTo>
                    <a:pt x="49" y="344"/>
                    <a:pt x="49" y="344"/>
                    <a:pt x="49" y="344"/>
                  </a:cubicBezTo>
                  <a:cubicBezTo>
                    <a:pt x="48" y="343"/>
                    <a:pt x="48" y="343"/>
                    <a:pt x="48" y="343"/>
                  </a:cubicBezTo>
                  <a:cubicBezTo>
                    <a:pt x="48" y="343"/>
                    <a:pt x="44" y="341"/>
                    <a:pt x="43" y="341"/>
                  </a:cubicBezTo>
                  <a:cubicBezTo>
                    <a:pt x="42" y="340"/>
                    <a:pt x="39" y="341"/>
                    <a:pt x="38" y="341"/>
                  </a:cubicBezTo>
                  <a:cubicBezTo>
                    <a:pt x="37" y="341"/>
                    <a:pt x="35" y="339"/>
                    <a:pt x="35" y="339"/>
                  </a:cubicBezTo>
                  <a:cubicBezTo>
                    <a:pt x="35" y="339"/>
                    <a:pt x="16" y="340"/>
                    <a:pt x="16" y="339"/>
                  </a:cubicBezTo>
                  <a:cubicBezTo>
                    <a:pt x="16" y="338"/>
                    <a:pt x="15" y="338"/>
                    <a:pt x="13" y="337"/>
                  </a:cubicBezTo>
                  <a:cubicBezTo>
                    <a:pt x="12" y="335"/>
                    <a:pt x="11" y="334"/>
                    <a:pt x="11" y="334"/>
                  </a:cubicBezTo>
                  <a:cubicBezTo>
                    <a:pt x="11" y="332"/>
                    <a:pt x="12" y="331"/>
                    <a:pt x="12" y="330"/>
                  </a:cubicBezTo>
                  <a:cubicBezTo>
                    <a:pt x="12" y="329"/>
                    <a:pt x="11" y="329"/>
                    <a:pt x="11" y="328"/>
                  </a:cubicBezTo>
                  <a:cubicBezTo>
                    <a:pt x="11" y="327"/>
                    <a:pt x="12" y="325"/>
                    <a:pt x="12" y="323"/>
                  </a:cubicBezTo>
                  <a:cubicBezTo>
                    <a:pt x="12" y="322"/>
                    <a:pt x="10" y="322"/>
                    <a:pt x="10" y="322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6" y="322"/>
                    <a:pt x="5" y="323"/>
                    <a:pt x="4" y="323"/>
                  </a:cubicBezTo>
                  <a:cubicBezTo>
                    <a:pt x="3" y="323"/>
                    <a:pt x="3" y="322"/>
                    <a:pt x="3" y="322"/>
                  </a:cubicBezTo>
                  <a:cubicBezTo>
                    <a:pt x="3" y="322"/>
                    <a:pt x="2" y="318"/>
                    <a:pt x="2" y="317"/>
                  </a:cubicBezTo>
                  <a:cubicBezTo>
                    <a:pt x="2" y="317"/>
                    <a:pt x="0" y="315"/>
                    <a:pt x="0" y="315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" y="305"/>
                    <a:pt x="4" y="305"/>
                    <a:pt x="4" y="305"/>
                  </a:cubicBezTo>
                  <a:cubicBezTo>
                    <a:pt x="4" y="305"/>
                    <a:pt x="4" y="305"/>
                    <a:pt x="4" y="302"/>
                  </a:cubicBezTo>
                  <a:cubicBezTo>
                    <a:pt x="4" y="300"/>
                    <a:pt x="5" y="301"/>
                    <a:pt x="6" y="300"/>
                  </a:cubicBezTo>
                  <a:cubicBezTo>
                    <a:pt x="7" y="300"/>
                    <a:pt x="9" y="298"/>
                    <a:pt x="9" y="298"/>
                  </a:cubicBezTo>
                  <a:cubicBezTo>
                    <a:pt x="9" y="294"/>
                    <a:pt x="9" y="294"/>
                    <a:pt x="9" y="294"/>
                  </a:cubicBezTo>
                  <a:cubicBezTo>
                    <a:pt x="9" y="294"/>
                    <a:pt x="12" y="293"/>
                    <a:pt x="12" y="291"/>
                  </a:cubicBezTo>
                  <a:cubicBezTo>
                    <a:pt x="12" y="289"/>
                    <a:pt x="10" y="288"/>
                    <a:pt x="10" y="288"/>
                  </a:cubicBezTo>
                  <a:cubicBezTo>
                    <a:pt x="10" y="287"/>
                    <a:pt x="10" y="287"/>
                    <a:pt x="10" y="287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1" y="283"/>
                    <a:pt x="11" y="283"/>
                    <a:pt x="11" y="283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5" y="279"/>
                    <a:pt x="15" y="279"/>
                    <a:pt x="15" y="279"/>
                  </a:cubicBezTo>
                  <a:cubicBezTo>
                    <a:pt x="15" y="279"/>
                    <a:pt x="15" y="279"/>
                    <a:pt x="15" y="276"/>
                  </a:cubicBezTo>
                  <a:cubicBezTo>
                    <a:pt x="15" y="273"/>
                    <a:pt x="18" y="273"/>
                    <a:pt x="18" y="271"/>
                  </a:cubicBezTo>
                  <a:cubicBezTo>
                    <a:pt x="18" y="269"/>
                    <a:pt x="16" y="269"/>
                    <a:pt x="16" y="267"/>
                  </a:cubicBezTo>
                  <a:cubicBezTo>
                    <a:pt x="16" y="265"/>
                    <a:pt x="18" y="265"/>
                    <a:pt x="18" y="264"/>
                  </a:cubicBezTo>
                  <a:cubicBezTo>
                    <a:pt x="18" y="263"/>
                    <a:pt x="17" y="262"/>
                    <a:pt x="17" y="262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7" y="258"/>
                    <a:pt x="21" y="258"/>
                    <a:pt x="21" y="256"/>
                  </a:cubicBezTo>
                  <a:cubicBezTo>
                    <a:pt x="21" y="254"/>
                    <a:pt x="19" y="252"/>
                    <a:pt x="19" y="252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15" y="251"/>
                    <a:pt x="15" y="251"/>
                    <a:pt x="15" y="251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250"/>
                    <a:pt x="23" y="248"/>
                    <a:pt x="23" y="247"/>
                  </a:cubicBezTo>
                  <a:cubicBezTo>
                    <a:pt x="23" y="246"/>
                    <a:pt x="20" y="245"/>
                    <a:pt x="20" y="245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6" y="245"/>
                    <a:pt x="16" y="243"/>
                    <a:pt x="16" y="241"/>
                  </a:cubicBezTo>
                  <a:cubicBezTo>
                    <a:pt x="16" y="238"/>
                    <a:pt x="17" y="240"/>
                    <a:pt x="17" y="240"/>
                  </a:cubicBezTo>
                  <a:cubicBezTo>
                    <a:pt x="17" y="239"/>
                    <a:pt x="17" y="239"/>
                    <a:pt x="17" y="239"/>
                  </a:cubicBezTo>
                  <a:cubicBezTo>
                    <a:pt x="16" y="237"/>
                    <a:pt x="16" y="237"/>
                    <a:pt x="16" y="237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6" y="234"/>
                    <a:pt x="16" y="234"/>
                    <a:pt x="16" y="234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7" y="232"/>
                    <a:pt x="17" y="232"/>
                    <a:pt x="17" y="232"/>
                  </a:cubicBezTo>
                  <a:cubicBezTo>
                    <a:pt x="17" y="230"/>
                    <a:pt x="17" y="230"/>
                    <a:pt x="17" y="230"/>
                  </a:cubicBezTo>
                  <a:cubicBezTo>
                    <a:pt x="16" y="230"/>
                    <a:pt x="16" y="230"/>
                    <a:pt x="16" y="230"/>
                  </a:cubicBezTo>
                  <a:cubicBezTo>
                    <a:pt x="14" y="229"/>
                    <a:pt x="14" y="229"/>
                    <a:pt x="14" y="229"/>
                  </a:cubicBezTo>
                  <a:cubicBezTo>
                    <a:pt x="14" y="225"/>
                    <a:pt x="14" y="225"/>
                    <a:pt x="14" y="225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16" y="213"/>
                    <a:pt x="16" y="213"/>
                    <a:pt x="16" y="213"/>
                  </a:cubicBezTo>
                  <a:lnTo>
                    <a:pt x="16" y="207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65" name="Freeform 579"/>
            <p:cNvSpPr>
              <a:spLocks/>
            </p:cNvSpPr>
            <p:nvPr/>
          </p:nvSpPr>
          <p:spPr bwMode="gray">
            <a:xfrm>
              <a:off x="5776744" y="2704579"/>
              <a:ext cx="47558" cy="228473"/>
            </a:xfrm>
            <a:custGeom>
              <a:avLst/>
              <a:gdLst>
                <a:gd name="T0" fmla="*/ 42 w 84"/>
                <a:gd name="T1" fmla="*/ 405 h 405"/>
                <a:gd name="T2" fmla="*/ 35 w 84"/>
                <a:gd name="T3" fmla="*/ 399 h 405"/>
                <a:gd name="T4" fmla="*/ 43 w 84"/>
                <a:gd name="T5" fmla="*/ 391 h 405"/>
                <a:gd name="T6" fmla="*/ 27 w 84"/>
                <a:gd name="T7" fmla="*/ 399 h 405"/>
                <a:gd name="T8" fmla="*/ 34 w 84"/>
                <a:gd name="T9" fmla="*/ 390 h 405"/>
                <a:gd name="T10" fmla="*/ 30 w 84"/>
                <a:gd name="T11" fmla="*/ 385 h 405"/>
                <a:gd name="T12" fmla="*/ 24 w 84"/>
                <a:gd name="T13" fmla="*/ 376 h 405"/>
                <a:gd name="T14" fmla="*/ 20 w 84"/>
                <a:gd name="T15" fmla="*/ 379 h 405"/>
                <a:gd name="T16" fmla="*/ 15 w 84"/>
                <a:gd name="T17" fmla="*/ 367 h 405"/>
                <a:gd name="T18" fmla="*/ 15 w 84"/>
                <a:gd name="T19" fmla="*/ 363 h 405"/>
                <a:gd name="T20" fmla="*/ 15 w 84"/>
                <a:gd name="T21" fmla="*/ 355 h 405"/>
                <a:gd name="T22" fmla="*/ 16 w 84"/>
                <a:gd name="T23" fmla="*/ 348 h 405"/>
                <a:gd name="T24" fmla="*/ 12 w 84"/>
                <a:gd name="T25" fmla="*/ 344 h 405"/>
                <a:gd name="T26" fmla="*/ 16 w 84"/>
                <a:gd name="T27" fmla="*/ 336 h 405"/>
                <a:gd name="T28" fmla="*/ 18 w 84"/>
                <a:gd name="T29" fmla="*/ 332 h 405"/>
                <a:gd name="T30" fmla="*/ 17 w 84"/>
                <a:gd name="T31" fmla="*/ 327 h 405"/>
                <a:gd name="T32" fmla="*/ 16 w 84"/>
                <a:gd name="T33" fmla="*/ 320 h 405"/>
                <a:gd name="T34" fmla="*/ 6 w 84"/>
                <a:gd name="T35" fmla="*/ 313 h 405"/>
                <a:gd name="T36" fmla="*/ 8 w 84"/>
                <a:gd name="T37" fmla="*/ 307 h 405"/>
                <a:gd name="T38" fmla="*/ 12 w 84"/>
                <a:gd name="T39" fmla="*/ 309 h 405"/>
                <a:gd name="T40" fmla="*/ 21 w 84"/>
                <a:gd name="T41" fmla="*/ 305 h 405"/>
                <a:gd name="T42" fmla="*/ 23 w 84"/>
                <a:gd name="T43" fmla="*/ 296 h 405"/>
                <a:gd name="T44" fmla="*/ 23 w 84"/>
                <a:gd name="T45" fmla="*/ 284 h 405"/>
                <a:gd name="T46" fmla="*/ 27 w 84"/>
                <a:gd name="T47" fmla="*/ 268 h 405"/>
                <a:gd name="T48" fmla="*/ 29 w 84"/>
                <a:gd name="T49" fmla="*/ 256 h 405"/>
                <a:gd name="T50" fmla="*/ 20 w 84"/>
                <a:gd name="T51" fmla="*/ 254 h 405"/>
                <a:gd name="T52" fmla="*/ 19 w 84"/>
                <a:gd name="T53" fmla="*/ 237 h 405"/>
                <a:gd name="T54" fmla="*/ 22 w 84"/>
                <a:gd name="T55" fmla="*/ 222 h 405"/>
                <a:gd name="T56" fmla="*/ 21 w 84"/>
                <a:gd name="T57" fmla="*/ 204 h 405"/>
                <a:gd name="T58" fmla="*/ 29 w 84"/>
                <a:gd name="T59" fmla="*/ 188 h 405"/>
                <a:gd name="T60" fmla="*/ 39 w 84"/>
                <a:gd name="T61" fmla="*/ 165 h 405"/>
                <a:gd name="T62" fmla="*/ 41 w 84"/>
                <a:gd name="T63" fmla="*/ 147 h 405"/>
                <a:gd name="T64" fmla="*/ 42 w 84"/>
                <a:gd name="T65" fmla="*/ 124 h 405"/>
                <a:gd name="T66" fmla="*/ 45 w 84"/>
                <a:gd name="T67" fmla="*/ 101 h 405"/>
                <a:gd name="T68" fmla="*/ 50 w 84"/>
                <a:gd name="T69" fmla="*/ 72 h 405"/>
                <a:gd name="T70" fmla="*/ 53 w 84"/>
                <a:gd name="T71" fmla="*/ 42 h 405"/>
                <a:gd name="T72" fmla="*/ 53 w 84"/>
                <a:gd name="T73" fmla="*/ 7 h 405"/>
                <a:gd name="T74" fmla="*/ 63 w 84"/>
                <a:gd name="T75" fmla="*/ 6 h 405"/>
                <a:gd name="T76" fmla="*/ 67 w 84"/>
                <a:gd name="T77" fmla="*/ 25 h 405"/>
                <a:gd name="T78" fmla="*/ 75 w 84"/>
                <a:gd name="T79" fmla="*/ 48 h 405"/>
                <a:gd name="T80" fmla="*/ 82 w 84"/>
                <a:gd name="T81" fmla="*/ 63 h 405"/>
                <a:gd name="T82" fmla="*/ 68 w 84"/>
                <a:gd name="T83" fmla="*/ 78 h 405"/>
                <a:gd name="T84" fmla="*/ 69 w 84"/>
                <a:gd name="T85" fmla="*/ 96 h 405"/>
                <a:gd name="T86" fmla="*/ 57 w 84"/>
                <a:gd name="T87" fmla="*/ 116 h 405"/>
                <a:gd name="T88" fmla="*/ 52 w 84"/>
                <a:gd name="T89" fmla="*/ 135 h 405"/>
                <a:gd name="T90" fmla="*/ 53 w 84"/>
                <a:gd name="T91" fmla="*/ 152 h 405"/>
                <a:gd name="T92" fmla="*/ 53 w 84"/>
                <a:gd name="T93" fmla="*/ 174 h 405"/>
                <a:gd name="T94" fmla="*/ 48 w 84"/>
                <a:gd name="T95" fmla="*/ 196 h 405"/>
                <a:gd name="T96" fmla="*/ 46 w 84"/>
                <a:gd name="T97" fmla="*/ 219 h 405"/>
                <a:gd name="T98" fmla="*/ 39 w 84"/>
                <a:gd name="T99" fmla="*/ 235 h 405"/>
                <a:gd name="T100" fmla="*/ 37 w 84"/>
                <a:gd name="T101" fmla="*/ 255 h 405"/>
                <a:gd name="T102" fmla="*/ 38 w 84"/>
                <a:gd name="T103" fmla="*/ 272 h 405"/>
                <a:gd name="T104" fmla="*/ 37 w 84"/>
                <a:gd name="T105" fmla="*/ 287 h 405"/>
                <a:gd name="T106" fmla="*/ 38 w 84"/>
                <a:gd name="T107" fmla="*/ 300 h 405"/>
                <a:gd name="T108" fmla="*/ 32 w 84"/>
                <a:gd name="T109" fmla="*/ 327 h 405"/>
                <a:gd name="T110" fmla="*/ 21 w 84"/>
                <a:gd name="T111" fmla="*/ 348 h 405"/>
                <a:gd name="T112" fmla="*/ 33 w 84"/>
                <a:gd name="T113" fmla="*/ 372 h 405"/>
                <a:gd name="T114" fmla="*/ 64 w 84"/>
                <a:gd name="T115" fmla="*/ 384 h 405"/>
                <a:gd name="T116" fmla="*/ 48 w 84"/>
                <a:gd name="T117" fmla="*/ 39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" h="405">
                  <a:moveTo>
                    <a:pt x="48" y="390"/>
                  </a:moveTo>
                  <a:cubicBezTo>
                    <a:pt x="47" y="392"/>
                    <a:pt x="47" y="392"/>
                    <a:pt x="47" y="392"/>
                  </a:cubicBezTo>
                  <a:cubicBezTo>
                    <a:pt x="47" y="394"/>
                    <a:pt x="47" y="394"/>
                    <a:pt x="47" y="394"/>
                  </a:cubicBezTo>
                  <a:cubicBezTo>
                    <a:pt x="45" y="396"/>
                    <a:pt x="45" y="396"/>
                    <a:pt x="45" y="396"/>
                  </a:cubicBezTo>
                  <a:cubicBezTo>
                    <a:pt x="45" y="398"/>
                    <a:pt x="45" y="398"/>
                    <a:pt x="45" y="398"/>
                  </a:cubicBezTo>
                  <a:cubicBezTo>
                    <a:pt x="45" y="401"/>
                    <a:pt x="45" y="401"/>
                    <a:pt x="45" y="401"/>
                  </a:cubicBezTo>
                  <a:cubicBezTo>
                    <a:pt x="45" y="403"/>
                    <a:pt x="45" y="403"/>
                    <a:pt x="45" y="403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42" y="405"/>
                    <a:pt x="42" y="405"/>
                    <a:pt x="42" y="405"/>
                  </a:cubicBezTo>
                  <a:cubicBezTo>
                    <a:pt x="39" y="404"/>
                    <a:pt x="39" y="404"/>
                    <a:pt x="39" y="404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5" y="403"/>
                    <a:pt x="35" y="403"/>
                    <a:pt x="35" y="403"/>
                  </a:cubicBezTo>
                  <a:cubicBezTo>
                    <a:pt x="34" y="402"/>
                    <a:pt x="34" y="402"/>
                    <a:pt x="34" y="402"/>
                  </a:cubicBezTo>
                  <a:cubicBezTo>
                    <a:pt x="33" y="401"/>
                    <a:pt x="33" y="401"/>
                    <a:pt x="33" y="401"/>
                  </a:cubicBezTo>
                  <a:cubicBezTo>
                    <a:pt x="32" y="400"/>
                    <a:pt x="32" y="400"/>
                    <a:pt x="32" y="400"/>
                  </a:cubicBezTo>
                  <a:cubicBezTo>
                    <a:pt x="32" y="399"/>
                    <a:pt x="32" y="399"/>
                    <a:pt x="32" y="399"/>
                  </a:cubicBezTo>
                  <a:cubicBezTo>
                    <a:pt x="33" y="398"/>
                    <a:pt x="33" y="398"/>
                    <a:pt x="33" y="398"/>
                  </a:cubicBezTo>
                  <a:cubicBezTo>
                    <a:pt x="35" y="399"/>
                    <a:pt x="35" y="399"/>
                    <a:pt x="35" y="399"/>
                  </a:cubicBezTo>
                  <a:cubicBezTo>
                    <a:pt x="37" y="399"/>
                    <a:pt x="37" y="399"/>
                    <a:pt x="37" y="399"/>
                  </a:cubicBezTo>
                  <a:cubicBezTo>
                    <a:pt x="37" y="401"/>
                    <a:pt x="37" y="401"/>
                    <a:pt x="37" y="401"/>
                  </a:cubicBezTo>
                  <a:cubicBezTo>
                    <a:pt x="38" y="401"/>
                    <a:pt x="38" y="401"/>
                    <a:pt x="38" y="401"/>
                  </a:cubicBezTo>
                  <a:cubicBezTo>
                    <a:pt x="38" y="398"/>
                    <a:pt x="38" y="398"/>
                    <a:pt x="38" y="398"/>
                  </a:cubicBezTo>
                  <a:cubicBezTo>
                    <a:pt x="39" y="397"/>
                    <a:pt x="39" y="397"/>
                    <a:pt x="39" y="397"/>
                  </a:cubicBezTo>
                  <a:cubicBezTo>
                    <a:pt x="41" y="396"/>
                    <a:pt x="41" y="396"/>
                    <a:pt x="41" y="396"/>
                  </a:cubicBezTo>
                  <a:cubicBezTo>
                    <a:pt x="42" y="394"/>
                    <a:pt x="42" y="394"/>
                    <a:pt x="42" y="394"/>
                  </a:cubicBezTo>
                  <a:cubicBezTo>
                    <a:pt x="43" y="393"/>
                    <a:pt x="43" y="393"/>
                    <a:pt x="43" y="393"/>
                  </a:cubicBezTo>
                  <a:cubicBezTo>
                    <a:pt x="43" y="393"/>
                    <a:pt x="45" y="391"/>
                    <a:pt x="43" y="391"/>
                  </a:cubicBezTo>
                  <a:cubicBezTo>
                    <a:pt x="41" y="391"/>
                    <a:pt x="41" y="391"/>
                    <a:pt x="41" y="391"/>
                  </a:cubicBezTo>
                  <a:cubicBezTo>
                    <a:pt x="40" y="391"/>
                    <a:pt x="40" y="391"/>
                    <a:pt x="40" y="391"/>
                  </a:cubicBezTo>
                  <a:cubicBezTo>
                    <a:pt x="38" y="393"/>
                    <a:pt x="38" y="393"/>
                    <a:pt x="38" y="393"/>
                  </a:cubicBezTo>
                  <a:cubicBezTo>
                    <a:pt x="36" y="395"/>
                    <a:pt x="36" y="395"/>
                    <a:pt x="36" y="395"/>
                  </a:cubicBezTo>
                  <a:cubicBezTo>
                    <a:pt x="33" y="395"/>
                    <a:pt x="33" y="395"/>
                    <a:pt x="33" y="395"/>
                  </a:cubicBezTo>
                  <a:cubicBezTo>
                    <a:pt x="32" y="395"/>
                    <a:pt x="32" y="395"/>
                    <a:pt x="32" y="395"/>
                  </a:cubicBezTo>
                  <a:cubicBezTo>
                    <a:pt x="32" y="397"/>
                    <a:pt x="32" y="397"/>
                    <a:pt x="32" y="397"/>
                  </a:cubicBezTo>
                  <a:cubicBezTo>
                    <a:pt x="30" y="399"/>
                    <a:pt x="30" y="399"/>
                    <a:pt x="30" y="399"/>
                  </a:cubicBezTo>
                  <a:cubicBezTo>
                    <a:pt x="30" y="399"/>
                    <a:pt x="28" y="399"/>
                    <a:pt x="27" y="399"/>
                  </a:cubicBezTo>
                  <a:cubicBezTo>
                    <a:pt x="27" y="398"/>
                    <a:pt x="26" y="397"/>
                    <a:pt x="26" y="397"/>
                  </a:cubicBezTo>
                  <a:cubicBezTo>
                    <a:pt x="28" y="397"/>
                    <a:pt x="28" y="397"/>
                    <a:pt x="28" y="397"/>
                  </a:cubicBezTo>
                  <a:cubicBezTo>
                    <a:pt x="29" y="396"/>
                    <a:pt x="29" y="396"/>
                    <a:pt x="29" y="396"/>
                  </a:cubicBezTo>
                  <a:cubicBezTo>
                    <a:pt x="27" y="394"/>
                    <a:pt x="27" y="394"/>
                    <a:pt x="27" y="394"/>
                  </a:cubicBezTo>
                  <a:cubicBezTo>
                    <a:pt x="27" y="393"/>
                    <a:pt x="27" y="393"/>
                    <a:pt x="27" y="393"/>
                  </a:cubicBezTo>
                  <a:cubicBezTo>
                    <a:pt x="28" y="392"/>
                    <a:pt x="28" y="392"/>
                    <a:pt x="28" y="392"/>
                  </a:cubicBezTo>
                  <a:cubicBezTo>
                    <a:pt x="31" y="392"/>
                    <a:pt x="31" y="392"/>
                    <a:pt x="31" y="392"/>
                  </a:cubicBezTo>
                  <a:cubicBezTo>
                    <a:pt x="32" y="392"/>
                    <a:pt x="32" y="392"/>
                    <a:pt x="32" y="392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37" y="390"/>
                    <a:pt x="37" y="390"/>
                    <a:pt x="37" y="390"/>
                  </a:cubicBezTo>
                  <a:cubicBezTo>
                    <a:pt x="39" y="390"/>
                    <a:pt x="39" y="390"/>
                    <a:pt x="39" y="390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39" y="388"/>
                    <a:pt x="39" y="388"/>
                    <a:pt x="39" y="388"/>
                  </a:cubicBezTo>
                  <a:cubicBezTo>
                    <a:pt x="39" y="388"/>
                    <a:pt x="36" y="388"/>
                    <a:pt x="34" y="388"/>
                  </a:cubicBezTo>
                  <a:cubicBezTo>
                    <a:pt x="33" y="388"/>
                    <a:pt x="31" y="388"/>
                    <a:pt x="31" y="388"/>
                  </a:cubicBezTo>
                  <a:cubicBezTo>
                    <a:pt x="29" y="388"/>
                    <a:pt x="29" y="388"/>
                    <a:pt x="29" y="388"/>
                  </a:cubicBezTo>
                  <a:cubicBezTo>
                    <a:pt x="29" y="386"/>
                    <a:pt x="29" y="386"/>
                    <a:pt x="29" y="386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1" y="384"/>
                    <a:pt x="31" y="384"/>
                    <a:pt x="31" y="384"/>
                  </a:cubicBezTo>
                  <a:cubicBezTo>
                    <a:pt x="30" y="383"/>
                    <a:pt x="30" y="383"/>
                    <a:pt x="30" y="383"/>
                  </a:cubicBezTo>
                  <a:cubicBezTo>
                    <a:pt x="30" y="381"/>
                    <a:pt x="30" y="381"/>
                    <a:pt x="30" y="381"/>
                  </a:cubicBezTo>
                  <a:cubicBezTo>
                    <a:pt x="30" y="381"/>
                    <a:pt x="30" y="381"/>
                    <a:pt x="30" y="381"/>
                  </a:cubicBezTo>
                  <a:cubicBezTo>
                    <a:pt x="30" y="378"/>
                    <a:pt x="30" y="378"/>
                    <a:pt x="30" y="378"/>
                  </a:cubicBezTo>
                  <a:cubicBezTo>
                    <a:pt x="30" y="376"/>
                    <a:pt x="30" y="376"/>
                    <a:pt x="30" y="376"/>
                  </a:cubicBezTo>
                  <a:cubicBezTo>
                    <a:pt x="28" y="374"/>
                    <a:pt x="28" y="374"/>
                    <a:pt x="28" y="374"/>
                  </a:cubicBezTo>
                  <a:cubicBezTo>
                    <a:pt x="25" y="374"/>
                    <a:pt x="25" y="374"/>
                    <a:pt x="25" y="374"/>
                  </a:cubicBezTo>
                  <a:cubicBezTo>
                    <a:pt x="24" y="376"/>
                    <a:pt x="24" y="376"/>
                    <a:pt x="24" y="376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4" y="378"/>
                    <a:pt x="24" y="378"/>
                    <a:pt x="24" y="378"/>
                  </a:cubicBezTo>
                  <a:cubicBezTo>
                    <a:pt x="25" y="378"/>
                    <a:pt x="25" y="378"/>
                    <a:pt x="25" y="378"/>
                  </a:cubicBezTo>
                  <a:cubicBezTo>
                    <a:pt x="25" y="380"/>
                    <a:pt x="25" y="380"/>
                    <a:pt x="25" y="380"/>
                  </a:cubicBezTo>
                  <a:cubicBezTo>
                    <a:pt x="24" y="381"/>
                    <a:pt x="24" y="381"/>
                    <a:pt x="24" y="381"/>
                  </a:cubicBezTo>
                  <a:cubicBezTo>
                    <a:pt x="23" y="380"/>
                    <a:pt x="23" y="380"/>
                    <a:pt x="23" y="380"/>
                  </a:cubicBezTo>
                  <a:cubicBezTo>
                    <a:pt x="22" y="380"/>
                    <a:pt x="22" y="380"/>
                    <a:pt x="22" y="380"/>
                  </a:cubicBezTo>
                  <a:cubicBezTo>
                    <a:pt x="21" y="380"/>
                    <a:pt x="21" y="380"/>
                    <a:pt x="21" y="380"/>
                  </a:cubicBezTo>
                  <a:cubicBezTo>
                    <a:pt x="20" y="379"/>
                    <a:pt x="20" y="379"/>
                    <a:pt x="20" y="379"/>
                  </a:cubicBezTo>
                  <a:cubicBezTo>
                    <a:pt x="20" y="379"/>
                    <a:pt x="21" y="378"/>
                    <a:pt x="19" y="378"/>
                  </a:cubicBezTo>
                  <a:cubicBezTo>
                    <a:pt x="18" y="378"/>
                    <a:pt x="18" y="378"/>
                    <a:pt x="18" y="378"/>
                  </a:cubicBezTo>
                  <a:cubicBezTo>
                    <a:pt x="18" y="376"/>
                    <a:pt x="18" y="376"/>
                    <a:pt x="18" y="376"/>
                  </a:cubicBezTo>
                  <a:cubicBezTo>
                    <a:pt x="19" y="374"/>
                    <a:pt x="19" y="374"/>
                    <a:pt x="19" y="374"/>
                  </a:cubicBezTo>
                  <a:cubicBezTo>
                    <a:pt x="19" y="372"/>
                    <a:pt x="19" y="372"/>
                    <a:pt x="19" y="372"/>
                  </a:cubicBezTo>
                  <a:cubicBezTo>
                    <a:pt x="19" y="371"/>
                    <a:pt x="19" y="371"/>
                    <a:pt x="19" y="371"/>
                  </a:cubicBezTo>
                  <a:cubicBezTo>
                    <a:pt x="16" y="371"/>
                    <a:pt x="16" y="371"/>
                    <a:pt x="16" y="371"/>
                  </a:cubicBezTo>
                  <a:cubicBezTo>
                    <a:pt x="15" y="369"/>
                    <a:pt x="15" y="369"/>
                    <a:pt x="15" y="369"/>
                  </a:cubicBezTo>
                  <a:cubicBezTo>
                    <a:pt x="15" y="367"/>
                    <a:pt x="15" y="367"/>
                    <a:pt x="15" y="367"/>
                  </a:cubicBezTo>
                  <a:cubicBezTo>
                    <a:pt x="16" y="367"/>
                    <a:pt x="16" y="367"/>
                    <a:pt x="16" y="367"/>
                  </a:cubicBezTo>
                  <a:cubicBezTo>
                    <a:pt x="18" y="367"/>
                    <a:pt x="18" y="367"/>
                    <a:pt x="18" y="367"/>
                  </a:cubicBezTo>
                  <a:cubicBezTo>
                    <a:pt x="19" y="364"/>
                    <a:pt x="19" y="364"/>
                    <a:pt x="19" y="364"/>
                  </a:cubicBezTo>
                  <a:cubicBezTo>
                    <a:pt x="21" y="364"/>
                    <a:pt x="21" y="364"/>
                    <a:pt x="21" y="364"/>
                  </a:cubicBezTo>
                  <a:cubicBezTo>
                    <a:pt x="20" y="363"/>
                    <a:pt x="20" y="363"/>
                    <a:pt x="20" y="363"/>
                  </a:cubicBezTo>
                  <a:cubicBezTo>
                    <a:pt x="20" y="361"/>
                    <a:pt x="20" y="361"/>
                    <a:pt x="20" y="361"/>
                  </a:cubicBezTo>
                  <a:cubicBezTo>
                    <a:pt x="17" y="364"/>
                    <a:pt x="17" y="364"/>
                    <a:pt x="17" y="364"/>
                  </a:cubicBezTo>
                  <a:cubicBezTo>
                    <a:pt x="15" y="364"/>
                    <a:pt x="15" y="364"/>
                    <a:pt x="15" y="364"/>
                  </a:cubicBezTo>
                  <a:cubicBezTo>
                    <a:pt x="15" y="363"/>
                    <a:pt x="15" y="363"/>
                    <a:pt x="15" y="363"/>
                  </a:cubicBezTo>
                  <a:cubicBezTo>
                    <a:pt x="16" y="363"/>
                    <a:pt x="16" y="363"/>
                    <a:pt x="16" y="363"/>
                  </a:cubicBezTo>
                  <a:cubicBezTo>
                    <a:pt x="16" y="362"/>
                    <a:pt x="16" y="362"/>
                    <a:pt x="16" y="362"/>
                  </a:cubicBezTo>
                  <a:cubicBezTo>
                    <a:pt x="15" y="360"/>
                    <a:pt x="15" y="360"/>
                    <a:pt x="15" y="360"/>
                  </a:cubicBezTo>
                  <a:cubicBezTo>
                    <a:pt x="12" y="360"/>
                    <a:pt x="12" y="360"/>
                    <a:pt x="12" y="360"/>
                  </a:cubicBezTo>
                  <a:cubicBezTo>
                    <a:pt x="14" y="359"/>
                    <a:pt x="14" y="359"/>
                    <a:pt x="14" y="359"/>
                  </a:cubicBezTo>
                  <a:cubicBezTo>
                    <a:pt x="16" y="359"/>
                    <a:pt x="16" y="359"/>
                    <a:pt x="16" y="359"/>
                  </a:cubicBezTo>
                  <a:cubicBezTo>
                    <a:pt x="14" y="358"/>
                    <a:pt x="14" y="358"/>
                    <a:pt x="14" y="358"/>
                  </a:cubicBezTo>
                  <a:cubicBezTo>
                    <a:pt x="14" y="356"/>
                    <a:pt x="14" y="356"/>
                    <a:pt x="14" y="356"/>
                  </a:cubicBezTo>
                  <a:cubicBezTo>
                    <a:pt x="15" y="355"/>
                    <a:pt x="15" y="355"/>
                    <a:pt x="15" y="355"/>
                  </a:cubicBezTo>
                  <a:cubicBezTo>
                    <a:pt x="16" y="355"/>
                    <a:pt x="16" y="355"/>
                    <a:pt x="16" y="355"/>
                  </a:cubicBezTo>
                  <a:cubicBezTo>
                    <a:pt x="14" y="354"/>
                    <a:pt x="14" y="354"/>
                    <a:pt x="14" y="354"/>
                  </a:cubicBezTo>
                  <a:cubicBezTo>
                    <a:pt x="14" y="353"/>
                    <a:pt x="14" y="353"/>
                    <a:pt x="14" y="353"/>
                  </a:cubicBezTo>
                  <a:cubicBezTo>
                    <a:pt x="13" y="351"/>
                    <a:pt x="13" y="351"/>
                    <a:pt x="13" y="351"/>
                  </a:cubicBezTo>
                  <a:cubicBezTo>
                    <a:pt x="15" y="350"/>
                    <a:pt x="15" y="350"/>
                    <a:pt x="15" y="350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8" y="351"/>
                    <a:pt x="18" y="351"/>
                    <a:pt x="18" y="351"/>
                  </a:cubicBezTo>
                  <a:cubicBezTo>
                    <a:pt x="18" y="349"/>
                    <a:pt x="18" y="349"/>
                    <a:pt x="18" y="349"/>
                  </a:cubicBezTo>
                  <a:cubicBezTo>
                    <a:pt x="16" y="348"/>
                    <a:pt x="16" y="348"/>
                    <a:pt x="16" y="348"/>
                  </a:cubicBezTo>
                  <a:cubicBezTo>
                    <a:pt x="16" y="347"/>
                    <a:pt x="16" y="347"/>
                    <a:pt x="16" y="347"/>
                  </a:cubicBezTo>
                  <a:cubicBezTo>
                    <a:pt x="17" y="345"/>
                    <a:pt x="17" y="345"/>
                    <a:pt x="17" y="345"/>
                  </a:cubicBezTo>
                  <a:cubicBezTo>
                    <a:pt x="17" y="344"/>
                    <a:pt x="17" y="344"/>
                    <a:pt x="17" y="344"/>
                  </a:cubicBezTo>
                  <a:cubicBezTo>
                    <a:pt x="16" y="344"/>
                    <a:pt x="16" y="344"/>
                    <a:pt x="16" y="344"/>
                  </a:cubicBezTo>
                  <a:cubicBezTo>
                    <a:pt x="16" y="344"/>
                    <a:pt x="16" y="344"/>
                    <a:pt x="16" y="344"/>
                  </a:cubicBezTo>
                  <a:cubicBezTo>
                    <a:pt x="14" y="346"/>
                    <a:pt x="14" y="346"/>
                    <a:pt x="14" y="346"/>
                  </a:cubicBezTo>
                  <a:cubicBezTo>
                    <a:pt x="14" y="348"/>
                    <a:pt x="14" y="348"/>
                    <a:pt x="14" y="348"/>
                  </a:cubicBezTo>
                  <a:cubicBezTo>
                    <a:pt x="12" y="346"/>
                    <a:pt x="12" y="346"/>
                    <a:pt x="12" y="346"/>
                  </a:cubicBezTo>
                  <a:cubicBezTo>
                    <a:pt x="12" y="344"/>
                    <a:pt x="12" y="344"/>
                    <a:pt x="12" y="344"/>
                  </a:cubicBezTo>
                  <a:cubicBezTo>
                    <a:pt x="12" y="343"/>
                    <a:pt x="12" y="343"/>
                    <a:pt x="12" y="343"/>
                  </a:cubicBezTo>
                  <a:cubicBezTo>
                    <a:pt x="13" y="342"/>
                    <a:pt x="13" y="342"/>
                    <a:pt x="13" y="342"/>
                  </a:cubicBezTo>
                  <a:cubicBezTo>
                    <a:pt x="14" y="341"/>
                    <a:pt x="14" y="341"/>
                    <a:pt x="14" y="341"/>
                  </a:cubicBezTo>
                  <a:cubicBezTo>
                    <a:pt x="16" y="341"/>
                    <a:pt x="16" y="341"/>
                    <a:pt x="16" y="341"/>
                  </a:cubicBezTo>
                  <a:cubicBezTo>
                    <a:pt x="16" y="339"/>
                    <a:pt x="16" y="339"/>
                    <a:pt x="16" y="339"/>
                  </a:cubicBezTo>
                  <a:cubicBezTo>
                    <a:pt x="14" y="339"/>
                    <a:pt x="14" y="339"/>
                    <a:pt x="14" y="339"/>
                  </a:cubicBezTo>
                  <a:cubicBezTo>
                    <a:pt x="13" y="338"/>
                    <a:pt x="13" y="338"/>
                    <a:pt x="13" y="338"/>
                  </a:cubicBezTo>
                  <a:cubicBezTo>
                    <a:pt x="15" y="337"/>
                    <a:pt x="15" y="337"/>
                    <a:pt x="15" y="337"/>
                  </a:cubicBezTo>
                  <a:cubicBezTo>
                    <a:pt x="16" y="336"/>
                    <a:pt x="16" y="336"/>
                    <a:pt x="16" y="336"/>
                  </a:cubicBezTo>
                  <a:cubicBezTo>
                    <a:pt x="14" y="334"/>
                    <a:pt x="14" y="334"/>
                    <a:pt x="14" y="334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12" y="332"/>
                    <a:pt x="12" y="332"/>
                    <a:pt x="12" y="332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2" y="331"/>
                    <a:pt x="12" y="331"/>
                    <a:pt x="12" y="331"/>
                  </a:cubicBezTo>
                  <a:cubicBezTo>
                    <a:pt x="13" y="331"/>
                    <a:pt x="13" y="331"/>
                    <a:pt x="13" y="331"/>
                  </a:cubicBezTo>
                  <a:cubicBezTo>
                    <a:pt x="14" y="332"/>
                    <a:pt x="14" y="332"/>
                    <a:pt x="14" y="332"/>
                  </a:cubicBezTo>
                  <a:cubicBezTo>
                    <a:pt x="16" y="332"/>
                    <a:pt x="16" y="332"/>
                    <a:pt x="16" y="332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21" y="333"/>
                    <a:pt x="21" y="333"/>
                    <a:pt x="21" y="333"/>
                  </a:cubicBezTo>
                  <a:cubicBezTo>
                    <a:pt x="21" y="332"/>
                    <a:pt x="21" y="332"/>
                    <a:pt x="21" y="332"/>
                  </a:cubicBezTo>
                  <a:cubicBezTo>
                    <a:pt x="21" y="330"/>
                    <a:pt x="21" y="330"/>
                    <a:pt x="21" y="330"/>
                  </a:cubicBezTo>
                  <a:cubicBezTo>
                    <a:pt x="22" y="330"/>
                    <a:pt x="22" y="330"/>
                    <a:pt x="22" y="330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0" y="328"/>
                    <a:pt x="20" y="328"/>
                    <a:pt x="20" y="328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7" y="327"/>
                    <a:pt x="17" y="327"/>
                    <a:pt x="17" y="327"/>
                  </a:cubicBezTo>
                  <a:cubicBezTo>
                    <a:pt x="15" y="327"/>
                    <a:pt x="15" y="327"/>
                    <a:pt x="15" y="327"/>
                  </a:cubicBezTo>
                  <a:cubicBezTo>
                    <a:pt x="14" y="326"/>
                    <a:pt x="14" y="326"/>
                    <a:pt x="14" y="326"/>
                  </a:cubicBezTo>
                  <a:cubicBezTo>
                    <a:pt x="13" y="325"/>
                    <a:pt x="13" y="325"/>
                    <a:pt x="13" y="325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13" y="322"/>
                    <a:pt x="13" y="322"/>
                    <a:pt x="13" y="322"/>
                  </a:cubicBezTo>
                  <a:cubicBezTo>
                    <a:pt x="14" y="322"/>
                    <a:pt x="14" y="322"/>
                    <a:pt x="14" y="322"/>
                  </a:cubicBezTo>
                  <a:cubicBezTo>
                    <a:pt x="16" y="322"/>
                    <a:pt x="16" y="322"/>
                    <a:pt x="16" y="322"/>
                  </a:cubicBezTo>
                  <a:cubicBezTo>
                    <a:pt x="16" y="321"/>
                    <a:pt x="16" y="321"/>
                    <a:pt x="16" y="321"/>
                  </a:cubicBezTo>
                  <a:cubicBezTo>
                    <a:pt x="16" y="320"/>
                    <a:pt x="16" y="320"/>
                    <a:pt x="16" y="320"/>
                  </a:cubicBezTo>
                  <a:cubicBezTo>
                    <a:pt x="17" y="319"/>
                    <a:pt x="17" y="319"/>
                    <a:pt x="17" y="319"/>
                  </a:cubicBezTo>
                  <a:cubicBezTo>
                    <a:pt x="16" y="318"/>
                    <a:pt x="16" y="318"/>
                    <a:pt x="16" y="318"/>
                  </a:cubicBezTo>
                  <a:cubicBezTo>
                    <a:pt x="14" y="316"/>
                    <a:pt x="14" y="316"/>
                    <a:pt x="14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11" y="317"/>
                    <a:pt x="11" y="317"/>
                    <a:pt x="11" y="317"/>
                  </a:cubicBezTo>
                  <a:cubicBezTo>
                    <a:pt x="9" y="316"/>
                    <a:pt x="9" y="316"/>
                    <a:pt x="9" y="316"/>
                  </a:cubicBezTo>
                  <a:cubicBezTo>
                    <a:pt x="7" y="315"/>
                    <a:pt x="7" y="315"/>
                    <a:pt x="7" y="315"/>
                  </a:cubicBezTo>
                  <a:cubicBezTo>
                    <a:pt x="6" y="314"/>
                    <a:pt x="6" y="314"/>
                    <a:pt x="6" y="314"/>
                  </a:cubicBezTo>
                  <a:cubicBezTo>
                    <a:pt x="6" y="313"/>
                    <a:pt x="6" y="313"/>
                    <a:pt x="6" y="313"/>
                  </a:cubicBezTo>
                  <a:cubicBezTo>
                    <a:pt x="5" y="314"/>
                    <a:pt x="5" y="314"/>
                    <a:pt x="5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1" y="315"/>
                    <a:pt x="1" y="315"/>
                    <a:pt x="1" y="31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" y="312"/>
                    <a:pt x="1" y="312"/>
                    <a:pt x="1" y="312"/>
                  </a:cubicBezTo>
                  <a:cubicBezTo>
                    <a:pt x="3" y="310"/>
                    <a:pt x="3" y="310"/>
                    <a:pt x="3" y="310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8" y="310"/>
                    <a:pt x="8" y="310"/>
                    <a:pt x="8" y="310"/>
                  </a:cubicBezTo>
                  <a:cubicBezTo>
                    <a:pt x="8" y="307"/>
                    <a:pt x="8" y="307"/>
                    <a:pt x="8" y="307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10" y="305"/>
                    <a:pt x="10" y="305"/>
                    <a:pt x="10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15" y="307"/>
                    <a:pt x="15" y="307"/>
                    <a:pt x="15" y="30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12" y="308"/>
                    <a:pt x="12" y="308"/>
                    <a:pt x="12" y="308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7" y="310"/>
                    <a:pt x="17" y="310"/>
                    <a:pt x="17" y="310"/>
                  </a:cubicBezTo>
                  <a:cubicBezTo>
                    <a:pt x="17" y="313"/>
                    <a:pt x="17" y="313"/>
                    <a:pt x="17" y="313"/>
                  </a:cubicBezTo>
                  <a:cubicBezTo>
                    <a:pt x="18" y="313"/>
                    <a:pt x="18" y="313"/>
                    <a:pt x="18" y="313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21" y="309"/>
                    <a:pt x="21" y="309"/>
                    <a:pt x="21" y="309"/>
                  </a:cubicBezTo>
                  <a:cubicBezTo>
                    <a:pt x="21" y="307"/>
                    <a:pt x="21" y="307"/>
                    <a:pt x="21" y="307"/>
                  </a:cubicBezTo>
                  <a:cubicBezTo>
                    <a:pt x="20" y="306"/>
                    <a:pt x="20" y="306"/>
                    <a:pt x="20" y="306"/>
                  </a:cubicBezTo>
                  <a:cubicBezTo>
                    <a:pt x="21" y="305"/>
                    <a:pt x="21" y="305"/>
                    <a:pt x="21" y="305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0"/>
                    <a:pt x="21" y="300"/>
                    <a:pt x="21" y="300"/>
                  </a:cubicBezTo>
                  <a:cubicBezTo>
                    <a:pt x="22" y="299"/>
                    <a:pt x="22" y="299"/>
                    <a:pt x="22" y="299"/>
                  </a:cubicBezTo>
                  <a:cubicBezTo>
                    <a:pt x="23" y="299"/>
                    <a:pt x="23" y="299"/>
                    <a:pt x="23" y="299"/>
                  </a:cubicBezTo>
                  <a:cubicBezTo>
                    <a:pt x="26" y="299"/>
                    <a:pt x="26" y="299"/>
                    <a:pt x="26" y="299"/>
                  </a:cubicBezTo>
                  <a:cubicBezTo>
                    <a:pt x="27" y="299"/>
                    <a:pt x="27" y="299"/>
                    <a:pt x="27" y="299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23" y="296"/>
                    <a:pt x="23" y="296"/>
                    <a:pt x="23" y="296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5" y="294"/>
                    <a:pt x="25" y="294"/>
                    <a:pt x="25" y="294"/>
                  </a:cubicBezTo>
                  <a:cubicBezTo>
                    <a:pt x="28" y="292"/>
                    <a:pt x="28" y="292"/>
                    <a:pt x="28" y="292"/>
                  </a:cubicBezTo>
                  <a:cubicBezTo>
                    <a:pt x="28" y="290"/>
                    <a:pt x="28" y="290"/>
                    <a:pt x="28" y="290"/>
                  </a:cubicBezTo>
                  <a:cubicBezTo>
                    <a:pt x="30" y="288"/>
                    <a:pt x="30" y="288"/>
                    <a:pt x="30" y="288"/>
                  </a:cubicBezTo>
                  <a:cubicBezTo>
                    <a:pt x="28" y="287"/>
                    <a:pt x="28" y="287"/>
                    <a:pt x="28" y="287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6" y="284"/>
                    <a:pt x="26" y="284"/>
                    <a:pt x="26" y="284"/>
                  </a:cubicBezTo>
                  <a:cubicBezTo>
                    <a:pt x="23" y="284"/>
                    <a:pt x="23" y="284"/>
                    <a:pt x="23" y="284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80"/>
                    <a:pt x="26" y="280"/>
                    <a:pt x="26" y="280"/>
                  </a:cubicBezTo>
                  <a:cubicBezTo>
                    <a:pt x="26" y="278"/>
                    <a:pt x="26" y="278"/>
                    <a:pt x="26" y="278"/>
                  </a:cubicBezTo>
                  <a:cubicBezTo>
                    <a:pt x="26" y="277"/>
                    <a:pt x="26" y="277"/>
                    <a:pt x="26" y="277"/>
                  </a:cubicBezTo>
                  <a:cubicBezTo>
                    <a:pt x="24" y="275"/>
                    <a:pt x="24" y="275"/>
                    <a:pt x="24" y="275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7" y="271"/>
                    <a:pt x="27" y="271"/>
                    <a:pt x="27" y="271"/>
                  </a:cubicBezTo>
                  <a:cubicBezTo>
                    <a:pt x="29" y="269"/>
                    <a:pt x="29" y="269"/>
                    <a:pt x="29" y="269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5"/>
                    <a:pt x="27" y="265"/>
                    <a:pt x="27" y="265"/>
                  </a:cubicBezTo>
                  <a:cubicBezTo>
                    <a:pt x="30" y="265"/>
                    <a:pt x="30" y="265"/>
                    <a:pt x="30" y="265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2"/>
                    <a:pt x="30" y="263"/>
                    <a:pt x="30" y="264"/>
                  </a:cubicBezTo>
                  <a:cubicBezTo>
                    <a:pt x="31" y="265"/>
                    <a:pt x="31" y="260"/>
                    <a:pt x="31" y="260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6"/>
                    <a:pt x="29" y="256"/>
                    <a:pt x="29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1" y="256"/>
                    <a:pt x="31" y="255"/>
                    <a:pt x="32" y="254"/>
                  </a:cubicBezTo>
                  <a:cubicBezTo>
                    <a:pt x="33" y="253"/>
                    <a:pt x="30" y="254"/>
                    <a:pt x="30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5"/>
                    <a:pt x="23" y="258"/>
                    <a:pt x="22" y="257"/>
                  </a:cubicBezTo>
                  <a:cubicBezTo>
                    <a:pt x="21" y="256"/>
                    <a:pt x="20" y="256"/>
                    <a:pt x="20" y="256"/>
                  </a:cubicBezTo>
                  <a:cubicBezTo>
                    <a:pt x="20" y="254"/>
                    <a:pt x="20" y="254"/>
                    <a:pt x="20" y="254"/>
                  </a:cubicBezTo>
                  <a:cubicBezTo>
                    <a:pt x="18" y="253"/>
                    <a:pt x="18" y="253"/>
                    <a:pt x="18" y="253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6" y="249"/>
                    <a:pt x="16" y="249"/>
                    <a:pt x="16" y="249"/>
                  </a:cubicBezTo>
                  <a:cubicBezTo>
                    <a:pt x="16" y="247"/>
                    <a:pt x="16" y="247"/>
                    <a:pt x="16" y="247"/>
                  </a:cubicBezTo>
                  <a:cubicBezTo>
                    <a:pt x="17" y="245"/>
                    <a:pt x="17" y="245"/>
                    <a:pt x="17" y="245"/>
                  </a:cubicBezTo>
                  <a:cubicBezTo>
                    <a:pt x="18" y="243"/>
                    <a:pt x="18" y="243"/>
                    <a:pt x="18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9" y="239"/>
                    <a:pt x="19" y="239"/>
                    <a:pt x="19" y="239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29"/>
                    <a:pt x="23" y="229"/>
                    <a:pt x="23" y="229"/>
                  </a:cubicBezTo>
                  <a:cubicBezTo>
                    <a:pt x="23" y="227"/>
                    <a:pt x="23" y="227"/>
                    <a:pt x="23" y="227"/>
                  </a:cubicBezTo>
                  <a:cubicBezTo>
                    <a:pt x="23" y="226"/>
                    <a:pt x="23" y="226"/>
                    <a:pt x="23" y="226"/>
                  </a:cubicBezTo>
                  <a:cubicBezTo>
                    <a:pt x="23" y="226"/>
                    <a:pt x="23" y="224"/>
                    <a:pt x="23" y="224"/>
                  </a:cubicBezTo>
                  <a:cubicBezTo>
                    <a:pt x="23" y="223"/>
                    <a:pt x="22" y="222"/>
                    <a:pt x="22" y="222"/>
                  </a:cubicBezTo>
                  <a:cubicBezTo>
                    <a:pt x="21" y="219"/>
                    <a:pt x="21" y="219"/>
                    <a:pt x="21" y="219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2" y="213"/>
                    <a:pt x="21" y="212"/>
                  </a:cubicBezTo>
                  <a:cubicBezTo>
                    <a:pt x="21" y="212"/>
                    <a:pt x="20" y="210"/>
                    <a:pt x="20" y="210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5"/>
                    <a:pt x="20" y="205"/>
                    <a:pt x="20" y="205"/>
                  </a:cubicBezTo>
                  <a:cubicBezTo>
                    <a:pt x="21" y="204"/>
                    <a:pt x="21" y="204"/>
                    <a:pt x="21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4" y="200"/>
                    <a:pt x="26" y="201"/>
                    <a:pt x="26" y="200"/>
                  </a:cubicBezTo>
                  <a:cubicBezTo>
                    <a:pt x="26" y="198"/>
                    <a:pt x="25" y="198"/>
                    <a:pt x="26" y="197"/>
                  </a:cubicBezTo>
                  <a:cubicBezTo>
                    <a:pt x="26" y="196"/>
                    <a:pt x="26" y="194"/>
                    <a:pt x="26" y="194"/>
                  </a:cubicBezTo>
                  <a:cubicBezTo>
                    <a:pt x="26" y="194"/>
                    <a:pt x="28" y="194"/>
                    <a:pt x="28" y="193"/>
                  </a:cubicBezTo>
                  <a:cubicBezTo>
                    <a:pt x="28" y="192"/>
                    <a:pt x="29" y="188"/>
                    <a:pt x="29" y="188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8"/>
                    <a:pt x="39" y="158"/>
                    <a:pt x="39" y="158"/>
                  </a:cubicBezTo>
                  <a:cubicBezTo>
                    <a:pt x="41" y="157"/>
                    <a:pt x="41" y="157"/>
                    <a:pt x="41" y="157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1" y="119"/>
                    <a:pt x="41" y="118"/>
                  </a:cubicBezTo>
                  <a:cubicBezTo>
                    <a:pt x="41" y="117"/>
                    <a:pt x="41" y="115"/>
                    <a:pt x="41" y="115"/>
                  </a:cubicBezTo>
                  <a:cubicBezTo>
                    <a:pt x="41" y="115"/>
                    <a:pt x="42" y="114"/>
                    <a:pt x="42" y="113"/>
                  </a:cubicBezTo>
                  <a:cubicBezTo>
                    <a:pt x="42" y="112"/>
                    <a:pt x="44" y="109"/>
                    <a:pt x="44" y="109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4"/>
                    <a:pt x="49" y="84"/>
                  </a:cubicBezTo>
                  <a:cubicBezTo>
                    <a:pt x="48" y="83"/>
                    <a:pt x="48" y="81"/>
                    <a:pt x="48" y="81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3" y="48"/>
                    <a:pt x="53" y="47"/>
                  </a:cubicBezTo>
                  <a:cubicBezTo>
                    <a:pt x="53" y="46"/>
                    <a:pt x="53" y="42"/>
                    <a:pt x="53" y="42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3" y="7"/>
                    <a:pt x="53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6" y="20"/>
                    <a:pt x="68" y="21"/>
                  </a:cubicBezTo>
                  <a:cubicBezTo>
                    <a:pt x="69" y="22"/>
                    <a:pt x="69" y="23"/>
                    <a:pt x="69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3"/>
                    <a:pt x="52" y="132"/>
                    <a:pt x="52" y="135"/>
                  </a:cubicBezTo>
                  <a:cubicBezTo>
                    <a:pt x="52" y="137"/>
                    <a:pt x="51" y="137"/>
                    <a:pt x="51" y="137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4" y="155"/>
                    <a:pt x="53" y="156"/>
                    <a:pt x="54" y="157"/>
                  </a:cubicBezTo>
                  <a:cubicBezTo>
                    <a:pt x="54" y="157"/>
                    <a:pt x="54" y="159"/>
                    <a:pt x="54" y="159"/>
                  </a:cubicBezTo>
                  <a:cubicBezTo>
                    <a:pt x="54" y="161"/>
                    <a:pt x="54" y="161"/>
                    <a:pt x="54" y="161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2" y="178"/>
                    <a:pt x="52" y="178"/>
                    <a:pt x="52" y="178"/>
                  </a:cubicBezTo>
                  <a:cubicBezTo>
                    <a:pt x="51" y="180"/>
                    <a:pt x="51" y="180"/>
                    <a:pt x="51" y="180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50" y="193"/>
                    <a:pt x="50" y="193"/>
                    <a:pt x="50" y="193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4" y="197"/>
                    <a:pt x="44" y="197"/>
                    <a:pt x="44" y="197"/>
                  </a:cubicBezTo>
                  <a:cubicBezTo>
                    <a:pt x="44" y="200"/>
                    <a:pt x="44" y="200"/>
                    <a:pt x="44" y="200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13"/>
                    <a:pt x="44" y="213"/>
                    <a:pt x="44" y="213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46" y="221"/>
                    <a:pt x="46" y="221"/>
                    <a:pt x="46" y="221"/>
                  </a:cubicBezTo>
                  <a:cubicBezTo>
                    <a:pt x="43" y="223"/>
                    <a:pt x="43" y="223"/>
                    <a:pt x="43" y="223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41" y="230"/>
                    <a:pt x="41" y="230"/>
                    <a:pt x="41" y="230"/>
                  </a:cubicBezTo>
                  <a:cubicBezTo>
                    <a:pt x="39" y="231"/>
                    <a:pt x="39" y="231"/>
                    <a:pt x="39" y="231"/>
                  </a:cubicBezTo>
                  <a:cubicBezTo>
                    <a:pt x="39" y="233"/>
                    <a:pt x="39" y="233"/>
                    <a:pt x="39" y="233"/>
                  </a:cubicBezTo>
                  <a:cubicBezTo>
                    <a:pt x="39" y="235"/>
                    <a:pt x="39" y="235"/>
                    <a:pt x="39" y="235"/>
                  </a:cubicBezTo>
                  <a:cubicBezTo>
                    <a:pt x="39" y="237"/>
                    <a:pt x="39" y="237"/>
                    <a:pt x="39" y="237"/>
                  </a:cubicBezTo>
                  <a:cubicBezTo>
                    <a:pt x="37" y="238"/>
                    <a:pt x="37" y="238"/>
                    <a:pt x="37" y="238"/>
                  </a:cubicBezTo>
                  <a:cubicBezTo>
                    <a:pt x="39" y="240"/>
                    <a:pt x="39" y="240"/>
                    <a:pt x="39" y="240"/>
                  </a:cubicBezTo>
                  <a:cubicBezTo>
                    <a:pt x="37" y="242"/>
                    <a:pt x="37" y="242"/>
                    <a:pt x="37" y="242"/>
                  </a:cubicBezTo>
                  <a:cubicBezTo>
                    <a:pt x="37" y="244"/>
                    <a:pt x="37" y="244"/>
                    <a:pt x="37" y="244"/>
                  </a:cubicBezTo>
                  <a:cubicBezTo>
                    <a:pt x="37" y="246"/>
                    <a:pt x="37" y="246"/>
                    <a:pt x="37" y="246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7"/>
                    <a:pt x="37" y="257"/>
                    <a:pt x="37" y="257"/>
                  </a:cubicBezTo>
                  <a:cubicBezTo>
                    <a:pt x="38" y="259"/>
                    <a:pt x="38" y="259"/>
                    <a:pt x="38" y="259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7" y="272"/>
                    <a:pt x="37" y="272"/>
                    <a:pt x="37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8" y="274"/>
                    <a:pt x="38" y="274"/>
                    <a:pt x="38" y="274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7" y="276"/>
                    <a:pt x="37" y="276"/>
                    <a:pt x="37" y="276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7" y="279"/>
                    <a:pt x="37" y="279"/>
                    <a:pt x="37" y="279"/>
                  </a:cubicBezTo>
                  <a:cubicBezTo>
                    <a:pt x="38" y="281"/>
                    <a:pt x="38" y="281"/>
                    <a:pt x="38" y="281"/>
                  </a:cubicBez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7" y="280"/>
                    <a:pt x="37" y="283"/>
                  </a:cubicBezTo>
                  <a:cubicBezTo>
                    <a:pt x="37" y="285"/>
                    <a:pt x="37" y="287"/>
                    <a:pt x="37" y="287"/>
                  </a:cubicBezTo>
                  <a:cubicBezTo>
                    <a:pt x="41" y="287"/>
                    <a:pt x="41" y="287"/>
                    <a:pt x="41" y="287"/>
                  </a:cubicBezTo>
                  <a:cubicBezTo>
                    <a:pt x="41" y="287"/>
                    <a:pt x="44" y="288"/>
                    <a:pt x="44" y="289"/>
                  </a:cubicBezTo>
                  <a:cubicBezTo>
                    <a:pt x="44" y="290"/>
                    <a:pt x="42" y="292"/>
                    <a:pt x="42" y="292"/>
                  </a:cubicBezTo>
                  <a:cubicBezTo>
                    <a:pt x="36" y="291"/>
                    <a:pt x="36" y="291"/>
                    <a:pt x="36" y="291"/>
                  </a:cubicBezTo>
                  <a:cubicBezTo>
                    <a:pt x="36" y="293"/>
                    <a:pt x="36" y="293"/>
                    <a:pt x="36" y="293"/>
                  </a:cubicBezTo>
                  <a:cubicBezTo>
                    <a:pt x="37" y="294"/>
                    <a:pt x="37" y="294"/>
                    <a:pt x="37" y="294"/>
                  </a:cubicBezTo>
                  <a:cubicBezTo>
                    <a:pt x="40" y="294"/>
                    <a:pt x="40" y="294"/>
                    <a:pt x="40" y="294"/>
                  </a:cubicBezTo>
                  <a:cubicBezTo>
                    <a:pt x="40" y="294"/>
                    <a:pt x="42" y="296"/>
                    <a:pt x="42" y="298"/>
                  </a:cubicBezTo>
                  <a:cubicBezTo>
                    <a:pt x="42" y="300"/>
                    <a:pt x="38" y="300"/>
                    <a:pt x="38" y="300"/>
                  </a:cubicBezTo>
                  <a:cubicBezTo>
                    <a:pt x="38" y="304"/>
                    <a:pt x="38" y="304"/>
                    <a:pt x="38" y="304"/>
                  </a:cubicBezTo>
                  <a:cubicBezTo>
                    <a:pt x="38" y="304"/>
                    <a:pt x="39" y="305"/>
                    <a:pt x="39" y="306"/>
                  </a:cubicBezTo>
                  <a:cubicBezTo>
                    <a:pt x="39" y="307"/>
                    <a:pt x="37" y="307"/>
                    <a:pt x="37" y="309"/>
                  </a:cubicBezTo>
                  <a:cubicBezTo>
                    <a:pt x="37" y="311"/>
                    <a:pt x="39" y="311"/>
                    <a:pt x="39" y="313"/>
                  </a:cubicBezTo>
                  <a:cubicBezTo>
                    <a:pt x="39" y="315"/>
                    <a:pt x="36" y="315"/>
                    <a:pt x="36" y="318"/>
                  </a:cubicBezTo>
                  <a:cubicBezTo>
                    <a:pt x="36" y="321"/>
                    <a:pt x="36" y="321"/>
                    <a:pt x="36" y="321"/>
                  </a:cubicBezTo>
                  <a:cubicBezTo>
                    <a:pt x="34" y="324"/>
                    <a:pt x="34" y="324"/>
                    <a:pt x="34" y="324"/>
                  </a:cubicBezTo>
                  <a:cubicBezTo>
                    <a:pt x="32" y="325"/>
                    <a:pt x="32" y="325"/>
                    <a:pt x="32" y="325"/>
                  </a:cubicBezTo>
                  <a:cubicBezTo>
                    <a:pt x="32" y="327"/>
                    <a:pt x="32" y="327"/>
                    <a:pt x="32" y="327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31" y="330"/>
                    <a:pt x="31" y="330"/>
                    <a:pt x="31" y="330"/>
                  </a:cubicBezTo>
                  <a:cubicBezTo>
                    <a:pt x="31" y="330"/>
                    <a:pt x="33" y="331"/>
                    <a:pt x="33" y="333"/>
                  </a:cubicBezTo>
                  <a:cubicBezTo>
                    <a:pt x="33" y="335"/>
                    <a:pt x="30" y="336"/>
                    <a:pt x="30" y="336"/>
                  </a:cubicBezTo>
                  <a:cubicBezTo>
                    <a:pt x="30" y="340"/>
                    <a:pt x="30" y="340"/>
                    <a:pt x="30" y="340"/>
                  </a:cubicBezTo>
                  <a:cubicBezTo>
                    <a:pt x="30" y="340"/>
                    <a:pt x="28" y="342"/>
                    <a:pt x="27" y="342"/>
                  </a:cubicBezTo>
                  <a:cubicBezTo>
                    <a:pt x="26" y="343"/>
                    <a:pt x="25" y="342"/>
                    <a:pt x="25" y="344"/>
                  </a:cubicBezTo>
                  <a:cubicBezTo>
                    <a:pt x="25" y="347"/>
                    <a:pt x="25" y="347"/>
                    <a:pt x="25" y="347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21" y="357"/>
                    <a:pt x="21" y="357"/>
                    <a:pt x="21" y="357"/>
                  </a:cubicBezTo>
                  <a:cubicBezTo>
                    <a:pt x="21" y="357"/>
                    <a:pt x="23" y="359"/>
                    <a:pt x="23" y="359"/>
                  </a:cubicBezTo>
                  <a:cubicBezTo>
                    <a:pt x="23" y="360"/>
                    <a:pt x="24" y="364"/>
                    <a:pt x="24" y="364"/>
                  </a:cubicBezTo>
                  <a:cubicBezTo>
                    <a:pt x="24" y="364"/>
                    <a:pt x="24" y="365"/>
                    <a:pt x="25" y="365"/>
                  </a:cubicBezTo>
                  <a:cubicBezTo>
                    <a:pt x="26" y="365"/>
                    <a:pt x="27" y="364"/>
                    <a:pt x="27" y="364"/>
                  </a:cubicBezTo>
                  <a:cubicBezTo>
                    <a:pt x="31" y="364"/>
                    <a:pt x="31" y="364"/>
                    <a:pt x="31" y="364"/>
                  </a:cubicBezTo>
                  <a:cubicBezTo>
                    <a:pt x="31" y="364"/>
                    <a:pt x="33" y="364"/>
                    <a:pt x="33" y="365"/>
                  </a:cubicBezTo>
                  <a:cubicBezTo>
                    <a:pt x="33" y="367"/>
                    <a:pt x="32" y="369"/>
                    <a:pt x="32" y="370"/>
                  </a:cubicBezTo>
                  <a:cubicBezTo>
                    <a:pt x="32" y="371"/>
                    <a:pt x="33" y="371"/>
                    <a:pt x="33" y="372"/>
                  </a:cubicBezTo>
                  <a:cubicBezTo>
                    <a:pt x="33" y="373"/>
                    <a:pt x="32" y="374"/>
                    <a:pt x="32" y="376"/>
                  </a:cubicBezTo>
                  <a:cubicBezTo>
                    <a:pt x="32" y="376"/>
                    <a:pt x="33" y="377"/>
                    <a:pt x="34" y="379"/>
                  </a:cubicBezTo>
                  <a:cubicBezTo>
                    <a:pt x="36" y="380"/>
                    <a:pt x="37" y="380"/>
                    <a:pt x="37" y="381"/>
                  </a:cubicBezTo>
                  <a:cubicBezTo>
                    <a:pt x="37" y="382"/>
                    <a:pt x="56" y="381"/>
                    <a:pt x="56" y="381"/>
                  </a:cubicBezTo>
                  <a:cubicBezTo>
                    <a:pt x="56" y="381"/>
                    <a:pt x="58" y="383"/>
                    <a:pt x="59" y="383"/>
                  </a:cubicBezTo>
                  <a:cubicBezTo>
                    <a:pt x="60" y="383"/>
                    <a:pt x="63" y="382"/>
                    <a:pt x="64" y="383"/>
                  </a:cubicBezTo>
                  <a:cubicBezTo>
                    <a:pt x="65" y="383"/>
                    <a:pt x="69" y="385"/>
                    <a:pt x="69" y="385"/>
                  </a:cubicBezTo>
                  <a:cubicBezTo>
                    <a:pt x="70" y="386"/>
                    <a:pt x="70" y="386"/>
                    <a:pt x="70" y="386"/>
                  </a:cubicBezTo>
                  <a:cubicBezTo>
                    <a:pt x="70" y="386"/>
                    <a:pt x="66" y="384"/>
                    <a:pt x="64" y="384"/>
                  </a:cubicBezTo>
                  <a:cubicBezTo>
                    <a:pt x="62" y="384"/>
                    <a:pt x="60" y="384"/>
                    <a:pt x="60" y="384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2" y="388"/>
                    <a:pt x="52" y="388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49" y="389"/>
                    <a:pt x="49" y="389"/>
                    <a:pt x="49" y="389"/>
                  </a:cubicBezTo>
                  <a:lnTo>
                    <a:pt x="48" y="390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66" name="Freeform 580"/>
            <p:cNvSpPr>
              <a:spLocks/>
            </p:cNvSpPr>
            <p:nvPr/>
          </p:nvSpPr>
          <p:spPr bwMode="gray">
            <a:xfrm>
              <a:off x="5796815" y="2923460"/>
              <a:ext cx="37087" cy="17877"/>
            </a:xfrm>
            <a:custGeom>
              <a:avLst/>
              <a:gdLst>
                <a:gd name="T0" fmla="*/ 2 w 65"/>
                <a:gd name="T1" fmla="*/ 26 h 32"/>
                <a:gd name="T2" fmla="*/ 5 w 65"/>
                <a:gd name="T3" fmla="*/ 25 h 32"/>
                <a:gd name="T4" fmla="*/ 9 w 65"/>
                <a:gd name="T5" fmla="*/ 25 h 32"/>
                <a:gd name="T6" fmla="*/ 12 w 65"/>
                <a:gd name="T7" fmla="*/ 25 h 32"/>
                <a:gd name="T8" fmla="*/ 15 w 65"/>
                <a:gd name="T9" fmla="*/ 25 h 32"/>
                <a:gd name="T10" fmla="*/ 17 w 65"/>
                <a:gd name="T11" fmla="*/ 24 h 32"/>
                <a:gd name="T12" fmla="*/ 19 w 65"/>
                <a:gd name="T13" fmla="*/ 23 h 32"/>
                <a:gd name="T14" fmla="*/ 21 w 65"/>
                <a:gd name="T15" fmla="*/ 23 h 32"/>
                <a:gd name="T16" fmla="*/ 24 w 65"/>
                <a:gd name="T17" fmla="*/ 24 h 32"/>
                <a:gd name="T18" fmla="*/ 25 w 65"/>
                <a:gd name="T19" fmla="*/ 27 h 32"/>
                <a:gd name="T20" fmla="*/ 25 w 65"/>
                <a:gd name="T21" fmla="*/ 22 h 32"/>
                <a:gd name="T22" fmla="*/ 20 w 65"/>
                <a:gd name="T23" fmla="*/ 21 h 32"/>
                <a:gd name="T24" fmla="*/ 17 w 65"/>
                <a:gd name="T25" fmla="*/ 18 h 32"/>
                <a:gd name="T26" fmla="*/ 21 w 65"/>
                <a:gd name="T27" fmla="*/ 14 h 32"/>
                <a:gd name="T28" fmla="*/ 25 w 65"/>
                <a:gd name="T29" fmla="*/ 12 h 32"/>
                <a:gd name="T30" fmla="*/ 22 w 65"/>
                <a:gd name="T31" fmla="*/ 10 h 32"/>
                <a:gd name="T32" fmla="*/ 18 w 65"/>
                <a:gd name="T33" fmla="*/ 11 h 32"/>
                <a:gd name="T34" fmla="*/ 15 w 65"/>
                <a:gd name="T35" fmla="*/ 11 h 32"/>
                <a:gd name="T36" fmla="*/ 14 w 65"/>
                <a:gd name="T37" fmla="*/ 6 h 32"/>
                <a:gd name="T38" fmla="*/ 17 w 65"/>
                <a:gd name="T39" fmla="*/ 5 h 32"/>
                <a:gd name="T40" fmla="*/ 16 w 65"/>
                <a:gd name="T41" fmla="*/ 4 h 32"/>
                <a:gd name="T42" fmla="*/ 18 w 65"/>
                <a:gd name="T43" fmla="*/ 3 h 32"/>
                <a:gd name="T44" fmla="*/ 21 w 65"/>
                <a:gd name="T45" fmla="*/ 2 h 32"/>
                <a:gd name="T46" fmla="*/ 24 w 65"/>
                <a:gd name="T47" fmla="*/ 0 h 32"/>
                <a:gd name="T48" fmla="*/ 28 w 65"/>
                <a:gd name="T49" fmla="*/ 2 h 32"/>
                <a:gd name="T50" fmla="*/ 32 w 65"/>
                <a:gd name="T51" fmla="*/ 1 h 32"/>
                <a:gd name="T52" fmla="*/ 37 w 65"/>
                <a:gd name="T53" fmla="*/ 6 h 32"/>
                <a:gd name="T54" fmla="*/ 34 w 65"/>
                <a:gd name="T55" fmla="*/ 7 h 32"/>
                <a:gd name="T56" fmla="*/ 35 w 65"/>
                <a:gd name="T57" fmla="*/ 9 h 32"/>
                <a:gd name="T58" fmla="*/ 37 w 65"/>
                <a:gd name="T59" fmla="*/ 11 h 32"/>
                <a:gd name="T60" fmla="*/ 39 w 65"/>
                <a:gd name="T61" fmla="*/ 14 h 32"/>
                <a:gd name="T62" fmla="*/ 43 w 65"/>
                <a:gd name="T63" fmla="*/ 18 h 32"/>
                <a:gd name="T64" fmla="*/ 46 w 65"/>
                <a:gd name="T65" fmla="*/ 20 h 32"/>
                <a:gd name="T66" fmla="*/ 49 w 65"/>
                <a:gd name="T67" fmla="*/ 22 h 32"/>
                <a:gd name="T68" fmla="*/ 52 w 65"/>
                <a:gd name="T69" fmla="*/ 25 h 32"/>
                <a:gd name="T70" fmla="*/ 56 w 65"/>
                <a:gd name="T71" fmla="*/ 27 h 32"/>
                <a:gd name="T72" fmla="*/ 60 w 65"/>
                <a:gd name="T73" fmla="*/ 28 h 32"/>
                <a:gd name="T74" fmla="*/ 64 w 65"/>
                <a:gd name="T75" fmla="*/ 28 h 32"/>
                <a:gd name="T76" fmla="*/ 65 w 65"/>
                <a:gd name="T77" fmla="*/ 30 h 32"/>
                <a:gd name="T78" fmla="*/ 64 w 65"/>
                <a:gd name="T79" fmla="*/ 31 h 32"/>
                <a:gd name="T80" fmla="*/ 60 w 65"/>
                <a:gd name="T81" fmla="*/ 31 h 32"/>
                <a:gd name="T82" fmla="*/ 58 w 65"/>
                <a:gd name="T83" fmla="*/ 31 h 32"/>
                <a:gd name="T84" fmla="*/ 56 w 65"/>
                <a:gd name="T85" fmla="*/ 32 h 32"/>
                <a:gd name="T86" fmla="*/ 52 w 65"/>
                <a:gd name="T87" fmla="*/ 32 h 32"/>
                <a:gd name="T88" fmla="*/ 48 w 65"/>
                <a:gd name="T89" fmla="*/ 31 h 32"/>
                <a:gd name="T90" fmla="*/ 44 w 65"/>
                <a:gd name="T91" fmla="*/ 30 h 32"/>
                <a:gd name="T92" fmla="*/ 40 w 65"/>
                <a:gd name="T93" fmla="*/ 30 h 32"/>
                <a:gd name="T94" fmla="*/ 36 w 65"/>
                <a:gd name="T95" fmla="*/ 30 h 32"/>
                <a:gd name="T96" fmla="*/ 32 w 65"/>
                <a:gd name="T97" fmla="*/ 30 h 32"/>
                <a:gd name="T98" fmla="*/ 30 w 65"/>
                <a:gd name="T99" fmla="*/ 30 h 32"/>
                <a:gd name="T100" fmla="*/ 28 w 65"/>
                <a:gd name="T101" fmla="*/ 32 h 32"/>
                <a:gd name="T102" fmla="*/ 23 w 65"/>
                <a:gd name="T103" fmla="*/ 31 h 32"/>
                <a:gd name="T104" fmla="*/ 20 w 65"/>
                <a:gd name="T105" fmla="*/ 29 h 32"/>
                <a:gd name="T106" fmla="*/ 17 w 65"/>
                <a:gd name="T107" fmla="*/ 30 h 32"/>
                <a:gd name="T108" fmla="*/ 14 w 65"/>
                <a:gd name="T109" fmla="*/ 29 h 32"/>
                <a:gd name="T110" fmla="*/ 9 w 65"/>
                <a:gd name="T111" fmla="*/ 28 h 32"/>
                <a:gd name="T112" fmla="*/ 6 w 65"/>
                <a:gd name="T113" fmla="*/ 27 h 32"/>
                <a:gd name="T114" fmla="*/ 5 w 65"/>
                <a:gd name="T115" fmla="*/ 27 h 32"/>
                <a:gd name="T116" fmla="*/ 2 w 65"/>
                <a:gd name="T117" fmla="*/ 27 h 32"/>
                <a:gd name="T118" fmla="*/ 0 w 65"/>
                <a:gd name="T11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" h="32">
                  <a:moveTo>
                    <a:pt x="0" y="27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4" y="26"/>
                    <a:pt x="4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7" y="25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7" y="23"/>
                    <a:pt x="17" y="24"/>
                  </a:cubicBezTo>
                  <a:cubicBezTo>
                    <a:pt x="17" y="24"/>
                    <a:pt x="18" y="25"/>
                    <a:pt x="18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3"/>
                    <a:pt x="21" y="23"/>
                  </a:cubicBezTo>
                  <a:cubicBezTo>
                    <a:pt x="22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6"/>
                    <a:pt x="24" y="26"/>
                  </a:cubicBezTo>
                  <a:cubicBezTo>
                    <a:pt x="24" y="26"/>
                    <a:pt x="24" y="28"/>
                    <a:pt x="25" y="27"/>
                  </a:cubicBezTo>
                  <a:cubicBezTo>
                    <a:pt x="26" y="26"/>
                    <a:pt x="29" y="27"/>
                    <a:pt x="28" y="25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2" y="22"/>
                    <a:pt x="20" y="21"/>
                    <a:pt x="20" y="21"/>
                  </a:cubicBezTo>
                  <a:cubicBezTo>
                    <a:pt x="20" y="21"/>
                    <a:pt x="20" y="21"/>
                    <a:pt x="19" y="20"/>
                  </a:cubicBezTo>
                  <a:cubicBezTo>
                    <a:pt x="19" y="20"/>
                    <a:pt x="17" y="18"/>
                    <a:pt x="17" y="18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8" y="16"/>
                    <a:pt x="21" y="14"/>
                    <a:pt x="21" y="14"/>
                  </a:cubicBezTo>
                  <a:cubicBezTo>
                    <a:pt x="21" y="14"/>
                    <a:pt x="22" y="14"/>
                    <a:pt x="23" y="13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0" y="10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6" y="12"/>
                    <a:pt x="16" y="12"/>
                    <a:pt x="15" y="11"/>
                  </a:cubicBezTo>
                  <a:cubicBezTo>
                    <a:pt x="15" y="11"/>
                    <a:pt x="14" y="9"/>
                    <a:pt x="14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5"/>
                    <a:pt x="16" y="4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20" y="3"/>
                    <a:pt x="19" y="3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3"/>
                    <a:pt x="29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6"/>
                    <a:pt x="35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4" y="7"/>
                    <a:pt x="34" y="7"/>
                    <a:pt x="34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5" y="9"/>
                    <a:pt x="36" y="8"/>
                    <a:pt x="36" y="9"/>
                  </a:cubicBezTo>
                  <a:cubicBezTo>
                    <a:pt x="36" y="11"/>
                    <a:pt x="37" y="11"/>
                    <a:pt x="37" y="11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3" y="27"/>
                    <a:pt x="54" y="27"/>
                  </a:cubicBezTo>
                  <a:cubicBezTo>
                    <a:pt x="55" y="27"/>
                    <a:pt x="56" y="27"/>
                    <a:pt x="56" y="27"/>
                  </a:cubicBezTo>
                  <a:cubicBezTo>
                    <a:pt x="56" y="27"/>
                    <a:pt x="57" y="26"/>
                    <a:pt x="57" y="27"/>
                  </a:cubicBezTo>
                  <a:cubicBezTo>
                    <a:pt x="58" y="27"/>
                    <a:pt x="60" y="28"/>
                    <a:pt x="60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3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8" y="30"/>
                    <a:pt x="36" y="30"/>
                    <a:pt x="3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19" y="28"/>
                    <a:pt x="19" y="29"/>
                  </a:cubicBezTo>
                  <a:cubicBezTo>
                    <a:pt x="18" y="29"/>
                    <a:pt x="18" y="30"/>
                    <a:pt x="17" y="30"/>
                  </a:cubicBezTo>
                  <a:cubicBezTo>
                    <a:pt x="17" y="30"/>
                    <a:pt x="16" y="29"/>
                    <a:pt x="16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67" name="Freeform 581"/>
            <p:cNvSpPr>
              <a:spLocks/>
            </p:cNvSpPr>
            <p:nvPr/>
          </p:nvSpPr>
          <p:spPr bwMode="gray">
            <a:xfrm>
              <a:off x="5816885" y="2941337"/>
              <a:ext cx="6545" cy="2616"/>
            </a:xfrm>
            <a:custGeom>
              <a:avLst/>
              <a:gdLst>
                <a:gd name="T0" fmla="*/ 2 w 12"/>
                <a:gd name="T1" fmla="*/ 2 h 4"/>
                <a:gd name="T2" fmla="*/ 2 w 12"/>
                <a:gd name="T3" fmla="*/ 1 h 4"/>
                <a:gd name="T4" fmla="*/ 2 w 12"/>
                <a:gd name="T5" fmla="*/ 0 h 4"/>
                <a:gd name="T6" fmla="*/ 5 w 12"/>
                <a:gd name="T7" fmla="*/ 0 h 4"/>
                <a:gd name="T8" fmla="*/ 7 w 12"/>
                <a:gd name="T9" fmla="*/ 0 h 4"/>
                <a:gd name="T10" fmla="*/ 10 w 12"/>
                <a:gd name="T11" fmla="*/ 0 h 4"/>
                <a:gd name="T12" fmla="*/ 12 w 12"/>
                <a:gd name="T13" fmla="*/ 0 h 4"/>
                <a:gd name="T14" fmla="*/ 12 w 12"/>
                <a:gd name="T15" fmla="*/ 2 h 4"/>
                <a:gd name="T16" fmla="*/ 11 w 12"/>
                <a:gd name="T17" fmla="*/ 3 h 4"/>
                <a:gd name="T18" fmla="*/ 9 w 12"/>
                <a:gd name="T19" fmla="*/ 4 h 4"/>
                <a:gd name="T20" fmla="*/ 8 w 12"/>
                <a:gd name="T21" fmla="*/ 4 h 4"/>
                <a:gd name="T22" fmla="*/ 7 w 12"/>
                <a:gd name="T23" fmla="*/ 4 h 4"/>
                <a:gd name="T24" fmla="*/ 6 w 12"/>
                <a:gd name="T25" fmla="*/ 4 h 4"/>
                <a:gd name="T26" fmla="*/ 2 w 12"/>
                <a:gd name="T27" fmla="*/ 4 h 4"/>
                <a:gd name="T28" fmla="*/ 1 w 12"/>
                <a:gd name="T29" fmla="*/ 3 h 4"/>
                <a:gd name="T30" fmla="*/ 1 w 12"/>
                <a:gd name="T31" fmla="*/ 2 h 4"/>
                <a:gd name="T32" fmla="*/ 2 w 12"/>
                <a:gd name="T3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4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9" y="4"/>
                    <a:pt x="6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68" name="Freeform 582"/>
            <p:cNvSpPr>
              <a:spLocks/>
            </p:cNvSpPr>
            <p:nvPr/>
          </p:nvSpPr>
          <p:spPr bwMode="gray">
            <a:xfrm>
              <a:off x="5807722" y="2942209"/>
              <a:ext cx="10035" cy="4360"/>
            </a:xfrm>
            <a:custGeom>
              <a:avLst/>
              <a:gdLst>
                <a:gd name="T0" fmla="*/ 18 w 18"/>
                <a:gd name="T1" fmla="*/ 5 h 8"/>
                <a:gd name="T2" fmla="*/ 15 w 18"/>
                <a:gd name="T3" fmla="*/ 4 h 8"/>
                <a:gd name="T4" fmla="*/ 14 w 18"/>
                <a:gd name="T5" fmla="*/ 3 h 8"/>
                <a:gd name="T6" fmla="*/ 15 w 18"/>
                <a:gd name="T7" fmla="*/ 3 h 8"/>
                <a:gd name="T8" fmla="*/ 14 w 18"/>
                <a:gd name="T9" fmla="*/ 2 h 8"/>
                <a:gd name="T10" fmla="*/ 12 w 18"/>
                <a:gd name="T11" fmla="*/ 2 h 8"/>
                <a:gd name="T12" fmla="*/ 9 w 18"/>
                <a:gd name="T13" fmla="*/ 0 h 8"/>
                <a:gd name="T14" fmla="*/ 7 w 18"/>
                <a:gd name="T15" fmla="*/ 0 h 8"/>
                <a:gd name="T16" fmla="*/ 4 w 18"/>
                <a:gd name="T17" fmla="*/ 0 h 8"/>
                <a:gd name="T18" fmla="*/ 1 w 18"/>
                <a:gd name="T19" fmla="*/ 1 h 8"/>
                <a:gd name="T20" fmla="*/ 0 w 18"/>
                <a:gd name="T21" fmla="*/ 1 h 8"/>
                <a:gd name="T22" fmla="*/ 1 w 18"/>
                <a:gd name="T23" fmla="*/ 2 h 8"/>
                <a:gd name="T24" fmla="*/ 3 w 18"/>
                <a:gd name="T25" fmla="*/ 2 h 8"/>
                <a:gd name="T26" fmla="*/ 3 w 18"/>
                <a:gd name="T27" fmla="*/ 4 h 8"/>
                <a:gd name="T28" fmla="*/ 5 w 18"/>
                <a:gd name="T29" fmla="*/ 5 h 8"/>
                <a:gd name="T30" fmla="*/ 8 w 18"/>
                <a:gd name="T31" fmla="*/ 6 h 8"/>
                <a:gd name="T32" fmla="*/ 7 w 18"/>
                <a:gd name="T33" fmla="*/ 3 h 8"/>
                <a:gd name="T34" fmla="*/ 6 w 18"/>
                <a:gd name="T35" fmla="*/ 2 h 8"/>
                <a:gd name="T36" fmla="*/ 9 w 18"/>
                <a:gd name="T37" fmla="*/ 2 h 8"/>
                <a:gd name="T38" fmla="*/ 10 w 18"/>
                <a:gd name="T39" fmla="*/ 3 h 8"/>
                <a:gd name="T40" fmla="*/ 11 w 18"/>
                <a:gd name="T41" fmla="*/ 5 h 8"/>
                <a:gd name="T42" fmla="*/ 13 w 18"/>
                <a:gd name="T43" fmla="*/ 5 h 8"/>
                <a:gd name="T44" fmla="*/ 15 w 18"/>
                <a:gd name="T45" fmla="*/ 6 h 8"/>
                <a:gd name="T46" fmla="*/ 17 w 18"/>
                <a:gd name="T47" fmla="*/ 8 h 8"/>
                <a:gd name="T48" fmla="*/ 18 w 18"/>
                <a:gd name="T49" fmla="*/ 8 h 8"/>
                <a:gd name="T50" fmla="*/ 18 w 18"/>
                <a:gd name="T51" fmla="*/ 7 h 8"/>
                <a:gd name="T52" fmla="*/ 18 w 18"/>
                <a:gd name="T53" fmla="*/ 6 h 8"/>
                <a:gd name="T54" fmla="*/ 18 w 18"/>
                <a:gd name="T5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8">
                  <a:moveTo>
                    <a:pt x="18" y="5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4" y="0"/>
                    <a:pt x="4" y="0"/>
                  </a:cubicBezTo>
                  <a:cubicBezTo>
                    <a:pt x="4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5" y="5"/>
                  </a:cubicBezTo>
                  <a:cubicBezTo>
                    <a:pt x="6" y="5"/>
                    <a:pt x="8" y="6"/>
                    <a:pt x="8" y="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3"/>
                    <a:pt x="10" y="3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5"/>
                    <a:pt x="10" y="5"/>
                    <a:pt x="13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18" y="5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69" name="Freeform 583"/>
            <p:cNvSpPr>
              <a:spLocks/>
            </p:cNvSpPr>
            <p:nvPr/>
          </p:nvSpPr>
          <p:spPr bwMode="gray">
            <a:xfrm>
              <a:off x="5813831" y="2941337"/>
              <a:ext cx="1745" cy="1308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3 h 3"/>
                <a:gd name="T4" fmla="*/ 4 w 4"/>
                <a:gd name="T5" fmla="*/ 3 h 3"/>
                <a:gd name="T6" fmla="*/ 4 w 4"/>
                <a:gd name="T7" fmla="*/ 2 h 3"/>
                <a:gd name="T8" fmla="*/ 4 w 4"/>
                <a:gd name="T9" fmla="*/ 2 h 3"/>
                <a:gd name="T10" fmla="*/ 1 w 4"/>
                <a:gd name="T11" fmla="*/ 0 h 3"/>
                <a:gd name="T12" fmla="*/ 0 w 4"/>
                <a:gd name="T13" fmla="*/ 0 h 3"/>
                <a:gd name="T14" fmla="*/ 0 w 4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70" name="Freeform 584"/>
            <p:cNvSpPr>
              <a:spLocks/>
            </p:cNvSpPr>
            <p:nvPr/>
          </p:nvSpPr>
          <p:spPr bwMode="gray">
            <a:xfrm>
              <a:off x="5804232" y="2942209"/>
              <a:ext cx="1309" cy="87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0 h 2"/>
                <a:gd name="T8" fmla="*/ 0 w 3"/>
                <a:gd name="T9" fmla="*/ 1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71" name="Freeform 585"/>
            <p:cNvSpPr>
              <a:spLocks/>
            </p:cNvSpPr>
            <p:nvPr/>
          </p:nvSpPr>
          <p:spPr bwMode="gray">
            <a:xfrm>
              <a:off x="5802487" y="2931308"/>
              <a:ext cx="3054" cy="3924"/>
            </a:xfrm>
            <a:custGeom>
              <a:avLst/>
              <a:gdLst>
                <a:gd name="T0" fmla="*/ 2 w 7"/>
                <a:gd name="T1" fmla="*/ 9 h 9"/>
                <a:gd name="T2" fmla="*/ 3 w 7"/>
                <a:gd name="T3" fmla="*/ 9 h 9"/>
                <a:gd name="T4" fmla="*/ 4 w 7"/>
                <a:gd name="T5" fmla="*/ 9 h 9"/>
                <a:gd name="T6" fmla="*/ 5 w 7"/>
                <a:gd name="T7" fmla="*/ 8 h 9"/>
                <a:gd name="T8" fmla="*/ 5 w 7"/>
                <a:gd name="T9" fmla="*/ 7 h 9"/>
                <a:gd name="T10" fmla="*/ 7 w 7"/>
                <a:gd name="T11" fmla="*/ 5 h 9"/>
                <a:gd name="T12" fmla="*/ 5 w 7"/>
                <a:gd name="T13" fmla="*/ 3 h 9"/>
                <a:gd name="T14" fmla="*/ 5 w 7"/>
                <a:gd name="T15" fmla="*/ 1 h 9"/>
                <a:gd name="T16" fmla="*/ 4 w 7"/>
                <a:gd name="T17" fmla="*/ 0 h 9"/>
                <a:gd name="T18" fmla="*/ 3 w 7"/>
                <a:gd name="T19" fmla="*/ 3 h 9"/>
                <a:gd name="T20" fmla="*/ 0 w 7"/>
                <a:gd name="T21" fmla="*/ 5 h 9"/>
                <a:gd name="T22" fmla="*/ 0 w 7"/>
                <a:gd name="T23" fmla="*/ 7 h 9"/>
                <a:gd name="T24" fmla="*/ 2 w 7"/>
                <a:gd name="T25" fmla="*/ 7 h 9"/>
                <a:gd name="T26" fmla="*/ 2 w 7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9">
                  <a:moveTo>
                    <a:pt x="2" y="9"/>
                  </a:moveTo>
                  <a:lnTo>
                    <a:pt x="3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72" name="Freeform 586"/>
            <p:cNvSpPr>
              <a:spLocks/>
            </p:cNvSpPr>
            <p:nvPr/>
          </p:nvSpPr>
          <p:spPr bwMode="gray">
            <a:xfrm>
              <a:off x="5798560" y="2933488"/>
              <a:ext cx="3927" cy="3488"/>
            </a:xfrm>
            <a:custGeom>
              <a:avLst/>
              <a:gdLst>
                <a:gd name="T0" fmla="*/ 6 w 7"/>
                <a:gd name="T1" fmla="*/ 6 h 6"/>
                <a:gd name="T2" fmla="*/ 7 w 7"/>
                <a:gd name="T3" fmla="*/ 3 h 6"/>
                <a:gd name="T4" fmla="*/ 6 w 7"/>
                <a:gd name="T5" fmla="*/ 2 h 6"/>
                <a:gd name="T6" fmla="*/ 4 w 7"/>
                <a:gd name="T7" fmla="*/ 3 h 6"/>
                <a:gd name="T8" fmla="*/ 2 w 7"/>
                <a:gd name="T9" fmla="*/ 2 h 6"/>
                <a:gd name="T10" fmla="*/ 1 w 7"/>
                <a:gd name="T11" fmla="*/ 1 h 6"/>
                <a:gd name="T12" fmla="*/ 0 w 7"/>
                <a:gd name="T13" fmla="*/ 1 h 6"/>
                <a:gd name="T14" fmla="*/ 0 w 7"/>
                <a:gd name="T15" fmla="*/ 3 h 6"/>
                <a:gd name="T16" fmla="*/ 1 w 7"/>
                <a:gd name="T17" fmla="*/ 3 h 6"/>
                <a:gd name="T18" fmla="*/ 3 w 7"/>
                <a:gd name="T19" fmla="*/ 4 h 6"/>
                <a:gd name="T20" fmla="*/ 3 w 7"/>
                <a:gd name="T21" fmla="*/ 5 h 6"/>
                <a:gd name="T22" fmla="*/ 4 w 7"/>
                <a:gd name="T23" fmla="*/ 5 h 6"/>
                <a:gd name="T24" fmla="*/ 6 w 7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73" name="Freeform 587"/>
            <p:cNvSpPr>
              <a:spLocks/>
            </p:cNvSpPr>
            <p:nvPr/>
          </p:nvSpPr>
          <p:spPr bwMode="gray">
            <a:xfrm>
              <a:off x="5795942" y="2933488"/>
              <a:ext cx="1745" cy="1744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0 h 3"/>
                <a:gd name="T4" fmla="*/ 2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2 h 3"/>
                <a:gd name="T12" fmla="*/ 1 w 3"/>
                <a:gd name="T13" fmla="*/ 3 h 3"/>
                <a:gd name="T14" fmla="*/ 2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74" name="Freeform 588"/>
            <p:cNvSpPr>
              <a:spLocks/>
            </p:cNvSpPr>
            <p:nvPr/>
          </p:nvSpPr>
          <p:spPr bwMode="gray">
            <a:xfrm>
              <a:off x="5788525" y="2930436"/>
              <a:ext cx="6545" cy="3924"/>
            </a:xfrm>
            <a:custGeom>
              <a:avLst/>
              <a:gdLst>
                <a:gd name="T0" fmla="*/ 11 w 12"/>
                <a:gd name="T1" fmla="*/ 6 h 7"/>
                <a:gd name="T2" fmla="*/ 12 w 12"/>
                <a:gd name="T3" fmla="*/ 4 h 7"/>
                <a:gd name="T4" fmla="*/ 11 w 12"/>
                <a:gd name="T5" fmla="*/ 3 h 7"/>
                <a:gd name="T6" fmla="*/ 9 w 12"/>
                <a:gd name="T7" fmla="*/ 2 h 7"/>
                <a:gd name="T8" fmla="*/ 7 w 12"/>
                <a:gd name="T9" fmla="*/ 2 h 7"/>
                <a:gd name="T10" fmla="*/ 7 w 12"/>
                <a:gd name="T11" fmla="*/ 1 h 7"/>
                <a:gd name="T12" fmla="*/ 5 w 12"/>
                <a:gd name="T13" fmla="*/ 2 h 7"/>
                <a:gd name="T14" fmla="*/ 5 w 12"/>
                <a:gd name="T15" fmla="*/ 1 h 7"/>
                <a:gd name="T16" fmla="*/ 3 w 12"/>
                <a:gd name="T17" fmla="*/ 1 h 7"/>
                <a:gd name="T18" fmla="*/ 2 w 12"/>
                <a:gd name="T19" fmla="*/ 1 h 7"/>
                <a:gd name="T20" fmla="*/ 3 w 12"/>
                <a:gd name="T21" fmla="*/ 3 h 7"/>
                <a:gd name="T22" fmla="*/ 2 w 12"/>
                <a:gd name="T23" fmla="*/ 3 h 7"/>
                <a:gd name="T24" fmla="*/ 1 w 12"/>
                <a:gd name="T25" fmla="*/ 2 h 7"/>
                <a:gd name="T26" fmla="*/ 0 w 12"/>
                <a:gd name="T27" fmla="*/ 3 h 7"/>
                <a:gd name="T28" fmla="*/ 1 w 12"/>
                <a:gd name="T29" fmla="*/ 4 h 7"/>
                <a:gd name="T30" fmla="*/ 1 w 12"/>
                <a:gd name="T31" fmla="*/ 5 h 7"/>
                <a:gd name="T32" fmla="*/ 3 w 12"/>
                <a:gd name="T33" fmla="*/ 6 h 7"/>
                <a:gd name="T34" fmla="*/ 4 w 12"/>
                <a:gd name="T35" fmla="*/ 7 h 7"/>
                <a:gd name="T36" fmla="*/ 5 w 12"/>
                <a:gd name="T37" fmla="*/ 5 h 7"/>
                <a:gd name="T38" fmla="*/ 7 w 12"/>
                <a:gd name="T39" fmla="*/ 5 h 7"/>
                <a:gd name="T40" fmla="*/ 7 w 12"/>
                <a:gd name="T41" fmla="*/ 6 h 7"/>
                <a:gd name="T42" fmla="*/ 7 w 12"/>
                <a:gd name="T43" fmla="*/ 7 h 7"/>
                <a:gd name="T44" fmla="*/ 8 w 12"/>
                <a:gd name="T45" fmla="*/ 7 h 7"/>
                <a:gd name="T46" fmla="*/ 11 w 12"/>
                <a:gd name="T4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7">
                  <a:moveTo>
                    <a:pt x="11" y="6"/>
                  </a:move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0"/>
                    <a:pt x="7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10" y="7"/>
                    <a:pt x="11" y="6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75" name="Freeform 589"/>
            <p:cNvSpPr>
              <a:spLocks/>
            </p:cNvSpPr>
            <p:nvPr/>
          </p:nvSpPr>
          <p:spPr bwMode="gray">
            <a:xfrm>
              <a:off x="5783289" y="2925204"/>
              <a:ext cx="6545" cy="3924"/>
            </a:xfrm>
            <a:custGeom>
              <a:avLst/>
              <a:gdLst>
                <a:gd name="T0" fmla="*/ 7 w 11"/>
                <a:gd name="T1" fmla="*/ 3 h 7"/>
                <a:gd name="T2" fmla="*/ 6 w 11"/>
                <a:gd name="T3" fmla="*/ 3 h 7"/>
                <a:gd name="T4" fmla="*/ 4 w 11"/>
                <a:gd name="T5" fmla="*/ 2 h 7"/>
                <a:gd name="T6" fmla="*/ 2 w 11"/>
                <a:gd name="T7" fmla="*/ 1 h 7"/>
                <a:gd name="T8" fmla="*/ 0 w 11"/>
                <a:gd name="T9" fmla="*/ 1 h 7"/>
                <a:gd name="T10" fmla="*/ 1 w 11"/>
                <a:gd name="T11" fmla="*/ 2 h 7"/>
                <a:gd name="T12" fmla="*/ 2 w 11"/>
                <a:gd name="T13" fmla="*/ 3 h 7"/>
                <a:gd name="T14" fmla="*/ 4 w 11"/>
                <a:gd name="T15" fmla="*/ 4 h 7"/>
                <a:gd name="T16" fmla="*/ 6 w 11"/>
                <a:gd name="T17" fmla="*/ 6 h 7"/>
                <a:gd name="T18" fmla="*/ 8 w 11"/>
                <a:gd name="T19" fmla="*/ 7 h 7"/>
                <a:gd name="T20" fmla="*/ 11 w 11"/>
                <a:gd name="T21" fmla="*/ 7 h 7"/>
                <a:gd name="T22" fmla="*/ 11 w 11"/>
                <a:gd name="T23" fmla="*/ 6 h 7"/>
                <a:gd name="T24" fmla="*/ 10 w 11"/>
                <a:gd name="T25" fmla="*/ 5 h 7"/>
                <a:gd name="T26" fmla="*/ 9 w 11"/>
                <a:gd name="T27" fmla="*/ 5 h 7"/>
                <a:gd name="T28" fmla="*/ 8 w 11"/>
                <a:gd name="T29" fmla="*/ 4 h 7"/>
                <a:gd name="T30" fmla="*/ 8 w 11"/>
                <a:gd name="T31" fmla="*/ 4 h 7"/>
                <a:gd name="T32" fmla="*/ 7 w 11"/>
                <a:gd name="T33" fmla="*/ 4 h 7"/>
                <a:gd name="T34" fmla="*/ 7 w 11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7">
                  <a:moveTo>
                    <a:pt x="7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5"/>
                    <a:pt x="5" y="5"/>
                    <a:pt x="6" y="6"/>
                  </a:cubicBezTo>
                  <a:cubicBezTo>
                    <a:pt x="7" y="6"/>
                    <a:pt x="8" y="6"/>
                    <a:pt x="8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76" name="Freeform 590"/>
            <p:cNvSpPr>
              <a:spLocks/>
            </p:cNvSpPr>
            <p:nvPr/>
          </p:nvSpPr>
          <p:spPr bwMode="gray">
            <a:xfrm>
              <a:off x="5787216" y="2919972"/>
              <a:ext cx="5672" cy="7412"/>
            </a:xfrm>
            <a:custGeom>
              <a:avLst/>
              <a:gdLst>
                <a:gd name="T0" fmla="*/ 5 w 10"/>
                <a:gd name="T1" fmla="*/ 10 h 13"/>
                <a:gd name="T2" fmla="*/ 6 w 10"/>
                <a:gd name="T3" fmla="*/ 9 h 13"/>
                <a:gd name="T4" fmla="*/ 6 w 10"/>
                <a:gd name="T5" fmla="*/ 8 h 13"/>
                <a:gd name="T6" fmla="*/ 7 w 10"/>
                <a:gd name="T7" fmla="*/ 6 h 13"/>
                <a:gd name="T8" fmla="*/ 5 w 10"/>
                <a:gd name="T9" fmla="*/ 5 h 13"/>
                <a:gd name="T10" fmla="*/ 4 w 10"/>
                <a:gd name="T11" fmla="*/ 7 h 13"/>
                <a:gd name="T12" fmla="*/ 2 w 10"/>
                <a:gd name="T13" fmla="*/ 7 h 13"/>
                <a:gd name="T14" fmla="*/ 1 w 10"/>
                <a:gd name="T15" fmla="*/ 6 h 13"/>
                <a:gd name="T16" fmla="*/ 1 w 10"/>
                <a:gd name="T17" fmla="*/ 5 h 13"/>
                <a:gd name="T18" fmla="*/ 1 w 10"/>
                <a:gd name="T19" fmla="*/ 2 h 13"/>
                <a:gd name="T20" fmla="*/ 2 w 10"/>
                <a:gd name="T21" fmla="*/ 1 h 13"/>
                <a:gd name="T22" fmla="*/ 3 w 10"/>
                <a:gd name="T23" fmla="*/ 2 h 13"/>
                <a:gd name="T24" fmla="*/ 5 w 10"/>
                <a:gd name="T25" fmla="*/ 1 h 13"/>
                <a:gd name="T26" fmla="*/ 7 w 10"/>
                <a:gd name="T27" fmla="*/ 2 h 13"/>
                <a:gd name="T28" fmla="*/ 9 w 10"/>
                <a:gd name="T29" fmla="*/ 0 h 13"/>
                <a:gd name="T30" fmla="*/ 10 w 10"/>
                <a:gd name="T31" fmla="*/ 2 h 13"/>
                <a:gd name="T32" fmla="*/ 9 w 10"/>
                <a:gd name="T33" fmla="*/ 4 h 13"/>
                <a:gd name="T34" fmla="*/ 9 w 10"/>
                <a:gd name="T35" fmla="*/ 5 h 13"/>
                <a:gd name="T36" fmla="*/ 9 w 10"/>
                <a:gd name="T37" fmla="*/ 6 h 13"/>
                <a:gd name="T38" fmla="*/ 9 w 10"/>
                <a:gd name="T39" fmla="*/ 7 h 13"/>
                <a:gd name="T40" fmla="*/ 8 w 10"/>
                <a:gd name="T41" fmla="*/ 9 h 13"/>
                <a:gd name="T42" fmla="*/ 7 w 10"/>
                <a:gd name="T43" fmla="*/ 11 h 13"/>
                <a:gd name="T44" fmla="*/ 7 w 10"/>
                <a:gd name="T45" fmla="*/ 12 h 13"/>
                <a:gd name="T46" fmla="*/ 6 w 10"/>
                <a:gd name="T47" fmla="*/ 13 h 13"/>
                <a:gd name="T48" fmla="*/ 4 w 10"/>
                <a:gd name="T49" fmla="*/ 12 h 13"/>
                <a:gd name="T50" fmla="*/ 4 w 10"/>
                <a:gd name="T51" fmla="*/ 12 h 13"/>
                <a:gd name="T52" fmla="*/ 4 w 10"/>
                <a:gd name="T53" fmla="*/ 11 h 13"/>
                <a:gd name="T54" fmla="*/ 5 w 10"/>
                <a:gd name="T5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3">
                  <a:moveTo>
                    <a:pt x="5" y="10"/>
                  </a:moveTo>
                  <a:cubicBezTo>
                    <a:pt x="5" y="10"/>
                    <a:pt x="5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3" y="7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6" y="12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10"/>
                    <a:pt x="5" y="10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77" name="Freeform 591"/>
            <p:cNvSpPr>
              <a:spLocks/>
            </p:cNvSpPr>
            <p:nvPr/>
          </p:nvSpPr>
          <p:spPr bwMode="gray">
            <a:xfrm>
              <a:off x="5790706" y="2916484"/>
              <a:ext cx="1745" cy="1308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0 h 2"/>
                <a:gd name="T4" fmla="*/ 0 w 3"/>
                <a:gd name="T5" fmla="*/ 0 h 2"/>
                <a:gd name="T6" fmla="*/ 1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3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78" name="Freeform 592"/>
            <p:cNvSpPr>
              <a:spLocks/>
            </p:cNvSpPr>
            <p:nvPr/>
          </p:nvSpPr>
          <p:spPr bwMode="gray">
            <a:xfrm>
              <a:off x="5780235" y="2917356"/>
              <a:ext cx="1309" cy="2180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1 h 4"/>
                <a:gd name="T4" fmla="*/ 0 w 3"/>
                <a:gd name="T5" fmla="*/ 2 h 4"/>
                <a:gd name="T6" fmla="*/ 0 w 3"/>
                <a:gd name="T7" fmla="*/ 3 h 4"/>
                <a:gd name="T8" fmla="*/ 1 w 3"/>
                <a:gd name="T9" fmla="*/ 4 h 4"/>
                <a:gd name="T10" fmla="*/ 2 w 3"/>
                <a:gd name="T11" fmla="*/ 4 h 4"/>
                <a:gd name="T12" fmla="*/ 3 w 3"/>
                <a:gd name="T13" fmla="*/ 2 h 4"/>
                <a:gd name="T14" fmla="*/ 2 w 3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79" name="Freeform 593"/>
            <p:cNvSpPr>
              <a:spLocks/>
            </p:cNvSpPr>
            <p:nvPr/>
          </p:nvSpPr>
          <p:spPr bwMode="gray">
            <a:xfrm>
              <a:off x="5784598" y="2919972"/>
              <a:ext cx="1745" cy="2180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0 w 3"/>
                <a:gd name="T5" fmla="*/ 2 h 4"/>
                <a:gd name="T6" fmla="*/ 1 w 3"/>
                <a:gd name="T7" fmla="*/ 3 h 4"/>
                <a:gd name="T8" fmla="*/ 2 w 3"/>
                <a:gd name="T9" fmla="*/ 4 h 4"/>
                <a:gd name="T10" fmla="*/ 3 w 3"/>
                <a:gd name="T11" fmla="*/ 3 h 4"/>
                <a:gd name="T12" fmla="*/ 2 w 3"/>
                <a:gd name="T13" fmla="*/ 2 h 4"/>
                <a:gd name="T14" fmla="*/ 2 w 3"/>
                <a:gd name="T15" fmla="*/ 1 h 4"/>
                <a:gd name="T16" fmla="*/ 1 w 3"/>
                <a:gd name="T17" fmla="*/ 1 h 4"/>
                <a:gd name="T18" fmla="*/ 0 w 3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80" name="Freeform 594"/>
            <p:cNvSpPr>
              <a:spLocks/>
            </p:cNvSpPr>
            <p:nvPr/>
          </p:nvSpPr>
          <p:spPr bwMode="gray">
            <a:xfrm>
              <a:off x="5781107" y="2911252"/>
              <a:ext cx="3054" cy="1308"/>
            </a:xfrm>
            <a:custGeom>
              <a:avLst/>
              <a:gdLst>
                <a:gd name="T0" fmla="*/ 1 w 5"/>
                <a:gd name="T1" fmla="*/ 1 h 3"/>
                <a:gd name="T2" fmla="*/ 1 w 5"/>
                <a:gd name="T3" fmla="*/ 0 h 3"/>
                <a:gd name="T4" fmla="*/ 3 w 5"/>
                <a:gd name="T5" fmla="*/ 0 h 3"/>
                <a:gd name="T6" fmla="*/ 4 w 5"/>
                <a:gd name="T7" fmla="*/ 1 h 3"/>
                <a:gd name="T8" fmla="*/ 3 w 5"/>
                <a:gd name="T9" fmla="*/ 3 h 3"/>
                <a:gd name="T10" fmla="*/ 1 w 5"/>
                <a:gd name="T11" fmla="*/ 3 h 3"/>
                <a:gd name="T12" fmla="*/ 0 w 5"/>
                <a:gd name="T13" fmla="*/ 2 h 3"/>
                <a:gd name="T14" fmla="*/ 1 w 5"/>
                <a:gd name="T15" fmla="*/ 1 h 3"/>
                <a:gd name="T16" fmla="*/ 1 w 5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2"/>
                    <a:pt x="3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81" name="Freeform 595"/>
            <p:cNvSpPr>
              <a:spLocks/>
            </p:cNvSpPr>
            <p:nvPr/>
          </p:nvSpPr>
          <p:spPr bwMode="gray">
            <a:xfrm>
              <a:off x="5782416" y="2908199"/>
              <a:ext cx="2182" cy="218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3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4 w 4"/>
                <a:gd name="T15" fmla="*/ 3 h 4"/>
                <a:gd name="T16" fmla="*/ 3 w 4"/>
                <a:gd name="T17" fmla="*/ 3 h 4"/>
                <a:gd name="T18" fmla="*/ 3 w 4"/>
                <a:gd name="T19" fmla="*/ 2 h 4"/>
                <a:gd name="T20" fmla="*/ 3 w 4"/>
                <a:gd name="T21" fmla="*/ 1 h 4"/>
                <a:gd name="T22" fmla="*/ 2 w 4"/>
                <a:gd name="T23" fmla="*/ 0 h 4"/>
                <a:gd name="T24" fmla="*/ 0 w 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82" name="Freeform 596"/>
            <p:cNvSpPr>
              <a:spLocks/>
            </p:cNvSpPr>
            <p:nvPr/>
          </p:nvSpPr>
          <p:spPr bwMode="gray">
            <a:xfrm>
              <a:off x="5777617" y="2905583"/>
              <a:ext cx="2618" cy="2616"/>
            </a:xfrm>
            <a:custGeom>
              <a:avLst/>
              <a:gdLst>
                <a:gd name="T0" fmla="*/ 1 w 4"/>
                <a:gd name="T1" fmla="*/ 3 h 5"/>
                <a:gd name="T2" fmla="*/ 2 w 4"/>
                <a:gd name="T3" fmla="*/ 2 h 5"/>
                <a:gd name="T4" fmla="*/ 1 w 4"/>
                <a:gd name="T5" fmla="*/ 0 h 5"/>
                <a:gd name="T6" fmla="*/ 2 w 4"/>
                <a:gd name="T7" fmla="*/ 0 h 5"/>
                <a:gd name="T8" fmla="*/ 3 w 4"/>
                <a:gd name="T9" fmla="*/ 1 h 5"/>
                <a:gd name="T10" fmla="*/ 3 w 4"/>
                <a:gd name="T11" fmla="*/ 1 h 5"/>
                <a:gd name="T12" fmla="*/ 4 w 4"/>
                <a:gd name="T13" fmla="*/ 2 h 5"/>
                <a:gd name="T14" fmla="*/ 3 w 4"/>
                <a:gd name="T15" fmla="*/ 4 h 5"/>
                <a:gd name="T16" fmla="*/ 3 w 4"/>
                <a:gd name="T17" fmla="*/ 4 h 5"/>
                <a:gd name="T18" fmla="*/ 2 w 4"/>
                <a:gd name="T19" fmla="*/ 5 h 5"/>
                <a:gd name="T20" fmla="*/ 0 w 4"/>
                <a:gd name="T21" fmla="*/ 4 h 5"/>
                <a:gd name="T22" fmla="*/ 1 w 4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83" name="Freeform 597"/>
            <p:cNvSpPr>
              <a:spLocks/>
            </p:cNvSpPr>
            <p:nvPr/>
          </p:nvSpPr>
          <p:spPr bwMode="gray">
            <a:xfrm>
              <a:off x="5778926" y="2896427"/>
              <a:ext cx="4363" cy="8284"/>
            </a:xfrm>
            <a:custGeom>
              <a:avLst/>
              <a:gdLst>
                <a:gd name="T0" fmla="*/ 5 w 8"/>
                <a:gd name="T1" fmla="*/ 12 h 15"/>
                <a:gd name="T2" fmla="*/ 5 w 8"/>
                <a:gd name="T3" fmla="*/ 11 h 15"/>
                <a:gd name="T4" fmla="*/ 5 w 8"/>
                <a:gd name="T5" fmla="*/ 11 h 15"/>
                <a:gd name="T6" fmla="*/ 5 w 8"/>
                <a:gd name="T7" fmla="*/ 10 h 15"/>
                <a:gd name="T8" fmla="*/ 5 w 8"/>
                <a:gd name="T9" fmla="*/ 10 h 15"/>
                <a:gd name="T10" fmla="*/ 5 w 8"/>
                <a:gd name="T11" fmla="*/ 10 h 15"/>
                <a:gd name="T12" fmla="*/ 5 w 8"/>
                <a:gd name="T13" fmla="*/ 9 h 15"/>
                <a:gd name="T14" fmla="*/ 5 w 8"/>
                <a:gd name="T15" fmla="*/ 9 h 15"/>
                <a:gd name="T16" fmla="*/ 5 w 8"/>
                <a:gd name="T17" fmla="*/ 8 h 15"/>
                <a:gd name="T18" fmla="*/ 4 w 8"/>
                <a:gd name="T19" fmla="*/ 9 h 15"/>
                <a:gd name="T20" fmla="*/ 3 w 8"/>
                <a:gd name="T21" fmla="*/ 10 h 15"/>
                <a:gd name="T22" fmla="*/ 3 w 8"/>
                <a:gd name="T23" fmla="*/ 11 h 15"/>
                <a:gd name="T24" fmla="*/ 3 w 8"/>
                <a:gd name="T25" fmla="*/ 12 h 15"/>
                <a:gd name="T26" fmla="*/ 1 w 8"/>
                <a:gd name="T27" fmla="*/ 12 h 15"/>
                <a:gd name="T28" fmla="*/ 0 w 8"/>
                <a:gd name="T29" fmla="*/ 9 h 15"/>
                <a:gd name="T30" fmla="*/ 1 w 8"/>
                <a:gd name="T31" fmla="*/ 7 h 15"/>
                <a:gd name="T32" fmla="*/ 3 w 8"/>
                <a:gd name="T33" fmla="*/ 7 h 15"/>
                <a:gd name="T34" fmla="*/ 4 w 8"/>
                <a:gd name="T35" fmla="*/ 6 h 15"/>
                <a:gd name="T36" fmla="*/ 5 w 8"/>
                <a:gd name="T37" fmla="*/ 4 h 15"/>
                <a:gd name="T38" fmla="*/ 4 w 8"/>
                <a:gd name="T39" fmla="*/ 2 h 15"/>
                <a:gd name="T40" fmla="*/ 3 w 8"/>
                <a:gd name="T41" fmla="*/ 1 h 15"/>
                <a:gd name="T42" fmla="*/ 5 w 8"/>
                <a:gd name="T43" fmla="*/ 0 h 15"/>
                <a:gd name="T44" fmla="*/ 7 w 8"/>
                <a:gd name="T45" fmla="*/ 1 h 15"/>
                <a:gd name="T46" fmla="*/ 7 w 8"/>
                <a:gd name="T47" fmla="*/ 2 h 15"/>
                <a:gd name="T48" fmla="*/ 8 w 8"/>
                <a:gd name="T49" fmla="*/ 3 h 15"/>
                <a:gd name="T50" fmla="*/ 8 w 8"/>
                <a:gd name="T51" fmla="*/ 4 h 15"/>
                <a:gd name="T52" fmla="*/ 8 w 8"/>
                <a:gd name="T53" fmla="*/ 5 h 15"/>
                <a:gd name="T54" fmla="*/ 8 w 8"/>
                <a:gd name="T55" fmla="*/ 7 h 15"/>
                <a:gd name="T56" fmla="*/ 7 w 8"/>
                <a:gd name="T57" fmla="*/ 9 h 15"/>
                <a:gd name="T58" fmla="*/ 8 w 8"/>
                <a:gd name="T59" fmla="*/ 12 h 15"/>
                <a:gd name="T60" fmla="*/ 8 w 8"/>
                <a:gd name="T61" fmla="*/ 14 h 15"/>
                <a:gd name="T62" fmla="*/ 6 w 8"/>
                <a:gd name="T63" fmla="*/ 15 h 15"/>
                <a:gd name="T64" fmla="*/ 6 w 8"/>
                <a:gd name="T65" fmla="*/ 15 h 15"/>
                <a:gd name="T66" fmla="*/ 6 w 8"/>
                <a:gd name="T67" fmla="*/ 15 h 15"/>
                <a:gd name="T68" fmla="*/ 6 w 8"/>
                <a:gd name="T69" fmla="*/ 14 h 15"/>
                <a:gd name="T70" fmla="*/ 6 w 8"/>
                <a:gd name="T71" fmla="*/ 14 h 15"/>
                <a:gd name="T72" fmla="*/ 6 w 8"/>
                <a:gd name="T73" fmla="*/ 14 h 15"/>
                <a:gd name="T74" fmla="*/ 5 w 8"/>
                <a:gd name="T75" fmla="*/ 14 h 15"/>
                <a:gd name="T76" fmla="*/ 5 w 8"/>
                <a:gd name="T77" fmla="*/ 13 h 15"/>
                <a:gd name="T78" fmla="*/ 5 w 8"/>
                <a:gd name="T79" fmla="*/ 13 h 15"/>
                <a:gd name="T80" fmla="*/ 5 w 8"/>
                <a:gd name="T8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15">
                  <a:moveTo>
                    <a:pt x="5" y="12"/>
                  </a:moveTo>
                  <a:cubicBezTo>
                    <a:pt x="5" y="12"/>
                    <a:pt x="6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5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1" y="13"/>
                    <a:pt x="1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8"/>
                    <a:pt x="0" y="8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5"/>
                    <a:pt x="5" y="4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7" y="10"/>
                    <a:pt x="8" y="11"/>
                    <a:pt x="8" y="12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5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84" name="Freeform 598"/>
            <p:cNvSpPr>
              <a:spLocks/>
            </p:cNvSpPr>
            <p:nvPr/>
          </p:nvSpPr>
          <p:spPr bwMode="gray">
            <a:xfrm>
              <a:off x="5780671" y="2893375"/>
              <a:ext cx="2182" cy="1744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2 h 3"/>
                <a:gd name="T4" fmla="*/ 3 w 4"/>
                <a:gd name="T5" fmla="*/ 2 h 3"/>
                <a:gd name="T6" fmla="*/ 3 w 4"/>
                <a:gd name="T7" fmla="*/ 1 h 3"/>
                <a:gd name="T8" fmla="*/ 3 w 4"/>
                <a:gd name="T9" fmla="*/ 0 h 3"/>
                <a:gd name="T10" fmla="*/ 2 w 4"/>
                <a:gd name="T11" fmla="*/ 1 h 3"/>
                <a:gd name="T12" fmla="*/ 2 w 4"/>
                <a:gd name="T13" fmla="*/ 1 h 3"/>
                <a:gd name="T14" fmla="*/ 2 w 4"/>
                <a:gd name="T15" fmla="*/ 2 h 3"/>
                <a:gd name="T16" fmla="*/ 1 w 4"/>
                <a:gd name="T17" fmla="*/ 2 h 3"/>
                <a:gd name="T18" fmla="*/ 0 w 4"/>
                <a:gd name="T19" fmla="*/ 2 h 3"/>
                <a:gd name="T20" fmla="*/ 0 w 4"/>
                <a:gd name="T21" fmla="*/ 2 h 3"/>
                <a:gd name="T22" fmla="*/ 1 w 4"/>
                <a:gd name="T23" fmla="*/ 3 h 3"/>
                <a:gd name="T24" fmla="*/ 3 w 4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85" name="Freeform 599"/>
            <p:cNvSpPr>
              <a:spLocks/>
            </p:cNvSpPr>
            <p:nvPr/>
          </p:nvSpPr>
          <p:spPr bwMode="gray">
            <a:xfrm>
              <a:off x="5777181" y="2891195"/>
              <a:ext cx="2182" cy="3924"/>
            </a:xfrm>
            <a:custGeom>
              <a:avLst/>
              <a:gdLst>
                <a:gd name="T0" fmla="*/ 4 w 4"/>
                <a:gd name="T1" fmla="*/ 6 h 7"/>
                <a:gd name="T2" fmla="*/ 3 w 4"/>
                <a:gd name="T3" fmla="*/ 7 h 7"/>
                <a:gd name="T4" fmla="*/ 3 w 4"/>
                <a:gd name="T5" fmla="*/ 6 h 7"/>
                <a:gd name="T6" fmla="*/ 1 w 4"/>
                <a:gd name="T7" fmla="*/ 4 h 7"/>
                <a:gd name="T8" fmla="*/ 0 w 4"/>
                <a:gd name="T9" fmla="*/ 3 h 7"/>
                <a:gd name="T10" fmla="*/ 0 w 4"/>
                <a:gd name="T11" fmla="*/ 2 h 7"/>
                <a:gd name="T12" fmla="*/ 1 w 4"/>
                <a:gd name="T13" fmla="*/ 0 h 7"/>
                <a:gd name="T14" fmla="*/ 2 w 4"/>
                <a:gd name="T15" fmla="*/ 0 h 7"/>
                <a:gd name="T16" fmla="*/ 3 w 4"/>
                <a:gd name="T17" fmla="*/ 3 h 7"/>
                <a:gd name="T18" fmla="*/ 3 w 4"/>
                <a:gd name="T19" fmla="*/ 3 h 7"/>
                <a:gd name="T20" fmla="*/ 3 w 4"/>
                <a:gd name="T21" fmla="*/ 4 h 7"/>
                <a:gd name="T22" fmla="*/ 4 w 4"/>
                <a:gd name="T23" fmla="*/ 4 h 7"/>
                <a:gd name="T24" fmla="*/ 4 w 4"/>
                <a:gd name="T25" fmla="*/ 5 h 7"/>
                <a:gd name="T26" fmla="*/ 4 w 4"/>
                <a:gd name="T27" fmla="*/ 6 h 7"/>
                <a:gd name="T28" fmla="*/ 4 w 4"/>
                <a:gd name="T29" fmla="*/ 6 h 7"/>
                <a:gd name="T30" fmla="*/ 4 w 4"/>
                <a:gd name="T3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7">
                  <a:moveTo>
                    <a:pt x="4" y="6"/>
                  </a:move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86" name="Freeform 600"/>
            <p:cNvSpPr>
              <a:spLocks/>
            </p:cNvSpPr>
            <p:nvPr/>
          </p:nvSpPr>
          <p:spPr bwMode="gray">
            <a:xfrm>
              <a:off x="5779362" y="2891195"/>
              <a:ext cx="1745" cy="2180"/>
            </a:xfrm>
            <a:custGeom>
              <a:avLst/>
              <a:gdLst>
                <a:gd name="T0" fmla="*/ 2 w 3"/>
                <a:gd name="T1" fmla="*/ 4 h 4"/>
                <a:gd name="T2" fmla="*/ 1 w 3"/>
                <a:gd name="T3" fmla="*/ 4 h 4"/>
                <a:gd name="T4" fmla="*/ 1 w 3"/>
                <a:gd name="T5" fmla="*/ 3 h 4"/>
                <a:gd name="T6" fmla="*/ 0 w 3"/>
                <a:gd name="T7" fmla="*/ 3 h 4"/>
                <a:gd name="T8" fmla="*/ 0 w 3"/>
                <a:gd name="T9" fmla="*/ 2 h 4"/>
                <a:gd name="T10" fmla="*/ 0 w 3"/>
                <a:gd name="T11" fmla="*/ 1 h 4"/>
                <a:gd name="T12" fmla="*/ 0 w 3"/>
                <a:gd name="T13" fmla="*/ 1 h 4"/>
                <a:gd name="T14" fmla="*/ 2 w 3"/>
                <a:gd name="T15" fmla="*/ 0 h 4"/>
                <a:gd name="T16" fmla="*/ 3 w 3"/>
                <a:gd name="T17" fmla="*/ 1 h 4"/>
                <a:gd name="T18" fmla="*/ 3 w 3"/>
                <a:gd name="T19" fmla="*/ 2 h 4"/>
                <a:gd name="T20" fmla="*/ 3 w 3"/>
                <a:gd name="T21" fmla="*/ 2 h 4"/>
                <a:gd name="T22" fmla="*/ 3 w 3"/>
                <a:gd name="T23" fmla="*/ 4 h 4"/>
                <a:gd name="T24" fmla="*/ 2 w 3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2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87" name="Freeform 601"/>
            <p:cNvSpPr>
              <a:spLocks/>
            </p:cNvSpPr>
            <p:nvPr/>
          </p:nvSpPr>
          <p:spPr bwMode="gray">
            <a:xfrm>
              <a:off x="5776744" y="2894683"/>
              <a:ext cx="1745" cy="1744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0 w 3"/>
                <a:gd name="T7" fmla="*/ 2 h 3"/>
                <a:gd name="T8" fmla="*/ 1 w 3"/>
                <a:gd name="T9" fmla="*/ 3 h 3"/>
                <a:gd name="T10" fmla="*/ 1 w 3"/>
                <a:gd name="T11" fmla="*/ 3 h 3"/>
                <a:gd name="T12" fmla="*/ 2 w 3"/>
                <a:gd name="T13" fmla="*/ 2 h 3"/>
                <a:gd name="T14" fmla="*/ 3 w 3"/>
                <a:gd name="T15" fmla="*/ 2 h 3"/>
                <a:gd name="T16" fmla="*/ 3 w 3"/>
                <a:gd name="T17" fmla="*/ 1 h 3"/>
                <a:gd name="T18" fmla="*/ 2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88" name="Freeform 602"/>
            <p:cNvSpPr>
              <a:spLocks/>
            </p:cNvSpPr>
            <p:nvPr/>
          </p:nvSpPr>
          <p:spPr bwMode="gray">
            <a:xfrm>
              <a:off x="5776744" y="2902531"/>
              <a:ext cx="1745" cy="130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1 h 2"/>
                <a:gd name="T8" fmla="*/ 0 w 3"/>
                <a:gd name="T9" fmla="*/ 2 h 2"/>
                <a:gd name="T10" fmla="*/ 1 w 3"/>
                <a:gd name="T11" fmla="*/ 2 h 2"/>
                <a:gd name="T12" fmla="*/ 2 w 3"/>
                <a:gd name="T13" fmla="*/ 2 h 2"/>
                <a:gd name="T14" fmla="*/ 2 w 3"/>
                <a:gd name="T15" fmla="*/ 2 h 2"/>
                <a:gd name="T16" fmla="*/ 3 w 3"/>
                <a:gd name="T17" fmla="*/ 2 h 2"/>
                <a:gd name="T18" fmla="*/ 3 w 3"/>
                <a:gd name="T19" fmla="*/ 1 h 2"/>
                <a:gd name="T20" fmla="*/ 1 w 3"/>
                <a:gd name="T21" fmla="*/ 0 h 2"/>
                <a:gd name="T22" fmla="*/ 0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89" name="Freeform 603"/>
            <p:cNvSpPr>
              <a:spLocks/>
            </p:cNvSpPr>
            <p:nvPr/>
          </p:nvSpPr>
          <p:spPr bwMode="gray">
            <a:xfrm>
              <a:off x="5777181" y="2908636"/>
              <a:ext cx="1745" cy="1744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0 h 3"/>
                <a:gd name="T14" fmla="*/ 1 w 3"/>
                <a:gd name="T15" fmla="*/ 0 h 3"/>
                <a:gd name="T16" fmla="*/ 2 w 3"/>
                <a:gd name="T17" fmla="*/ 0 h 3"/>
                <a:gd name="T18" fmla="*/ 3 w 3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90" name="Freeform 604"/>
            <p:cNvSpPr>
              <a:spLocks/>
            </p:cNvSpPr>
            <p:nvPr/>
          </p:nvSpPr>
          <p:spPr bwMode="gray">
            <a:xfrm>
              <a:off x="5778926" y="2914304"/>
              <a:ext cx="1309" cy="2180"/>
            </a:xfrm>
            <a:custGeom>
              <a:avLst/>
              <a:gdLst>
                <a:gd name="T0" fmla="*/ 0 w 2"/>
                <a:gd name="T1" fmla="*/ 1 h 4"/>
                <a:gd name="T2" fmla="*/ 1 w 2"/>
                <a:gd name="T3" fmla="*/ 0 h 4"/>
                <a:gd name="T4" fmla="*/ 2 w 2"/>
                <a:gd name="T5" fmla="*/ 1 h 4"/>
                <a:gd name="T6" fmla="*/ 1 w 2"/>
                <a:gd name="T7" fmla="*/ 3 h 4"/>
                <a:gd name="T8" fmla="*/ 1 w 2"/>
                <a:gd name="T9" fmla="*/ 4 h 4"/>
                <a:gd name="T10" fmla="*/ 0 w 2"/>
                <a:gd name="T11" fmla="*/ 3 h 4"/>
                <a:gd name="T12" fmla="*/ 0 w 2"/>
                <a:gd name="T13" fmla="*/ 2 h 4"/>
                <a:gd name="T14" fmla="*/ 0 w 2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91" name="Freeform 605"/>
            <p:cNvSpPr>
              <a:spLocks/>
            </p:cNvSpPr>
            <p:nvPr/>
          </p:nvSpPr>
          <p:spPr bwMode="gray">
            <a:xfrm>
              <a:off x="5782416" y="2906019"/>
              <a:ext cx="1745" cy="43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0 h 1"/>
                <a:gd name="T8" fmla="*/ 0 w 3"/>
                <a:gd name="T9" fmla="*/ 0 h 1"/>
                <a:gd name="T10" fmla="*/ 0 w 3"/>
                <a:gd name="T11" fmla="*/ 1 h 1"/>
                <a:gd name="T12" fmla="*/ 2 w 3"/>
                <a:gd name="T13" fmla="*/ 1 h 1"/>
                <a:gd name="T14" fmla="*/ 3 w 3"/>
                <a:gd name="T15" fmla="*/ 1 h 1"/>
                <a:gd name="T16" fmla="*/ 3 w 3"/>
                <a:gd name="T17" fmla="*/ 1 h 1"/>
                <a:gd name="T18" fmla="*/ 3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92" name="Freeform 606"/>
            <p:cNvSpPr>
              <a:spLocks/>
            </p:cNvSpPr>
            <p:nvPr/>
          </p:nvSpPr>
          <p:spPr bwMode="gray">
            <a:xfrm>
              <a:off x="5784162" y="2889451"/>
              <a:ext cx="1309" cy="1308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1 w 3"/>
                <a:gd name="T5" fmla="*/ 2 h 2"/>
                <a:gd name="T6" fmla="*/ 2 w 3"/>
                <a:gd name="T7" fmla="*/ 1 h 2"/>
                <a:gd name="T8" fmla="*/ 3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93" name="Freeform 607"/>
            <p:cNvSpPr>
              <a:spLocks/>
            </p:cNvSpPr>
            <p:nvPr/>
          </p:nvSpPr>
          <p:spPr bwMode="gray">
            <a:xfrm>
              <a:off x="5778926" y="2887707"/>
              <a:ext cx="1309" cy="872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94" name="Freeform 608"/>
            <p:cNvSpPr>
              <a:spLocks/>
            </p:cNvSpPr>
            <p:nvPr/>
          </p:nvSpPr>
          <p:spPr bwMode="gray">
            <a:xfrm>
              <a:off x="5776744" y="2882474"/>
              <a:ext cx="873" cy="87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2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95" name="Freeform 609"/>
            <p:cNvSpPr>
              <a:spLocks/>
            </p:cNvSpPr>
            <p:nvPr/>
          </p:nvSpPr>
          <p:spPr bwMode="gray">
            <a:xfrm>
              <a:off x="5780671" y="2871574"/>
              <a:ext cx="2182" cy="1744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1 h 3"/>
                <a:gd name="T4" fmla="*/ 0 w 4"/>
                <a:gd name="T5" fmla="*/ 1 h 3"/>
                <a:gd name="T6" fmla="*/ 0 w 4"/>
                <a:gd name="T7" fmla="*/ 2 h 3"/>
                <a:gd name="T8" fmla="*/ 0 w 4"/>
                <a:gd name="T9" fmla="*/ 2 h 3"/>
                <a:gd name="T10" fmla="*/ 0 w 4"/>
                <a:gd name="T11" fmla="*/ 2 h 3"/>
                <a:gd name="T12" fmla="*/ 1 w 4"/>
                <a:gd name="T13" fmla="*/ 2 h 3"/>
                <a:gd name="T14" fmla="*/ 1 w 4"/>
                <a:gd name="T15" fmla="*/ 2 h 3"/>
                <a:gd name="T16" fmla="*/ 1 w 4"/>
                <a:gd name="T17" fmla="*/ 2 h 3"/>
                <a:gd name="T18" fmla="*/ 2 w 4"/>
                <a:gd name="T19" fmla="*/ 2 h 3"/>
                <a:gd name="T20" fmla="*/ 3 w 4"/>
                <a:gd name="T21" fmla="*/ 2 h 3"/>
                <a:gd name="T22" fmla="*/ 3 w 4"/>
                <a:gd name="T23" fmla="*/ 2 h 3"/>
                <a:gd name="T24" fmla="*/ 3 w 4"/>
                <a:gd name="T25" fmla="*/ 1 h 3"/>
                <a:gd name="T26" fmla="*/ 3 w 4"/>
                <a:gd name="T27" fmla="*/ 0 h 3"/>
                <a:gd name="T28" fmla="*/ 2 w 4"/>
                <a:gd name="T29" fmla="*/ 0 h 3"/>
                <a:gd name="T30" fmla="*/ 1 w 4"/>
                <a:gd name="T3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96" name="Freeform 610"/>
            <p:cNvSpPr>
              <a:spLocks/>
            </p:cNvSpPr>
            <p:nvPr/>
          </p:nvSpPr>
          <p:spPr bwMode="gray">
            <a:xfrm>
              <a:off x="5784162" y="2868086"/>
              <a:ext cx="1309" cy="1308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2 w 3"/>
                <a:gd name="T5" fmla="*/ 2 h 2"/>
                <a:gd name="T6" fmla="*/ 3 w 3"/>
                <a:gd name="T7" fmla="*/ 1 h 2"/>
                <a:gd name="T8" fmla="*/ 3 w 3"/>
                <a:gd name="T9" fmla="*/ 0 h 2"/>
                <a:gd name="T10" fmla="*/ 2 w 3"/>
                <a:gd name="T11" fmla="*/ 0 h 2"/>
                <a:gd name="T12" fmla="*/ 1 w 3"/>
                <a:gd name="T13" fmla="*/ 0 h 2"/>
                <a:gd name="T14" fmla="*/ 1 w 3"/>
                <a:gd name="T15" fmla="*/ 1 h 2"/>
                <a:gd name="T16" fmla="*/ 0 w 3"/>
                <a:gd name="T17" fmla="*/ 1 h 2"/>
                <a:gd name="T18" fmla="*/ 0 w 3"/>
                <a:gd name="T19" fmla="*/ 2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2 w 3"/>
                <a:gd name="T2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97" name="Freeform 611"/>
            <p:cNvSpPr>
              <a:spLocks/>
            </p:cNvSpPr>
            <p:nvPr/>
          </p:nvSpPr>
          <p:spPr bwMode="gray">
            <a:xfrm>
              <a:off x="5786779" y="2864162"/>
              <a:ext cx="3054" cy="3488"/>
            </a:xfrm>
            <a:custGeom>
              <a:avLst/>
              <a:gdLst>
                <a:gd name="T0" fmla="*/ 1 w 5"/>
                <a:gd name="T1" fmla="*/ 2 h 6"/>
                <a:gd name="T2" fmla="*/ 1 w 5"/>
                <a:gd name="T3" fmla="*/ 2 h 6"/>
                <a:gd name="T4" fmla="*/ 0 w 5"/>
                <a:gd name="T5" fmla="*/ 3 h 6"/>
                <a:gd name="T6" fmla="*/ 0 w 5"/>
                <a:gd name="T7" fmla="*/ 3 h 6"/>
                <a:gd name="T8" fmla="*/ 1 w 5"/>
                <a:gd name="T9" fmla="*/ 3 h 6"/>
                <a:gd name="T10" fmla="*/ 1 w 5"/>
                <a:gd name="T11" fmla="*/ 4 h 6"/>
                <a:gd name="T12" fmla="*/ 1 w 5"/>
                <a:gd name="T13" fmla="*/ 4 h 6"/>
                <a:gd name="T14" fmla="*/ 1 w 5"/>
                <a:gd name="T15" fmla="*/ 4 h 6"/>
                <a:gd name="T16" fmla="*/ 1 w 5"/>
                <a:gd name="T17" fmla="*/ 4 h 6"/>
                <a:gd name="T18" fmla="*/ 1 w 5"/>
                <a:gd name="T19" fmla="*/ 4 h 6"/>
                <a:gd name="T20" fmla="*/ 1 w 5"/>
                <a:gd name="T21" fmla="*/ 5 h 6"/>
                <a:gd name="T22" fmla="*/ 1 w 5"/>
                <a:gd name="T23" fmla="*/ 5 h 6"/>
                <a:gd name="T24" fmla="*/ 2 w 5"/>
                <a:gd name="T25" fmla="*/ 5 h 6"/>
                <a:gd name="T26" fmla="*/ 2 w 5"/>
                <a:gd name="T27" fmla="*/ 6 h 6"/>
                <a:gd name="T28" fmla="*/ 3 w 5"/>
                <a:gd name="T29" fmla="*/ 5 h 6"/>
                <a:gd name="T30" fmla="*/ 3 w 5"/>
                <a:gd name="T31" fmla="*/ 4 h 6"/>
                <a:gd name="T32" fmla="*/ 3 w 5"/>
                <a:gd name="T33" fmla="*/ 4 h 6"/>
                <a:gd name="T34" fmla="*/ 4 w 5"/>
                <a:gd name="T35" fmla="*/ 3 h 6"/>
                <a:gd name="T36" fmla="*/ 4 w 5"/>
                <a:gd name="T37" fmla="*/ 2 h 6"/>
                <a:gd name="T38" fmla="*/ 4 w 5"/>
                <a:gd name="T39" fmla="*/ 0 h 6"/>
                <a:gd name="T40" fmla="*/ 2 w 5"/>
                <a:gd name="T41" fmla="*/ 0 h 6"/>
                <a:gd name="T42" fmla="*/ 1 w 5"/>
                <a:gd name="T43" fmla="*/ 0 h 6"/>
                <a:gd name="T44" fmla="*/ 1 w 5"/>
                <a:gd name="T4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98" name="Freeform 612"/>
            <p:cNvSpPr>
              <a:spLocks/>
            </p:cNvSpPr>
            <p:nvPr/>
          </p:nvSpPr>
          <p:spPr bwMode="gray">
            <a:xfrm>
              <a:off x="5782416" y="2865470"/>
              <a:ext cx="1745" cy="87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0 w 3"/>
                <a:gd name="T5" fmla="*/ 1 h 2"/>
                <a:gd name="T6" fmla="*/ 0 w 3"/>
                <a:gd name="T7" fmla="*/ 2 h 2"/>
                <a:gd name="T8" fmla="*/ 1 w 3"/>
                <a:gd name="T9" fmla="*/ 2 h 2"/>
                <a:gd name="T10" fmla="*/ 2 w 3"/>
                <a:gd name="T11" fmla="*/ 2 h 2"/>
                <a:gd name="T12" fmla="*/ 2 w 3"/>
                <a:gd name="T13" fmla="*/ 1 h 2"/>
                <a:gd name="T14" fmla="*/ 3 w 3"/>
                <a:gd name="T15" fmla="*/ 1 h 2"/>
                <a:gd name="T16" fmla="*/ 3 w 3"/>
                <a:gd name="T17" fmla="*/ 1 h 2"/>
                <a:gd name="T18" fmla="*/ 2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99" name="Freeform 613"/>
            <p:cNvSpPr>
              <a:spLocks/>
            </p:cNvSpPr>
            <p:nvPr/>
          </p:nvSpPr>
          <p:spPr bwMode="gray">
            <a:xfrm>
              <a:off x="5783289" y="2849337"/>
              <a:ext cx="5236" cy="10465"/>
            </a:xfrm>
            <a:custGeom>
              <a:avLst/>
              <a:gdLst>
                <a:gd name="T0" fmla="*/ 3 w 9"/>
                <a:gd name="T1" fmla="*/ 1 h 18"/>
                <a:gd name="T2" fmla="*/ 5 w 9"/>
                <a:gd name="T3" fmla="*/ 0 h 18"/>
                <a:gd name="T4" fmla="*/ 8 w 9"/>
                <a:gd name="T5" fmla="*/ 0 h 18"/>
                <a:gd name="T6" fmla="*/ 8 w 9"/>
                <a:gd name="T7" fmla="*/ 1 h 18"/>
                <a:gd name="T8" fmla="*/ 8 w 9"/>
                <a:gd name="T9" fmla="*/ 4 h 18"/>
                <a:gd name="T10" fmla="*/ 8 w 9"/>
                <a:gd name="T11" fmla="*/ 4 h 18"/>
                <a:gd name="T12" fmla="*/ 8 w 9"/>
                <a:gd name="T13" fmla="*/ 5 h 18"/>
                <a:gd name="T14" fmla="*/ 9 w 9"/>
                <a:gd name="T15" fmla="*/ 7 h 18"/>
                <a:gd name="T16" fmla="*/ 7 w 9"/>
                <a:gd name="T17" fmla="*/ 8 h 18"/>
                <a:gd name="T18" fmla="*/ 7 w 9"/>
                <a:gd name="T19" fmla="*/ 10 h 18"/>
                <a:gd name="T20" fmla="*/ 8 w 9"/>
                <a:gd name="T21" fmla="*/ 11 h 18"/>
                <a:gd name="T22" fmla="*/ 8 w 9"/>
                <a:gd name="T23" fmla="*/ 12 h 18"/>
                <a:gd name="T24" fmla="*/ 8 w 9"/>
                <a:gd name="T25" fmla="*/ 13 h 18"/>
                <a:gd name="T26" fmla="*/ 8 w 9"/>
                <a:gd name="T27" fmla="*/ 13 h 18"/>
                <a:gd name="T28" fmla="*/ 8 w 9"/>
                <a:gd name="T29" fmla="*/ 14 h 18"/>
                <a:gd name="T30" fmla="*/ 8 w 9"/>
                <a:gd name="T31" fmla="*/ 14 h 18"/>
                <a:gd name="T32" fmla="*/ 7 w 9"/>
                <a:gd name="T33" fmla="*/ 16 h 18"/>
                <a:gd name="T34" fmla="*/ 6 w 9"/>
                <a:gd name="T35" fmla="*/ 18 h 18"/>
                <a:gd name="T36" fmla="*/ 3 w 9"/>
                <a:gd name="T37" fmla="*/ 18 h 18"/>
                <a:gd name="T38" fmla="*/ 1 w 9"/>
                <a:gd name="T39" fmla="*/ 17 h 18"/>
                <a:gd name="T40" fmla="*/ 2 w 9"/>
                <a:gd name="T41" fmla="*/ 12 h 18"/>
                <a:gd name="T42" fmla="*/ 3 w 9"/>
                <a:gd name="T43" fmla="*/ 10 h 18"/>
                <a:gd name="T44" fmla="*/ 2 w 9"/>
                <a:gd name="T45" fmla="*/ 7 h 18"/>
                <a:gd name="T46" fmla="*/ 2 w 9"/>
                <a:gd name="T47" fmla="*/ 5 h 18"/>
                <a:gd name="T48" fmla="*/ 3 w 9"/>
                <a:gd name="T49" fmla="*/ 4 h 18"/>
                <a:gd name="T50" fmla="*/ 3 w 9"/>
                <a:gd name="T51" fmla="*/ 3 h 18"/>
                <a:gd name="T52" fmla="*/ 3 w 9"/>
                <a:gd name="T53" fmla="*/ 2 h 18"/>
                <a:gd name="T54" fmla="*/ 3 w 9"/>
                <a:gd name="T5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" h="18">
                  <a:moveTo>
                    <a:pt x="3" y="1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7" y="16"/>
                  </a:cubicBezTo>
                  <a:cubicBezTo>
                    <a:pt x="7" y="17"/>
                    <a:pt x="6" y="18"/>
                    <a:pt x="6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8"/>
                    <a:pt x="1" y="17"/>
                  </a:cubicBezTo>
                  <a:cubicBezTo>
                    <a:pt x="0" y="15"/>
                    <a:pt x="1" y="14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900" name="Freeform 615"/>
            <p:cNvSpPr>
              <a:spLocks/>
            </p:cNvSpPr>
            <p:nvPr/>
          </p:nvSpPr>
          <p:spPr bwMode="gray">
            <a:xfrm>
              <a:off x="6156642" y="2238295"/>
              <a:ext cx="40243" cy="72866"/>
            </a:xfrm>
            <a:custGeom>
              <a:avLst/>
              <a:gdLst>
                <a:gd name="T0" fmla="*/ 2 w 71"/>
                <a:gd name="T1" fmla="*/ 126 h 129"/>
                <a:gd name="T2" fmla="*/ 10 w 71"/>
                <a:gd name="T3" fmla="*/ 119 h 129"/>
                <a:gd name="T4" fmla="*/ 15 w 71"/>
                <a:gd name="T5" fmla="*/ 113 h 129"/>
                <a:gd name="T6" fmla="*/ 22 w 71"/>
                <a:gd name="T7" fmla="*/ 111 h 129"/>
                <a:gd name="T8" fmla="*/ 28 w 71"/>
                <a:gd name="T9" fmla="*/ 109 h 129"/>
                <a:gd name="T10" fmla="*/ 33 w 71"/>
                <a:gd name="T11" fmla="*/ 104 h 129"/>
                <a:gd name="T12" fmla="*/ 26 w 71"/>
                <a:gd name="T13" fmla="*/ 109 h 129"/>
                <a:gd name="T14" fmla="*/ 20 w 71"/>
                <a:gd name="T15" fmla="*/ 106 h 129"/>
                <a:gd name="T16" fmla="*/ 15 w 71"/>
                <a:gd name="T17" fmla="*/ 106 h 129"/>
                <a:gd name="T18" fmla="*/ 12 w 71"/>
                <a:gd name="T19" fmla="*/ 103 h 129"/>
                <a:gd name="T20" fmla="*/ 8 w 71"/>
                <a:gd name="T21" fmla="*/ 102 h 129"/>
                <a:gd name="T22" fmla="*/ 14 w 71"/>
                <a:gd name="T23" fmla="*/ 97 h 129"/>
                <a:gd name="T24" fmla="*/ 18 w 71"/>
                <a:gd name="T25" fmla="*/ 88 h 129"/>
                <a:gd name="T26" fmla="*/ 12 w 71"/>
                <a:gd name="T27" fmla="*/ 87 h 129"/>
                <a:gd name="T28" fmla="*/ 18 w 71"/>
                <a:gd name="T29" fmla="*/ 81 h 129"/>
                <a:gd name="T30" fmla="*/ 27 w 71"/>
                <a:gd name="T31" fmla="*/ 79 h 129"/>
                <a:gd name="T32" fmla="*/ 28 w 71"/>
                <a:gd name="T33" fmla="*/ 74 h 129"/>
                <a:gd name="T34" fmla="*/ 31 w 71"/>
                <a:gd name="T35" fmla="*/ 68 h 129"/>
                <a:gd name="T36" fmla="*/ 25 w 71"/>
                <a:gd name="T37" fmla="*/ 63 h 129"/>
                <a:gd name="T38" fmla="*/ 26 w 71"/>
                <a:gd name="T39" fmla="*/ 56 h 129"/>
                <a:gd name="T40" fmla="*/ 20 w 71"/>
                <a:gd name="T41" fmla="*/ 58 h 129"/>
                <a:gd name="T42" fmla="*/ 15 w 71"/>
                <a:gd name="T43" fmla="*/ 58 h 129"/>
                <a:gd name="T44" fmla="*/ 11 w 71"/>
                <a:gd name="T45" fmla="*/ 54 h 129"/>
                <a:gd name="T46" fmla="*/ 15 w 71"/>
                <a:gd name="T47" fmla="*/ 47 h 129"/>
                <a:gd name="T48" fmla="*/ 14 w 71"/>
                <a:gd name="T49" fmla="*/ 39 h 129"/>
                <a:gd name="T50" fmla="*/ 11 w 71"/>
                <a:gd name="T51" fmla="*/ 41 h 129"/>
                <a:gd name="T52" fmla="*/ 8 w 71"/>
                <a:gd name="T53" fmla="*/ 45 h 129"/>
                <a:gd name="T54" fmla="*/ 6 w 71"/>
                <a:gd name="T55" fmla="*/ 47 h 129"/>
                <a:gd name="T56" fmla="*/ 8 w 71"/>
                <a:gd name="T57" fmla="*/ 37 h 129"/>
                <a:gd name="T58" fmla="*/ 9 w 71"/>
                <a:gd name="T59" fmla="*/ 30 h 129"/>
                <a:gd name="T60" fmla="*/ 2 w 71"/>
                <a:gd name="T61" fmla="*/ 34 h 129"/>
                <a:gd name="T62" fmla="*/ 6 w 71"/>
                <a:gd name="T63" fmla="*/ 29 h 129"/>
                <a:gd name="T64" fmla="*/ 8 w 71"/>
                <a:gd name="T65" fmla="*/ 22 h 129"/>
                <a:gd name="T66" fmla="*/ 8 w 71"/>
                <a:gd name="T67" fmla="*/ 14 h 129"/>
                <a:gd name="T68" fmla="*/ 11 w 71"/>
                <a:gd name="T69" fmla="*/ 9 h 129"/>
                <a:gd name="T70" fmla="*/ 15 w 71"/>
                <a:gd name="T71" fmla="*/ 0 h 129"/>
                <a:gd name="T72" fmla="*/ 26 w 71"/>
                <a:gd name="T73" fmla="*/ 1 h 129"/>
                <a:gd name="T74" fmla="*/ 27 w 71"/>
                <a:gd name="T75" fmla="*/ 7 h 129"/>
                <a:gd name="T76" fmla="*/ 23 w 71"/>
                <a:gd name="T77" fmla="*/ 12 h 129"/>
                <a:gd name="T78" fmla="*/ 26 w 71"/>
                <a:gd name="T79" fmla="*/ 15 h 129"/>
                <a:gd name="T80" fmla="*/ 39 w 71"/>
                <a:gd name="T81" fmla="*/ 15 h 129"/>
                <a:gd name="T82" fmla="*/ 35 w 71"/>
                <a:gd name="T83" fmla="*/ 29 h 129"/>
                <a:gd name="T84" fmla="*/ 32 w 71"/>
                <a:gd name="T85" fmla="*/ 36 h 129"/>
                <a:gd name="T86" fmla="*/ 33 w 71"/>
                <a:gd name="T87" fmla="*/ 40 h 129"/>
                <a:gd name="T88" fmla="*/ 41 w 71"/>
                <a:gd name="T89" fmla="*/ 49 h 129"/>
                <a:gd name="T90" fmla="*/ 44 w 71"/>
                <a:gd name="T91" fmla="*/ 60 h 129"/>
                <a:gd name="T92" fmla="*/ 53 w 71"/>
                <a:gd name="T93" fmla="*/ 67 h 129"/>
                <a:gd name="T94" fmla="*/ 56 w 71"/>
                <a:gd name="T95" fmla="*/ 78 h 129"/>
                <a:gd name="T96" fmla="*/ 57 w 71"/>
                <a:gd name="T97" fmla="*/ 87 h 129"/>
                <a:gd name="T98" fmla="*/ 67 w 71"/>
                <a:gd name="T99" fmla="*/ 86 h 129"/>
                <a:gd name="T100" fmla="*/ 70 w 71"/>
                <a:gd name="T101" fmla="*/ 98 h 129"/>
                <a:gd name="T102" fmla="*/ 65 w 71"/>
                <a:gd name="T103" fmla="*/ 103 h 129"/>
                <a:gd name="T104" fmla="*/ 62 w 71"/>
                <a:gd name="T105" fmla="*/ 107 h 129"/>
                <a:gd name="T106" fmla="*/ 68 w 71"/>
                <a:gd name="T107" fmla="*/ 109 h 129"/>
                <a:gd name="T108" fmla="*/ 63 w 71"/>
                <a:gd name="T109" fmla="*/ 116 h 129"/>
                <a:gd name="T110" fmla="*/ 51 w 71"/>
                <a:gd name="T111" fmla="*/ 118 h 129"/>
                <a:gd name="T112" fmla="*/ 40 w 71"/>
                <a:gd name="T113" fmla="*/ 119 h 129"/>
                <a:gd name="T114" fmla="*/ 28 w 71"/>
                <a:gd name="T115" fmla="*/ 119 h 129"/>
                <a:gd name="T116" fmla="*/ 22 w 71"/>
                <a:gd name="T117" fmla="*/ 124 h 129"/>
                <a:gd name="T118" fmla="*/ 16 w 71"/>
                <a:gd name="T119" fmla="*/ 123 h 129"/>
                <a:gd name="T120" fmla="*/ 9 w 71"/>
                <a:gd name="T121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129">
                  <a:moveTo>
                    <a:pt x="5" y="129"/>
                  </a:moveTo>
                  <a:cubicBezTo>
                    <a:pt x="5" y="127"/>
                    <a:pt x="5" y="127"/>
                    <a:pt x="5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6" y="113"/>
                    <a:pt x="16" y="113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2"/>
                    <a:pt x="26" y="112"/>
                    <a:pt x="27" y="111"/>
                  </a:cubicBezTo>
                  <a:cubicBezTo>
                    <a:pt x="27" y="111"/>
                    <a:pt x="26" y="111"/>
                    <a:pt x="27" y="111"/>
                  </a:cubicBezTo>
                  <a:cubicBezTo>
                    <a:pt x="27" y="111"/>
                    <a:pt x="27" y="110"/>
                    <a:pt x="27" y="11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6" y="109"/>
                    <a:pt x="25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3" y="87"/>
                    <a:pt x="13" y="87"/>
                  </a:cubicBezTo>
                  <a:cubicBezTo>
                    <a:pt x="13" y="87"/>
                    <a:pt x="12" y="87"/>
                    <a:pt x="12" y="87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6"/>
                    <a:pt x="14" y="85"/>
                    <a:pt x="14" y="85"/>
                  </a:cubicBezTo>
                  <a:cubicBezTo>
                    <a:pt x="15" y="85"/>
                    <a:pt x="16" y="84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81"/>
                    <a:pt x="19" y="81"/>
                    <a:pt x="20" y="81"/>
                  </a:cubicBezTo>
                  <a:cubicBezTo>
                    <a:pt x="22" y="80"/>
                    <a:pt x="23" y="80"/>
                    <a:pt x="23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0"/>
                  </a:cubicBezTo>
                  <a:cubicBezTo>
                    <a:pt x="27" y="80"/>
                    <a:pt x="27" y="79"/>
                    <a:pt x="27" y="79"/>
                  </a:cubicBezTo>
                  <a:cubicBezTo>
                    <a:pt x="27" y="79"/>
                    <a:pt x="26" y="79"/>
                    <a:pt x="27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8" y="78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28" y="72"/>
                    <a:pt x="28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7" y="69"/>
                    <a:pt x="27" y="68"/>
                  </a:cubicBezTo>
                  <a:cubicBezTo>
                    <a:pt x="27" y="67"/>
                    <a:pt x="26" y="67"/>
                    <a:pt x="26" y="67"/>
                  </a:cubicBezTo>
                  <a:cubicBezTo>
                    <a:pt x="26" y="67"/>
                    <a:pt x="25" y="66"/>
                    <a:pt x="25" y="66"/>
                  </a:cubicBezTo>
                  <a:cubicBezTo>
                    <a:pt x="25" y="66"/>
                    <a:pt x="25" y="65"/>
                    <a:pt x="25" y="65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3" y="62"/>
                    <a:pt x="23" y="62"/>
                  </a:cubicBezTo>
                  <a:cubicBezTo>
                    <a:pt x="23" y="61"/>
                    <a:pt x="22" y="62"/>
                    <a:pt x="23" y="61"/>
                  </a:cubicBezTo>
                  <a:cubicBezTo>
                    <a:pt x="24" y="60"/>
                    <a:pt x="25" y="60"/>
                    <a:pt x="25" y="59"/>
                  </a:cubicBezTo>
                  <a:cubicBezTo>
                    <a:pt x="25" y="59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0" y="58"/>
                    <a:pt x="20" y="58"/>
                  </a:cubicBezTo>
                  <a:cubicBezTo>
                    <a:pt x="19" y="58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8" y="59"/>
                    <a:pt x="17" y="59"/>
                  </a:cubicBezTo>
                  <a:cubicBezTo>
                    <a:pt x="17" y="59"/>
                    <a:pt x="16" y="59"/>
                    <a:pt x="16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1" y="58"/>
                    <a:pt x="11" y="57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2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12" y="52"/>
                    <a:pt x="13" y="52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6" y="49"/>
                    <a:pt x="6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6" y="47"/>
                    <a:pt x="6" y="47"/>
                  </a:cubicBezTo>
                  <a:cubicBezTo>
                    <a:pt x="6" y="46"/>
                    <a:pt x="6" y="46"/>
                    <a:pt x="7" y="45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0"/>
                  </a:cubicBezTo>
                  <a:cubicBezTo>
                    <a:pt x="7" y="40"/>
                    <a:pt x="7" y="39"/>
                    <a:pt x="7" y="39"/>
                  </a:cubicBezTo>
                  <a:cubicBezTo>
                    <a:pt x="7" y="39"/>
                    <a:pt x="7" y="38"/>
                    <a:pt x="7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7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9" y="33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4"/>
                    <a:pt x="8" y="34"/>
                  </a:cubicBezTo>
                  <a:cubicBezTo>
                    <a:pt x="7" y="34"/>
                    <a:pt x="8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3" y="34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8"/>
                    <a:pt x="6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5"/>
                  </a:cubicBezTo>
                  <a:cubicBezTo>
                    <a:pt x="7" y="25"/>
                    <a:pt x="7" y="24"/>
                    <a:pt x="7" y="24"/>
                  </a:cubicBezTo>
                  <a:cubicBezTo>
                    <a:pt x="7" y="24"/>
                    <a:pt x="7" y="24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7" y="21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1" y="2"/>
                    <a:pt x="22" y="2"/>
                  </a:cubicBezTo>
                  <a:cubicBezTo>
                    <a:pt x="22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4" y="9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2"/>
                    <a:pt x="20" y="11"/>
                    <a:pt x="21" y="12"/>
                  </a:cubicBezTo>
                  <a:cubicBezTo>
                    <a:pt x="21" y="12"/>
                    <a:pt x="23" y="12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7"/>
                    <a:pt x="23" y="16"/>
                  </a:cubicBezTo>
                  <a:cubicBezTo>
                    <a:pt x="23" y="16"/>
                    <a:pt x="24" y="16"/>
                    <a:pt x="24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5"/>
                    <a:pt x="27" y="15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4" y="15"/>
                    <a:pt x="34" y="15"/>
                  </a:cubicBezTo>
                  <a:cubicBezTo>
                    <a:pt x="34" y="15"/>
                    <a:pt x="35" y="15"/>
                    <a:pt x="36" y="15"/>
                  </a:cubicBezTo>
                  <a:cubicBezTo>
                    <a:pt x="36" y="15"/>
                    <a:pt x="37" y="14"/>
                    <a:pt x="37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5"/>
                    <a:pt x="37" y="25"/>
                  </a:cubicBezTo>
                  <a:cubicBezTo>
                    <a:pt x="37" y="26"/>
                    <a:pt x="36" y="27"/>
                    <a:pt x="36" y="2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30"/>
                    <a:pt x="35" y="30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1" y="37"/>
                    <a:pt x="31" y="37"/>
                  </a:cubicBezTo>
                  <a:cubicBezTo>
                    <a:pt x="30" y="38"/>
                    <a:pt x="29" y="38"/>
                    <a:pt x="29" y="38"/>
                  </a:cubicBezTo>
                  <a:cubicBezTo>
                    <a:pt x="29" y="38"/>
                    <a:pt x="29" y="39"/>
                    <a:pt x="28" y="39"/>
                  </a:cubicBezTo>
                  <a:cubicBezTo>
                    <a:pt x="28" y="39"/>
                    <a:pt x="27" y="40"/>
                    <a:pt x="27" y="40"/>
                  </a:cubicBezTo>
                  <a:cubicBezTo>
                    <a:pt x="27" y="40"/>
                    <a:pt x="25" y="40"/>
                    <a:pt x="26" y="40"/>
                  </a:cubicBezTo>
                  <a:cubicBezTo>
                    <a:pt x="28" y="40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9"/>
                    <a:pt x="57" y="79"/>
                    <a:pt x="57" y="80"/>
                  </a:cubicBezTo>
                  <a:cubicBezTo>
                    <a:pt x="57" y="80"/>
                    <a:pt x="58" y="81"/>
                    <a:pt x="58" y="81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6"/>
                    <a:pt x="67" y="86"/>
                    <a:pt x="67" y="86"/>
                  </a:cubicBezTo>
                  <a:cubicBezTo>
                    <a:pt x="68" y="87"/>
                    <a:pt x="69" y="87"/>
                    <a:pt x="69" y="87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8"/>
                    <a:pt x="69" y="99"/>
                    <a:pt x="69" y="99"/>
                  </a:cubicBezTo>
                  <a:cubicBezTo>
                    <a:pt x="69" y="99"/>
                    <a:pt x="68" y="100"/>
                    <a:pt x="68" y="100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8" y="113"/>
                    <a:pt x="68" y="113"/>
                  </a:cubicBezTo>
                  <a:cubicBezTo>
                    <a:pt x="67" y="113"/>
                    <a:pt x="66" y="114"/>
                    <a:pt x="66" y="114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2" y="117"/>
                    <a:pt x="62" y="117"/>
                    <a:pt x="62" y="117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4" y="117"/>
                    <a:pt x="44" y="117"/>
                  </a:cubicBezTo>
                  <a:cubicBezTo>
                    <a:pt x="43" y="117"/>
                    <a:pt x="42" y="117"/>
                    <a:pt x="42" y="117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1" y="118"/>
                    <a:pt x="40" y="119"/>
                    <a:pt x="40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8" y="120"/>
                    <a:pt x="37" y="120"/>
                    <a:pt x="37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5" y="120"/>
                    <a:pt x="34" y="120"/>
                  </a:cubicBezTo>
                  <a:cubicBezTo>
                    <a:pt x="33" y="120"/>
                    <a:pt x="31" y="121"/>
                    <a:pt x="31" y="121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0" y="125"/>
                    <a:pt x="20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4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4"/>
                    <a:pt x="14" y="124"/>
                  </a:cubicBezTo>
                  <a:cubicBezTo>
                    <a:pt x="14" y="124"/>
                    <a:pt x="12" y="124"/>
                    <a:pt x="1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10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 dirty="0">
                <a:solidFill>
                  <a:srgbClr val="000000"/>
                </a:solidFill>
              </a:endParaRPr>
            </a:p>
          </p:txBody>
        </p:sp>
        <p:sp>
          <p:nvSpPr>
            <p:cNvPr id="1901" name="Freeform 616"/>
            <p:cNvSpPr>
              <a:spLocks/>
            </p:cNvSpPr>
            <p:nvPr/>
          </p:nvSpPr>
          <p:spPr bwMode="gray">
            <a:xfrm>
              <a:off x="6180263" y="2305925"/>
              <a:ext cx="2187" cy="873"/>
            </a:xfrm>
            <a:custGeom>
              <a:avLst/>
              <a:gdLst>
                <a:gd name="T0" fmla="*/ 0 w 5"/>
                <a:gd name="T1" fmla="*/ 1 h 2"/>
                <a:gd name="T2" fmla="*/ 1 w 5"/>
                <a:gd name="T3" fmla="*/ 1 h 2"/>
                <a:gd name="T4" fmla="*/ 1 w 5"/>
                <a:gd name="T5" fmla="*/ 2 h 2"/>
                <a:gd name="T6" fmla="*/ 2 w 5"/>
                <a:gd name="T7" fmla="*/ 2 h 2"/>
                <a:gd name="T8" fmla="*/ 3 w 5"/>
                <a:gd name="T9" fmla="*/ 2 h 2"/>
                <a:gd name="T10" fmla="*/ 3 w 5"/>
                <a:gd name="T11" fmla="*/ 2 h 2"/>
                <a:gd name="T12" fmla="*/ 5 w 5"/>
                <a:gd name="T13" fmla="*/ 1 h 2"/>
                <a:gd name="T14" fmla="*/ 5 w 5"/>
                <a:gd name="T15" fmla="*/ 1 h 2"/>
                <a:gd name="T16" fmla="*/ 5 w 5"/>
                <a:gd name="T17" fmla="*/ 0 h 2"/>
                <a:gd name="T18" fmla="*/ 3 w 5"/>
                <a:gd name="T19" fmla="*/ 0 h 2"/>
                <a:gd name="T20" fmla="*/ 2 w 5"/>
                <a:gd name="T21" fmla="*/ 0 h 2"/>
                <a:gd name="T22" fmla="*/ 2 w 5"/>
                <a:gd name="T23" fmla="*/ 0 h 2"/>
                <a:gd name="T24" fmla="*/ 2 w 5"/>
                <a:gd name="T25" fmla="*/ 0 h 2"/>
                <a:gd name="T26" fmla="*/ 1 w 5"/>
                <a:gd name="T27" fmla="*/ 0 h 2"/>
                <a:gd name="T28" fmla="*/ 0 w 5"/>
                <a:gd name="T2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02" name="Freeform 617"/>
            <p:cNvSpPr>
              <a:spLocks/>
            </p:cNvSpPr>
            <p:nvPr/>
          </p:nvSpPr>
          <p:spPr bwMode="gray">
            <a:xfrm>
              <a:off x="6172827" y="2236113"/>
              <a:ext cx="875" cy="1309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3 h 3"/>
                <a:gd name="T4" fmla="*/ 1 w 2"/>
                <a:gd name="T5" fmla="*/ 3 h 3"/>
                <a:gd name="T6" fmla="*/ 2 w 2"/>
                <a:gd name="T7" fmla="*/ 3 h 3"/>
                <a:gd name="T8" fmla="*/ 1 w 2"/>
                <a:gd name="T9" fmla="*/ 2 h 3"/>
                <a:gd name="T10" fmla="*/ 0 w 2"/>
                <a:gd name="T11" fmla="*/ 0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03" name="Freeform 618"/>
            <p:cNvSpPr>
              <a:spLocks/>
            </p:cNvSpPr>
            <p:nvPr/>
          </p:nvSpPr>
          <p:spPr bwMode="gray">
            <a:xfrm>
              <a:off x="6172827" y="2234368"/>
              <a:ext cx="2625" cy="261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4 w 5"/>
                <a:gd name="T5" fmla="*/ 3 h 4"/>
                <a:gd name="T6" fmla="*/ 4 w 5"/>
                <a:gd name="T7" fmla="*/ 4 h 4"/>
                <a:gd name="T8" fmla="*/ 5 w 5"/>
                <a:gd name="T9" fmla="*/ 3 h 4"/>
                <a:gd name="T10" fmla="*/ 5 w 5"/>
                <a:gd name="T11" fmla="*/ 2 h 4"/>
                <a:gd name="T12" fmla="*/ 4 w 5"/>
                <a:gd name="T13" fmla="*/ 2 h 4"/>
                <a:gd name="T14" fmla="*/ 3 w 5"/>
                <a:gd name="T15" fmla="*/ 2 h 4"/>
                <a:gd name="T16" fmla="*/ 3 w 5"/>
                <a:gd name="T17" fmla="*/ 1 h 4"/>
                <a:gd name="T18" fmla="*/ 3 w 5"/>
                <a:gd name="T19" fmla="*/ 0 h 4"/>
                <a:gd name="T20" fmla="*/ 1 w 5"/>
                <a:gd name="T21" fmla="*/ 0 h 4"/>
                <a:gd name="T22" fmla="*/ 1 w 5"/>
                <a:gd name="T23" fmla="*/ 1 h 4"/>
                <a:gd name="T24" fmla="*/ 0 w 5"/>
                <a:gd name="T25" fmla="*/ 1 h 4"/>
                <a:gd name="T26" fmla="*/ 1 w 5"/>
                <a:gd name="T27" fmla="*/ 2 h 4"/>
                <a:gd name="T28" fmla="*/ 1 w 5"/>
                <a:gd name="T29" fmla="*/ 2 h 4"/>
                <a:gd name="T30" fmla="*/ 1 w 5"/>
                <a:gd name="T31" fmla="*/ 3 h 4"/>
                <a:gd name="T32" fmla="*/ 2 w 5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04" name="Freeform 619"/>
            <p:cNvSpPr>
              <a:spLocks/>
            </p:cNvSpPr>
            <p:nvPr/>
          </p:nvSpPr>
          <p:spPr bwMode="gray">
            <a:xfrm>
              <a:off x="6180701" y="2221714"/>
              <a:ext cx="2625" cy="5672"/>
            </a:xfrm>
            <a:custGeom>
              <a:avLst/>
              <a:gdLst>
                <a:gd name="T0" fmla="*/ 2 w 5"/>
                <a:gd name="T1" fmla="*/ 9 h 10"/>
                <a:gd name="T2" fmla="*/ 2 w 5"/>
                <a:gd name="T3" fmla="*/ 8 h 10"/>
                <a:gd name="T4" fmla="*/ 1 w 5"/>
                <a:gd name="T5" fmla="*/ 8 h 10"/>
                <a:gd name="T6" fmla="*/ 0 w 5"/>
                <a:gd name="T7" fmla="*/ 7 h 10"/>
                <a:gd name="T8" fmla="*/ 0 w 5"/>
                <a:gd name="T9" fmla="*/ 6 h 10"/>
                <a:gd name="T10" fmla="*/ 0 w 5"/>
                <a:gd name="T11" fmla="*/ 6 h 10"/>
                <a:gd name="T12" fmla="*/ 1 w 5"/>
                <a:gd name="T13" fmla="*/ 5 h 10"/>
                <a:gd name="T14" fmla="*/ 2 w 5"/>
                <a:gd name="T15" fmla="*/ 5 h 10"/>
                <a:gd name="T16" fmla="*/ 2 w 5"/>
                <a:gd name="T17" fmla="*/ 4 h 10"/>
                <a:gd name="T18" fmla="*/ 1 w 5"/>
                <a:gd name="T19" fmla="*/ 3 h 10"/>
                <a:gd name="T20" fmla="*/ 1 w 5"/>
                <a:gd name="T21" fmla="*/ 2 h 10"/>
                <a:gd name="T22" fmla="*/ 2 w 5"/>
                <a:gd name="T23" fmla="*/ 1 h 10"/>
                <a:gd name="T24" fmla="*/ 3 w 5"/>
                <a:gd name="T25" fmla="*/ 1 h 10"/>
                <a:gd name="T26" fmla="*/ 3 w 5"/>
                <a:gd name="T27" fmla="*/ 2 h 10"/>
                <a:gd name="T28" fmla="*/ 4 w 5"/>
                <a:gd name="T29" fmla="*/ 1 h 10"/>
                <a:gd name="T30" fmla="*/ 5 w 5"/>
                <a:gd name="T31" fmla="*/ 0 h 10"/>
                <a:gd name="T32" fmla="*/ 5 w 5"/>
                <a:gd name="T33" fmla="*/ 2 h 10"/>
                <a:gd name="T34" fmla="*/ 5 w 5"/>
                <a:gd name="T35" fmla="*/ 2 h 10"/>
                <a:gd name="T36" fmla="*/ 4 w 5"/>
                <a:gd name="T37" fmla="*/ 3 h 10"/>
                <a:gd name="T38" fmla="*/ 4 w 5"/>
                <a:gd name="T39" fmla="*/ 4 h 10"/>
                <a:gd name="T40" fmla="*/ 4 w 5"/>
                <a:gd name="T41" fmla="*/ 5 h 10"/>
                <a:gd name="T42" fmla="*/ 4 w 5"/>
                <a:gd name="T43" fmla="*/ 6 h 10"/>
                <a:gd name="T44" fmla="*/ 4 w 5"/>
                <a:gd name="T45" fmla="*/ 7 h 10"/>
                <a:gd name="T46" fmla="*/ 3 w 5"/>
                <a:gd name="T47" fmla="*/ 9 h 10"/>
                <a:gd name="T48" fmla="*/ 3 w 5"/>
                <a:gd name="T49" fmla="*/ 10 h 10"/>
                <a:gd name="T50" fmla="*/ 2 w 5"/>
                <a:gd name="T5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05" name="Freeform 620"/>
            <p:cNvSpPr>
              <a:spLocks/>
            </p:cNvSpPr>
            <p:nvPr/>
          </p:nvSpPr>
          <p:spPr bwMode="gray">
            <a:xfrm>
              <a:off x="6155767" y="2239603"/>
              <a:ext cx="4374" cy="5672"/>
            </a:xfrm>
            <a:custGeom>
              <a:avLst/>
              <a:gdLst>
                <a:gd name="T0" fmla="*/ 0 w 8"/>
                <a:gd name="T1" fmla="*/ 9 h 10"/>
                <a:gd name="T2" fmla="*/ 0 w 8"/>
                <a:gd name="T3" fmla="*/ 9 h 10"/>
                <a:gd name="T4" fmla="*/ 1 w 8"/>
                <a:gd name="T5" fmla="*/ 8 h 10"/>
                <a:gd name="T6" fmla="*/ 1 w 8"/>
                <a:gd name="T7" fmla="*/ 7 h 10"/>
                <a:gd name="T8" fmla="*/ 1 w 8"/>
                <a:gd name="T9" fmla="*/ 7 h 10"/>
                <a:gd name="T10" fmla="*/ 0 w 8"/>
                <a:gd name="T11" fmla="*/ 6 h 10"/>
                <a:gd name="T12" fmla="*/ 0 w 8"/>
                <a:gd name="T13" fmla="*/ 4 h 10"/>
                <a:gd name="T14" fmla="*/ 1 w 8"/>
                <a:gd name="T15" fmla="*/ 3 h 10"/>
                <a:gd name="T16" fmla="*/ 2 w 8"/>
                <a:gd name="T17" fmla="*/ 4 h 10"/>
                <a:gd name="T18" fmla="*/ 2 w 8"/>
                <a:gd name="T19" fmla="*/ 4 h 10"/>
                <a:gd name="T20" fmla="*/ 3 w 8"/>
                <a:gd name="T21" fmla="*/ 3 h 10"/>
                <a:gd name="T22" fmla="*/ 3 w 8"/>
                <a:gd name="T23" fmla="*/ 2 h 10"/>
                <a:gd name="T24" fmla="*/ 4 w 8"/>
                <a:gd name="T25" fmla="*/ 2 h 10"/>
                <a:gd name="T26" fmla="*/ 5 w 8"/>
                <a:gd name="T27" fmla="*/ 1 h 10"/>
                <a:gd name="T28" fmla="*/ 5 w 8"/>
                <a:gd name="T29" fmla="*/ 0 h 10"/>
                <a:gd name="T30" fmla="*/ 8 w 8"/>
                <a:gd name="T31" fmla="*/ 0 h 10"/>
                <a:gd name="T32" fmla="*/ 7 w 8"/>
                <a:gd name="T33" fmla="*/ 1 h 10"/>
                <a:gd name="T34" fmla="*/ 7 w 8"/>
                <a:gd name="T35" fmla="*/ 3 h 10"/>
                <a:gd name="T36" fmla="*/ 6 w 8"/>
                <a:gd name="T37" fmla="*/ 4 h 10"/>
                <a:gd name="T38" fmla="*/ 6 w 8"/>
                <a:gd name="T39" fmla="*/ 5 h 10"/>
                <a:gd name="T40" fmla="*/ 6 w 8"/>
                <a:gd name="T41" fmla="*/ 5 h 10"/>
                <a:gd name="T42" fmla="*/ 5 w 8"/>
                <a:gd name="T43" fmla="*/ 6 h 10"/>
                <a:gd name="T44" fmla="*/ 5 w 8"/>
                <a:gd name="T45" fmla="*/ 7 h 10"/>
                <a:gd name="T46" fmla="*/ 4 w 8"/>
                <a:gd name="T47" fmla="*/ 8 h 10"/>
                <a:gd name="T48" fmla="*/ 3 w 8"/>
                <a:gd name="T49" fmla="*/ 8 h 10"/>
                <a:gd name="T50" fmla="*/ 3 w 8"/>
                <a:gd name="T51" fmla="*/ 8 h 10"/>
                <a:gd name="T52" fmla="*/ 2 w 8"/>
                <a:gd name="T53" fmla="*/ 8 h 10"/>
                <a:gd name="T54" fmla="*/ 2 w 8"/>
                <a:gd name="T55" fmla="*/ 10 h 10"/>
                <a:gd name="T56" fmla="*/ 1 w 8"/>
                <a:gd name="T57" fmla="*/ 10 h 10"/>
                <a:gd name="T58" fmla="*/ 0 w 8"/>
                <a:gd name="T59" fmla="*/ 10 h 10"/>
                <a:gd name="T60" fmla="*/ 0 w 8"/>
                <a:gd name="T6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10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06" name="Freeform 621"/>
            <p:cNvSpPr>
              <a:spLocks/>
            </p:cNvSpPr>
            <p:nvPr/>
          </p:nvSpPr>
          <p:spPr bwMode="gray">
            <a:xfrm>
              <a:off x="6156642" y="2246585"/>
              <a:ext cx="3499" cy="4363"/>
            </a:xfrm>
            <a:custGeom>
              <a:avLst/>
              <a:gdLst>
                <a:gd name="T0" fmla="*/ 0 w 6"/>
                <a:gd name="T1" fmla="*/ 4 h 8"/>
                <a:gd name="T2" fmla="*/ 0 w 6"/>
                <a:gd name="T3" fmla="*/ 2 h 8"/>
                <a:gd name="T4" fmla="*/ 1 w 6"/>
                <a:gd name="T5" fmla="*/ 2 h 8"/>
                <a:gd name="T6" fmla="*/ 1 w 6"/>
                <a:gd name="T7" fmla="*/ 1 h 8"/>
                <a:gd name="T8" fmla="*/ 2 w 6"/>
                <a:gd name="T9" fmla="*/ 1 h 8"/>
                <a:gd name="T10" fmla="*/ 2 w 6"/>
                <a:gd name="T11" fmla="*/ 3 h 8"/>
                <a:gd name="T12" fmla="*/ 3 w 6"/>
                <a:gd name="T13" fmla="*/ 3 h 8"/>
                <a:gd name="T14" fmla="*/ 3 w 6"/>
                <a:gd name="T15" fmla="*/ 0 h 8"/>
                <a:gd name="T16" fmla="*/ 4 w 6"/>
                <a:gd name="T17" fmla="*/ 0 h 8"/>
                <a:gd name="T18" fmla="*/ 5 w 6"/>
                <a:gd name="T19" fmla="*/ 1 h 8"/>
                <a:gd name="T20" fmla="*/ 5 w 6"/>
                <a:gd name="T21" fmla="*/ 3 h 8"/>
                <a:gd name="T22" fmla="*/ 5 w 6"/>
                <a:gd name="T23" fmla="*/ 4 h 8"/>
                <a:gd name="T24" fmla="*/ 6 w 6"/>
                <a:gd name="T25" fmla="*/ 5 h 8"/>
                <a:gd name="T26" fmla="*/ 6 w 6"/>
                <a:gd name="T27" fmla="*/ 6 h 8"/>
                <a:gd name="T28" fmla="*/ 6 w 6"/>
                <a:gd name="T29" fmla="*/ 8 h 8"/>
                <a:gd name="T30" fmla="*/ 5 w 6"/>
                <a:gd name="T31" fmla="*/ 8 h 8"/>
                <a:gd name="T32" fmla="*/ 5 w 6"/>
                <a:gd name="T33" fmla="*/ 8 h 8"/>
                <a:gd name="T34" fmla="*/ 4 w 6"/>
                <a:gd name="T35" fmla="*/ 7 h 8"/>
                <a:gd name="T36" fmla="*/ 3 w 6"/>
                <a:gd name="T37" fmla="*/ 7 h 8"/>
                <a:gd name="T38" fmla="*/ 3 w 6"/>
                <a:gd name="T39" fmla="*/ 7 h 8"/>
                <a:gd name="T40" fmla="*/ 3 w 6"/>
                <a:gd name="T41" fmla="*/ 5 h 8"/>
                <a:gd name="T42" fmla="*/ 3 w 6"/>
                <a:gd name="T43" fmla="*/ 5 h 8"/>
                <a:gd name="T44" fmla="*/ 2 w 6"/>
                <a:gd name="T45" fmla="*/ 4 h 8"/>
                <a:gd name="T46" fmla="*/ 1 w 6"/>
                <a:gd name="T47" fmla="*/ 4 h 8"/>
                <a:gd name="T48" fmla="*/ 0 w 6"/>
                <a:gd name="T4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07" name="Freeform 622"/>
            <p:cNvSpPr>
              <a:spLocks/>
            </p:cNvSpPr>
            <p:nvPr/>
          </p:nvSpPr>
          <p:spPr bwMode="gray">
            <a:xfrm>
              <a:off x="6153580" y="2245712"/>
              <a:ext cx="1750" cy="4800"/>
            </a:xfrm>
            <a:custGeom>
              <a:avLst/>
              <a:gdLst>
                <a:gd name="T0" fmla="*/ 1 w 3"/>
                <a:gd name="T1" fmla="*/ 8 h 8"/>
                <a:gd name="T2" fmla="*/ 1 w 3"/>
                <a:gd name="T3" fmla="*/ 7 h 8"/>
                <a:gd name="T4" fmla="*/ 2 w 3"/>
                <a:gd name="T5" fmla="*/ 6 h 8"/>
                <a:gd name="T6" fmla="*/ 2 w 3"/>
                <a:gd name="T7" fmla="*/ 5 h 8"/>
                <a:gd name="T8" fmla="*/ 2 w 3"/>
                <a:gd name="T9" fmla="*/ 4 h 8"/>
                <a:gd name="T10" fmla="*/ 2 w 3"/>
                <a:gd name="T11" fmla="*/ 3 h 8"/>
                <a:gd name="T12" fmla="*/ 3 w 3"/>
                <a:gd name="T13" fmla="*/ 2 h 8"/>
                <a:gd name="T14" fmla="*/ 3 w 3"/>
                <a:gd name="T15" fmla="*/ 1 h 8"/>
                <a:gd name="T16" fmla="*/ 3 w 3"/>
                <a:gd name="T17" fmla="*/ 1 h 8"/>
                <a:gd name="T18" fmla="*/ 2 w 3"/>
                <a:gd name="T19" fmla="*/ 0 h 8"/>
                <a:gd name="T20" fmla="*/ 1 w 3"/>
                <a:gd name="T21" fmla="*/ 0 h 8"/>
                <a:gd name="T22" fmla="*/ 0 w 3"/>
                <a:gd name="T23" fmla="*/ 0 h 8"/>
                <a:gd name="T24" fmla="*/ 0 w 3"/>
                <a:gd name="T25" fmla="*/ 1 h 8"/>
                <a:gd name="T26" fmla="*/ 0 w 3"/>
                <a:gd name="T27" fmla="*/ 1 h 8"/>
                <a:gd name="T28" fmla="*/ 0 w 3"/>
                <a:gd name="T29" fmla="*/ 2 h 8"/>
                <a:gd name="T30" fmla="*/ 1 w 3"/>
                <a:gd name="T31" fmla="*/ 3 h 8"/>
                <a:gd name="T32" fmla="*/ 0 w 3"/>
                <a:gd name="T33" fmla="*/ 4 h 8"/>
                <a:gd name="T34" fmla="*/ 0 w 3"/>
                <a:gd name="T35" fmla="*/ 5 h 8"/>
                <a:gd name="T36" fmla="*/ 0 w 3"/>
                <a:gd name="T37" fmla="*/ 5 h 8"/>
                <a:gd name="T38" fmla="*/ 0 w 3"/>
                <a:gd name="T39" fmla="*/ 6 h 8"/>
                <a:gd name="T40" fmla="*/ 0 w 3"/>
                <a:gd name="T41" fmla="*/ 7 h 8"/>
                <a:gd name="T42" fmla="*/ 0 w 3"/>
                <a:gd name="T43" fmla="*/ 8 h 8"/>
                <a:gd name="T44" fmla="*/ 1 w 3"/>
                <a:gd name="T4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1" y="8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08" name="Rectangle 623"/>
            <p:cNvSpPr>
              <a:spLocks noChangeArrowheads="1"/>
            </p:cNvSpPr>
            <p:nvPr/>
          </p:nvSpPr>
          <p:spPr bwMode="gray">
            <a:xfrm>
              <a:off x="6152705" y="2250948"/>
              <a:ext cx="875" cy="1309"/>
            </a:xfrm>
            <a:prstGeom prst="rect">
              <a:avLst/>
            </a:prstGeom>
            <a:solidFill>
              <a:srgbClr val="003145"/>
            </a:solidFill>
            <a:ln w="31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09" name="Freeform 624"/>
            <p:cNvSpPr>
              <a:spLocks/>
            </p:cNvSpPr>
            <p:nvPr/>
          </p:nvSpPr>
          <p:spPr bwMode="gray">
            <a:xfrm>
              <a:off x="6157955" y="2251384"/>
              <a:ext cx="1312" cy="1309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1 w 3"/>
                <a:gd name="T5" fmla="*/ 0 h 3"/>
                <a:gd name="T6" fmla="*/ 3 w 3"/>
                <a:gd name="T7" fmla="*/ 2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10" name="Freeform 625"/>
            <p:cNvSpPr>
              <a:spLocks/>
            </p:cNvSpPr>
            <p:nvPr/>
          </p:nvSpPr>
          <p:spPr bwMode="gray">
            <a:xfrm>
              <a:off x="6156642" y="2259238"/>
              <a:ext cx="3499" cy="3927"/>
            </a:xfrm>
            <a:custGeom>
              <a:avLst/>
              <a:gdLst>
                <a:gd name="T0" fmla="*/ 2 w 8"/>
                <a:gd name="T1" fmla="*/ 7 h 9"/>
                <a:gd name="T2" fmla="*/ 0 w 8"/>
                <a:gd name="T3" fmla="*/ 7 h 9"/>
                <a:gd name="T4" fmla="*/ 2 w 8"/>
                <a:gd name="T5" fmla="*/ 4 h 9"/>
                <a:gd name="T6" fmla="*/ 3 w 8"/>
                <a:gd name="T7" fmla="*/ 4 h 9"/>
                <a:gd name="T8" fmla="*/ 4 w 8"/>
                <a:gd name="T9" fmla="*/ 4 h 9"/>
                <a:gd name="T10" fmla="*/ 7 w 8"/>
                <a:gd name="T11" fmla="*/ 3 h 9"/>
                <a:gd name="T12" fmla="*/ 7 w 8"/>
                <a:gd name="T13" fmla="*/ 2 h 9"/>
                <a:gd name="T14" fmla="*/ 8 w 8"/>
                <a:gd name="T15" fmla="*/ 0 h 9"/>
                <a:gd name="T16" fmla="*/ 8 w 8"/>
                <a:gd name="T17" fmla="*/ 0 h 9"/>
                <a:gd name="T18" fmla="*/ 8 w 8"/>
                <a:gd name="T19" fmla="*/ 2 h 9"/>
                <a:gd name="T20" fmla="*/ 7 w 8"/>
                <a:gd name="T21" fmla="*/ 4 h 9"/>
                <a:gd name="T22" fmla="*/ 7 w 8"/>
                <a:gd name="T23" fmla="*/ 6 h 9"/>
                <a:gd name="T24" fmla="*/ 6 w 8"/>
                <a:gd name="T25" fmla="*/ 7 h 9"/>
                <a:gd name="T26" fmla="*/ 6 w 8"/>
                <a:gd name="T27" fmla="*/ 8 h 9"/>
                <a:gd name="T28" fmla="*/ 4 w 8"/>
                <a:gd name="T29" fmla="*/ 9 h 9"/>
                <a:gd name="T30" fmla="*/ 3 w 8"/>
                <a:gd name="T31" fmla="*/ 9 h 9"/>
                <a:gd name="T32" fmla="*/ 3 w 8"/>
                <a:gd name="T33" fmla="*/ 9 h 9"/>
                <a:gd name="T34" fmla="*/ 2 w 8"/>
                <a:gd name="T35" fmla="*/ 8 h 9"/>
                <a:gd name="T36" fmla="*/ 3 w 8"/>
                <a:gd name="T37" fmla="*/ 8 h 9"/>
                <a:gd name="T38" fmla="*/ 2 w 8"/>
                <a:gd name="T3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9">
                  <a:moveTo>
                    <a:pt x="2" y="7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11" name="Freeform 626"/>
            <p:cNvSpPr>
              <a:spLocks/>
            </p:cNvSpPr>
            <p:nvPr/>
          </p:nvSpPr>
          <p:spPr bwMode="gray">
            <a:xfrm>
              <a:off x="6161891" y="2263165"/>
              <a:ext cx="1312" cy="2618"/>
            </a:xfrm>
            <a:custGeom>
              <a:avLst/>
              <a:gdLst>
                <a:gd name="T0" fmla="*/ 1 w 3"/>
                <a:gd name="T1" fmla="*/ 4 h 6"/>
                <a:gd name="T2" fmla="*/ 0 w 3"/>
                <a:gd name="T3" fmla="*/ 4 h 6"/>
                <a:gd name="T4" fmla="*/ 1 w 3"/>
                <a:gd name="T5" fmla="*/ 2 h 6"/>
                <a:gd name="T6" fmla="*/ 0 w 3"/>
                <a:gd name="T7" fmla="*/ 0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6 h 6"/>
                <a:gd name="T18" fmla="*/ 1 w 3"/>
                <a:gd name="T19" fmla="*/ 6 h 6"/>
                <a:gd name="T20" fmla="*/ 1 w 3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6">
                  <a:moveTo>
                    <a:pt x="1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12" name="Freeform 627"/>
            <p:cNvSpPr>
              <a:spLocks/>
            </p:cNvSpPr>
            <p:nvPr/>
          </p:nvSpPr>
          <p:spPr bwMode="gray">
            <a:xfrm>
              <a:off x="6164079" y="2274510"/>
              <a:ext cx="2187" cy="2618"/>
            </a:xfrm>
            <a:custGeom>
              <a:avLst/>
              <a:gdLst>
                <a:gd name="T0" fmla="*/ 0 w 5"/>
                <a:gd name="T1" fmla="*/ 6 h 6"/>
                <a:gd name="T2" fmla="*/ 0 w 5"/>
                <a:gd name="T3" fmla="*/ 4 h 6"/>
                <a:gd name="T4" fmla="*/ 2 w 5"/>
                <a:gd name="T5" fmla="*/ 3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0 h 6"/>
                <a:gd name="T12" fmla="*/ 4 w 5"/>
                <a:gd name="T13" fmla="*/ 0 h 6"/>
                <a:gd name="T14" fmla="*/ 4 w 5"/>
                <a:gd name="T15" fmla="*/ 0 h 6"/>
                <a:gd name="T16" fmla="*/ 4 w 5"/>
                <a:gd name="T17" fmla="*/ 2 h 6"/>
                <a:gd name="T18" fmla="*/ 5 w 5"/>
                <a:gd name="T19" fmla="*/ 2 h 6"/>
                <a:gd name="T20" fmla="*/ 4 w 5"/>
                <a:gd name="T21" fmla="*/ 3 h 6"/>
                <a:gd name="T22" fmla="*/ 4 w 5"/>
                <a:gd name="T23" fmla="*/ 4 h 6"/>
                <a:gd name="T24" fmla="*/ 3 w 5"/>
                <a:gd name="T25" fmla="*/ 6 h 6"/>
                <a:gd name="T26" fmla="*/ 2 w 5"/>
                <a:gd name="T27" fmla="*/ 6 h 6"/>
                <a:gd name="T28" fmla="*/ 0 w 5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13" name="Freeform 628"/>
            <p:cNvSpPr>
              <a:spLocks/>
            </p:cNvSpPr>
            <p:nvPr/>
          </p:nvSpPr>
          <p:spPr bwMode="gray">
            <a:xfrm>
              <a:off x="6164953" y="2282363"/>
              <a:ext cx="1312" cy="2618"/>
            </a:xfrm>
            <a:custGeom>
              <a:avLst/>
              <a:gdLst>
                <a:gd name="T0" fmla="*/ 1 w 3"/>
                <a:gd name="T1" fmla="*/ 6 h 6"/>
                <a:gd name="T2" fmla="*/ 0 w 3"/>
                <a:gd name="T3" fmla="*/ 6 h 6"/>
                <a:gd name="T4" fmla="*/ 0 w 3"/>
                <a:gd name="T5" fmla="*/ 3 h 6"/>
                <a:gd name="T6" fmla="*/ 1 w 3"/>
                <a:gd name="T7" fmla="*/ 2 h 6"/>
                <a:gd name="T8" fmla="*/ 1 w 3"/>
                <a:gd name="T9" fmla="*/ 0 h 6"/>
                <a:gd name="T10" fmla="*/ 2 w 3"/>
                <a:gd name="T11" fmla="*/ 0 h 6"/>
                <a:gd name="T12" fmla="*/ 2 w 3"/>
                <a:gd name="T13" fmla="*/ 0 h 6"/>
                <a:gd name="T14" fmla="*/ 3 w 3"/>
                <a:gd name="T15" fmla="*/ 3 h 6"/>
                <a:gd name="T16" fmla="*/ 3 w 3"/>
                <a:gd name="T17" fmla="*/ 3 h 6"/>
                <a:gd name="T18" fmla="*/ 3 w 3"/>
                <a:gd name="T19" fmla="*/ 4 h 6"/>
                <a:gd name="T20" fmla="*/ 2 w 3"/>
                <a:gd name="T21" fmla="*/ 6 h 6"/>
                <a:gd name="T22" fmla="*/ 2 w 3"/>
                <a:gd name="T23" fmla="*/ 6 h 6"/>
                <a:gd name="T24" fmla="*/ 1 w 3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3145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14" name="Freeform 629"/>
            <p:cNvSpPr>
              <a:spLocks/>
            </p:cNvSpPr>
            <p:nvPr/>
          </p:nvSpPr>
          <p:spPr bwMode="gray">
            <a:xfrm>
              <a:off x="6147894" y="2266656"/>
              <a:ext cx="13123" cy="10472"/>
            </a:xfrm>
            <a:custGeom>
              <a:avLst/>
              <a:gdLst>
                <a:gd name="T0" fmla="*/ 2 w 23"/>
                <a:gd name="T1" fmla="*/ 6 h 18"/>
                <a:gd name="T2" fmla="*/ 6 w 23"/>
                <a:gd name="T3" fmla="*/ 5 h 18"/>
                <a:gd name="T4" fmla="*/ 7 w 23"/>
                <a:gd name="T5" fmla="*/ 3 h 18"/>
                <a:gd name="T6" fmla="*/ 9 w 23"/>
                <a:gd name="T7" fmla="*/ 2 h 18"/>
                <a:gd name="T8" fmla="*/ 12 w 23"/>
                <a:gd name="T9" fmla="*/ 1 h 18"/>
                <a:gd name="T10" fmla="*/ 13 w 23"/>
                <a:gd name="T11" fmla="*/ 0 h 18"/>
                <a:gd name="T12" fmla="*/ 13 w 23"/>
                <a:gd name="T13" fmla="*/ 0 h 18"/>
                <a:gd name="T14" fmla="*/ 15 w 23"/>
                <a:gd name="T15" fmla="*/ 0 h 18"/>
                <a:gd name="T16" fmla="*/ 15 w 23"/>
                <a:gd name="T17" fmla="*/ 0 h 18"/>
                <a:gd name="T18" fmla="*/ 17 w 23"/>
                <a:gd name="T19" fmla="*/ 0 h 18"/>
                <a:gd name="T20" fmla="*/ 17 w 23"/>
                <a:gd name="T21" fmla="*/ 0 h 18"/>
                <a:gd name="T22" fmla="*/ 18 w 23"/>
                <a:gd name="T23" fmla="*/ 1 h 18"/>
                <a:gd name="T24" fmla="*/ 19 w 23"/>
                <a:gd name="T25" fmla="*/ 1 h 18"/>
                <a:gd name="T26" fmla="*/ 19 w 23"/>
                <a:gd name="T27" fmla="*/ 2 h 18"/>
                <a:gd name="T28" fmla="*/ 19 w 23"/>
                <a:gd name="T29" fmla="*/ 4 h 18"/>
                <a:gd name="T30" fmla="*/ 20 w 23"/>
                <a:gd name="T31" fmla="*/ 4 h 18"/>
                <a:gd name="T32" fmla="*/ 21 w 23"/>
                <a:gd name="T33" fmla="*/ 5 h 18"/>
                <a:gd name="T34" fmla="*/ 21 w 23"/>
                <a:gd name="T35" fmla="*/ 6 h 18"/>
                <a:gd name="T36" fmla="*/ 22 w 23"/>
                <a:gd name="T37" fmla="*/ 7 h 18"/>
                <a:gd name="T38" fmla="*/ 21 w 23"/>
                <a:gd name="T39" fmla="*/ 7 h 18"/>
                <a:gd name="T40" fmla="*/ 20 w 23"/>
                <a:gd name="T41" fmla="*/ 7 h 18"/>
                <a:gd name="T42" fmla="*/ 20 w 23"/>
                <a:gd name="T43" fmla="*/ 8 h 18"/>
                <a:gd name="T44" fmla="*/ 20 w 23"/>
                <a:gd name="T45" fmla="*/ 9 h 18"/>
                <a:gd name="T46" fmla="*/ 22 w 23"/>
                <a:gd name="T47" fmla="*/ 9 h 18"/>
                <a:gd name="T48" fmla="*/ 22 w 23"/>
                <a:gd name="T49" fmla="*/ 9 h 18"/>
                <a:gd name="T50" fmla="*/ 23 w 23"/>
                <a:gd name="T51" fmla="*/ 9 h 18"/>
                <a:gd name="T52" fmla="*/ 23 w 23"/>
                <a:gd name="T53" fmla="*/ 10 h 18"/>
                <a:gd name="T54" fmla="*/ 23 w 23"/>
                <a:gd name="T55" fmla="*/ 12 h 18"/>
                <a:gd name="T56" fmla="*/ 23 w 23"/>
                <a:gd name="T57" fmla="*/ 13 h 18"/>
                <a:gd name="T58" fmla="*/ 23 w 23"/>
                <a:gd name="T59" fmla="*/ 14 h 18"/>
                <a:gd name="T60" fmla="*/ 22 w 23"/>
                <a:gd name="T61" fmla="*/ 15 h 18"/>
                <a:gd name="T62" fmla="*/ 22 w 23"/>
                <a:gd name="T63" fmla="*/ 15 h 18"/>
                <a:gd name="T64" fmla="*/ 21 w 23"/>
                <a:gd name="T65" fmla="*/ 16 h 18"/>
                <a:gd name="T66" fmla="*/ 19 w 23"/>
                <a:gd name="T67" fmla="*/ 16 h 18"/>
                <a:gd name="T68" fmla="*/ 19 w 23"/>
                <a:gd name="T69" fmla="*/ 18 h 18"/>
                <a:gd name="T70" fmla="*/ 18 w 23"/>
                <a:gd name="T71" fmla="*/ 18 h 18"/>
                <a:gd name="T72" fmla="*/ 17 w 23"/>
                <a:gd name="T73" fmla="*/ 18 h 18"/>
                <a:gd name="T74" fmla="*/ 17 w 23"/>
                <a:gd name="T75" fmla="*/ 18 h 18"/>
                <a:gd name="T76" fmla="*/ 15 w 23"/>
                <a:gd name="T77" fmla="*/ 17 h 18"/>
                <a:gd name="T78" fmla="*/ 13 w 23"/>
                <a:gd name="T79" fmla="*/ 17 h 18"/>
                <a:gd name="T80" fmla="*/ 12 w 23"/>
                <a:gd name="T81" fmla="*/ 15 h 18"/>
                <a:gd name="T82" fmla="*/ 11 w 23"/>
                <a:gd name="T83" fmla="*/ 13 h 18"/>
                <a:gd name="T84" fmla="*/ 10 w 23"/>
                <a:gd name="T85" fmla="*/ 11 h 18"/>
                <a:gd name="T86" fmla="*/ 8 w 23"/>
                <a:gd name="T87" fmla="*/ 13 h 18"/>
                <a:gd name="T88" fmla="*/ 8 w 23"/>
                <a:gd name="T89" fmla="*/ 14 h 18"/>
                <a:gd name="T90" fmla="*/ 8 w 23"/>
                <a:gd name="T91" fmla="*/ 14 h 18"/>
                <a:gd name="T92" fmla="*/ 6 w 23"/>
                <a:gd name="T93" fmla="*/ 16 h 18"/>
                <a:gd name="T94" fmla="*/ 2 w 23"/>
                <a:gd name="T95" fmla="*/ 13 h 18"/>
                <a:gd name="T96" fmla="*/ 2 w 23"/>
                <a:gd name="T97" fmla="*/ 12 h 18"/>
                <a:gd name="T98" fmla="*/ 1 w 23"/>
                <a:gd name="T99" fmla="*/ 12 h 18"/>
                <a:gd name="T100" fmla="*/ 0 w 23"/>
                <a:gd name="T101" fmla="*/ 11 h 18"/>
                <a:gd name="T102" fmla="*/ 3 w 23"/>
                <a:gd name="T103" fmla="*/ 9 h 18"/>
                <a:gd name="T104" fmla="*/ 4 w 23"/>
                <a:gd name="T105" fmla="*/ 8 h 18"/>
                <a:gd name="T106" fmla="*/ 2 w 23"/>
                <a:gd name="T10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18">
                  <a:moveTo>
                    <a:pt x="2" y="6"/>
                  </a:moveTo>
                  <a:cubicBezTo>
                    <a:pt x="4" y="6"/>
                    <a:pt x="5" y="7"/>
                    <a:pt x="6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1" y="2"/>
                    <a:pt x="11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6"/>
                    <a:pt x="21" y="6"/>
                  </a:cubicBezTo>
                  <a:cubicBezTo>
                    <a:pt x="21" y="6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1" y="15"/>
                    <a:pt x="21" y="16"/>
                  </a:cubicBezTo>
                  <a:cubicBezTo>
                    <a:pt x="20" y="16"/>
                    <a:pt x="20" y="15"/>
                    <a:pt x="19" y="16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4" y="17"/>
                    <a:pt x="13" y="17"/>
                  </a:cubicBezTo>
                  <a:cubicBezTo>
                    <a:pt x="13" y="17"/>
                    <a:pt x="13" y="15"/>
                    <a:pt x="12" y="15"/>
                  </a:cubicBezTo>
                  <a:cubicBezTo>
                    <a:pt x="12" y="14"/>
                    <a:pt x="11" y="14"/>
                    <a:pt x="11" y="13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9" y="11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4" y="15"/>
                    <a:pt x="3" y="15"/>
                    <a:pt x="2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9"/>
                    <a:pt x="2" y="10"/>
                    <a:pt x="3" y="9"/>
                  </a:cubicBezTo>
                  <a:cubicBezTo>
                    <a:pt x="3" y="9"/>
                    <a:pt x="3" y="8"/>
                    <a:pt x="4" y="8"/>
                  </a:cubicBezTo>
                  <a:cubicBezTo>
                    <a:pt x="3" y="8"/>
                    <a:pt x="3" y="7"/>
                    <a:pt x="2" y="6"/>
                  </a:cubicBez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15" name="Freeform 630"/>
            <p:cNvSpPr>
              <a:spLocks/>
            </p:cNvSpPr>
            <p:nvPr/>
          </p:nvSpPr>
          <p:spPr bwMode="gray">
            <a:xfrm>
              <a:off x="6310457" y="2349760"/>
              <a:ext cx="33775" cy="20042"/>
            </a:xfrm>
            <a:custGeom>
              <a:avLst/>
              <a:gdLst>
                <a:gd name="T0" fmla="*/ 2 w 60"/>
                <a:gd name="T1" fmla="*/ 2 h 36"/>
                <a:gd name="T2" fmla="*/ 0 w 60"/>
                <a:gd name="T3" fmla="*/ 5 h 36"/>
                <a:gd name="T4" fmla="*/ 1 w 60"/>
                <a:gd name="T5" fmla="*/ 8 h 36"/>
                <a:gd name="T6" fmla="*/ 3 w 60"/>
                <a:gd name="T7" fmla="*/ 10 h 36"/>
                <a:gd name="T8" fmla="*/ 5 w 60"/>
                <a:gd name="T9" fmla="*/ 13 h 36"/>
                <a:gd name="T10" fmla="*/ 3 w 60"/>
                <a:gd name="T11" fmla="*/ 16 h 36"/>
                <a:gd name="T12" fmla="*/ 0 w 60"/>
                <a:gd name="T13" fmla="*/ 18 h 36"/>
                <a:gd name="T14" fmla="*/ 0 w 60"/>
                <a:gd name="T15" fmla="*/ 22 h 36"/>
                <a:gd name="T16" fmla="*/ 0 w 60"/>
                <a:gd name="T17" fmla="*/ 24 h 36"/>
                <a:gd name="T18" fmla="*/ 2 w 60"/>
                <a:gd name="T19" fmla="*/ 26 h 36"/>
                <a:gd name="T20" fmla="*/ 4 w 60"/>
                <a:gd name="T21" fmla="*/ 27 h 36"/>
                <a:gd name="T22" fmla="*/ 5 w 60"/>
                <a:gd name="T23" fmla="*/ 30 h 36"/>
                <a:gd name="T24" fmla="*/ 5 w 60"/>
                <a:gd name="T25" fmla="*/ 32 h 36"/>
                <a:gd name="T26" fmla="*/ 7 w 60"/>
                <a:gd name="T27" fmla="*/ 33 h 36"/>
                <a:gd name="T28" fmla="*/ 11 w 60"/>
                <a:gd name="T29" fmla="*/ 34 h 36"/>
                <a:gd name="T30" fmla="*/ 15 w 60"/>
                <a:gd name="T31" fmla="*/ 33 h 36"/>
                <a:gd name="T32" fmla="*/ 19 w 60"/>
                <a:gd name="T33" fmla="*/ 32 h 36"/>
                <a:gd name="T34" fmla="*/ 22 w 60"/>
                <a:gd name="T35" fmla="*/ 34 h 36"/>
                <a:gd name="T36" fmla="*/ 26 w 60"/>
                <a:gd name="T37" fmla="*/ 35 h 36"/>
                <a:gd name="T38" fmla="*/ 31 w 60"/>
                <a:gd name="T39" fmla="*/ 35 h 36"/>
                <a:gd name="T40" fmla="*/ 35 w 60"/>
                <a:gd name="T41" fmla="*/ 35 h 36"/>
                <a:gd name="T42" fmla="*/ 36 w 60"/>
                <a:gd name="T43" fmla="*/ 31 h 36"/>
                <a:gd name="T44" fmla="*/ 39 w 60"/>
                <a:gd name="T45" fmla="*/ 29 h 36"/>
                <a:gd name="T46" fmla="*/ 44 w 60"/>
                <a:gd name="T47" fmla="*/ 27 h 36"/>
                <a:gd name="T48" fmla="*/ 47 w 60"/>
                <a:gd name="T49" fmla="*/ 27 h 36"/>
                <a:gd name="T50" fmla="*/ 52 w 60"/>
                <a:gd name="T51" fmla="*/ 27 h 36"/>
                <a:gd name="T52" fmla="*/ 53 w 60"/>
                <a:gd name="T53" fmla="*/ 25 h 36"/>
                <a:gd name="T54" fmla="*/ 50 w 60"/>
                <a:gd name="T55" fmla="*/ 21 h 36"/>
                <a:gd name="T56" fmla="*/ 52 w 60"/>
                <a:gd name="T57" fmla="*/ 18 h 36"/>
                <a:gd name="T58" fmla="*/ 55 w 60"/>
                <a:gd name="T59" fmla="*/ 12 h 36"/>
                <a:gd name="T60" fmla="*/ 58 w 60"/>
                <a:gd name="T61" fmla="*/ 11 h 36"/>
                <a:gd name="T62" fmla="*/ 60 w 60"/>
                <a:gd name="T63" fmla="*/ 7 h 36"/>
                <a:gd name="T64" fmla="*/ 55 w 60"/>
                <a:gd name="T65" fmla="*/ 5 h 36"/>
                <a:gd name="T66" fmla="*/ 49 w 60"/>
                <a:gd name="T67" fmla="*/ 2 h 36"/>
                <a:gd name="T68" fmla="*/ 43 w 60"/>
                <a:gd name="T69" fmla="*/ 2 h 36"/>
                <a:gd name="T70" fmla="*/ 39 w 60"/>
                <a:gd name="T71" fmla="*/ 3 h 36"/>
                <a:gd name="T72" fmla="*/ 34 w 60"/>
                <a:gd name="T73" fmla="*/ 6 h 36"/>
                <a:gd name="T74" fmla="*/ 29 w 60"/>
                <a:gd name="T75" fmla="*/ 7 h 36"/>
                <a:gd name="T76" fmla="*/ 21 w 60"/>
                <a:gd name="T77" fmla="*/ 7 h 36"/>
                <a:gd name="T78" fmla="*/ 15 w 60"/>
                <a:gd name="T79" fmla="*/ 7 h 36"/>
                <a:gd name="T80" fmla="*/ 11 w 60"/>
                <a:gd name="T81" fmla="*/ 5 h 36"/>
                <a:gd name="T82" fmla="*/ 8 w 60"/>
                <a:gd name="T83" fmla="*/ 5 h 36"/>
                <a:gd name="T84" fmla="*/ 5 w 60"/>
                <a:gd name="T85" fmla="*/ 5 h 36"/>
                <a:gd name="T86" fmla="*/ 4 w 60"/>
                <a:gd name="T87" fmla="*/ 1 h 36"/>
                <a:gd name="T88" fmla="*/ 2 w 60"/>
                <a:gd name="T8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36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1" y="20"/>
                  </a:cubicBezTo>
                  <a:cubicBezTo>
                    <a:pt x="51" y="20"/>
                    <a:pt x="51" y="19"/>
                    <a:pt x="51" y="19"/>
                  </a:cubicBezTo>
                  <a:cubicBezTo>
                    <a:pt x="51" y="19"/>
                    <a:pt x="52" y="18"/>
                    <a:pt x="52" y="18"/>
                  </a:cubicBezTo>
                  <a:cubicBezTo>
                    <a:pt x="53" y="17"/>
                    <a:pt x="53" y="15"/>
                    <a:pt x="53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4" y="4"/>
                    <a:pt x="52" y="4"/>
                    <a:pt x="52" y="4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16" name="Freeform 635"/>
            <p:cNvSpPr>
              <a:spLocks/>
            </p:cNvSpPr>
            <p:nvPr/>
          </p:nvSpPr>
          <p:spPr bwMode="gray">
            <a:xfrm>
              <a:off x="6442958" y="2271448"/>
              <a:ext cx="222319" cy="102437"/>
            </a:xfrm>
            <a:custGeom>
              <a:avLst/>
              <a:gdLst>
                <a:gd name="T0" fmla="*/ 371 w 394"/>
                <a:gd name="T1" fmla="*/ 74 h 182"/>
                <a:gd name="T2" fmla="*/ 355 w 394"/>
                <a:gd name="T3" fmla="*/ 57 h 182"/>
                <a:gd name="T4" fmla="*/ 331 w 394"/>
                <a:gd name="T5" fmla="*/ 54 h 182"/>
                <a:gd name="T6" fmla="*/ 295 w 394"/>
                <a:gd name="T7" fmla="*/ 21 h 182"/>
                <a:gd name="T8" fmla="*/ 273 w 394"/>
                <a:gd name="T9" fmla="*/ 21 h 182"/>
                <a:gd name="T10" fmla="*/ 256 w 394"/>
                <a:gd name="T11" fmla="*/ 18 h 182"/>
                <a:gd name="T12" fmla="*/ 235 w 394"/>
                <a:gd name="T13" fmla="*/ 14 h 182"/>
                <a:gd name="T14" fmla="*/ 222 w 394"/>
                <a:gd name="T15" fmla="*/ 0 h 182"/>
                <a:gd name="T16" fmla="*/ 206 w 394"/>
                <a:gd name="T17" fmla="*/ 4 h 182"/>
                <a:gd name="T18" fmla="*/ 178 w 394"/>
                <a:gd name="T19" fmla="*/ 13 h 182"/>
                <a:gd name="T20" fmla="*/ 141 w 394"/>
                <a:gd name="T21" fmla="*/ 18 h 182"/>
                <a:gd name="T22" fmla="*/ 137 w 394"/>
                <a:gd name="T23" fmla="*/ 40 h 182"/>
                <a:gd name="T24" fmla="*/ 142 w 394"/>
                <a:gd name="T25" fmla="*/ 58 h 182"/>
                <a:gd name="T26" fmla="*/ 113 w 394"/>
                <a:gd name="T27" fmla="*/ 56 h 182"/>
                <a:gd name="T28" fmla="*/ 81 w 394"/>
                <a:gd name="T29" fmla="*/ 59 h 182"/>
                <a:gd name="T30" fmla="*/ 57 w 394"/>
                <a:gd name="T31" fmla="*/ 51 h 182"/>
                <a:gd name="T32" fmla="*/ 37 w 394"/>
                <a:gd name="T33" fmla="*/ 48 h 182"/>
                <a:gd name="T34" fmla="*/ 22 w 394"/>
                <a:gd name="T35" fmla="*/ 61 h 182"/>
                <a:gd name="T36" fmla="*/ 6 w 394"/>
                <a:gd name="T37" fmla="*/ 64 h 182"/>
                <a:gd name="T38" fmla="*/ 0 w 394"/>
                <a:gd name="T39" fmla="*/ 87 h 182"/>
                <a:gd name="T40" fmla="*/ 20 w 394"/>
                <a:gd name="T41" fmla="*/ 113 h 182"/>
                <a:gd name="T42" fmla="*/ 36 w 394"/>
                <a:gd name="T43" fmla="*/ 109 h 182"/>
                <a:gd name="T44" fmla="*/ 49 w 394"/>
                <a:gd name="T45" fmla="*/ 108 h 182"/>
                <a:gd name="T46" fmla="*/ 60 w 394"/>
                <a:gd name="T47" fmla="*/ 110 h 182"/>
                <a:gd name="T48" fmla="*/ 62 w 394"/>
                <a:gd name="T49" fmla="*/ 121 h 182"/>
                <a:gd name="T50" fmla="*/ 68 w 394"/>
                <a:gd name="T51" fmla="*/ 127 h 182"/>
                <a:gd name="T52" fmla="*/ 73 w 394"/>
                <a:gd name="T53" fmla="*/ 131 h 182"/>
                <a:gd name="T54" fmla="*/ 66 w 394"/>
                <a:gd name="T55" fmla="*/ 134 h 182"/>
                <a:gd name="T56" fmla="*/ 63 w 394"/>
                <a:gd name="T57" fmla="*/ 135 h 182"/>
                <a:gd name="T58" fmla="*/ 70 w 394"/>
                <a:gd name="T59" fmla="*/ 129 h 182"/>
                <a:gd name="T60" fmla="*/ 56 w 394"/>
                <a:gd name="T61" fmla="*/ 127 h 182"/>
                <a:gd name="T62" fmla="*/ 43 w 394"/>
                <a:gd name="T63" fmla="*/ 130 h 182"/>
                <a:gd name="T64" fmla="*/ 45 w 394"/>
                <a:gd name="T65" fmla="*/ 136 h 182"/>
                <a:gd name="T66" fmla="*/ 35 w 394"/>
                <a:gd name="T67" fmla="*/ 136 h 182"/>
                <a:gd name="T68" fmla="*/ 40 w 394"/>
                <a:gd name="T69" fmla="*/ 145 h 182"/>
                <a:gd name="T70" fmla="*/ 48 w 394"/>
                <a:gd name="T71" fmla="*/ 154 h 182"/>
                <a:gd name="T72" fmla="*/ 57 w 394"/>
                <a:gd name="T73" fmla="*/ 160 h 182"/>
                <a:gd name="T74" fmla="*/ 59 w 394"/>
                <a:gd name="T75" fmla="*/ 165 h 182"/>
                <a:gd name="T76" fmla="*/ 78 w 394"/>
                <a:gd name="T77" fmla="*/ 167 h 182"/>
                <a:gd name="T78" fmla="*/ 114 w 394"/>
                <a:gd name="T79" fmla="*/ 124 h 182"/>
                <a:gd name="T80" fmla="*/ 166 w 394"/>
                <a:gd name="T81" fmla="*/ 147 h 182"/>
                <a:gd name="T82" fmla="*/ 184 w 394"/>
                <a:gd name="T83" fmla="*/ 155 h 182"/>
                <a:gd name="T84" fmla="*/ 190 w 394"/>
                <a:gd name="T85" fmla="*/ 166 h 182"/>
                <a:gd name="T86" fmla="*/ 200 w 394"/>
                <a:gd name="T87" fmla="*/ 176 h 182"/>
                <a:gd name="T88" fmla="*/ 211 w 394"/>
                <a:gd name="T89" fmla="*/ 181 h 182"/>
                <a:gd name="T90" fmla="*/ 228 w 394"/>
                <a:gd name="T91" fmla="*/ 165 h 182"/>
                <a:gd name="T92" fmla="*/ 248 w 394"/>
                <a:gd name="T93" fmla="*/ 157 h 182"/>
                <a:gd name="T94" fmla="*/ 265 w 394"/>
                <a:gd name="T95" fmla="*/ 150 h 182"/>
                <a:gd name="T96" fmla="*/ 283 w 394"/>
                <a:gd name="T97" fmla="*/ 155 h 182"/>
                <a:gd name="T98" fmla="*/ 308 w 394"/>
                <a:gd name="T99" fmla="*/ 156 h 182"/>
                <a:gd name="T100" fmla="*/ 323 w 394"/>
                <a:gd name="T101" fmla="*/ 161 h 182"/>
                <a:gd name="T102" fmla="*/ 326 w 394"/>
                <a:gd name="T103" fmla="*/ 143 h 182"/>
                <a:gd name="T104" fmla="*/ 320 w 394"/>
                <a:gd name="T105" fmla="*/ 131 h 182"/>
                <a:gd name="T106" fmla="*/ 342 w 394"/>
                <a:gd name="T107" fmla="*/ 128 h 182"/>
                <a:gd name="T108" fmla="*/ 348 w 394"/>
                <a:gd name="T109" fmla="*/ 111 h 182"/>
                <a:gd name="T110" fmla="*/ 367 w 394"/>
                <a:gd name="T111" fmla="*/ 107 h 182"/>
                <a:gd name="T112" fmla="*/ 375 w 394"/>
                <a:gd name="T113" fmla="*/ 94 h 182"/>
                <a:gd name="T114" fmla="*/ 390 w 394"/>
                <a:gd name="T115" fmla="*/ 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4" h="182">
                  <a:moveTo>
                    <a:pt x="394" y="80"/>
                  </a:moveTo>
                  <a:cubicBezTo>
                    <a:pt x="387" y="77"/>
                    <a:pt x="387" y="77"/>
                    <a:pt x="387" y="77"/>
                  </a:cubicBezTo>
                  <a:cubicBezTo>
                    <a:pt x="384" y="75"/>
                    <a:pt x="384" y="75"/>
                    <a:pt x="384" y="75"/>
                  </a:cubicBezTo>
                  <a:cubicBezTo>
                    <a:pt x="384" y="72"/>
                    <a:pt x="384" y="72"/>
                    <a:pt x="384" y="72"/>
                  </a:cubicBezTo>
                  <a:cubicBezTo>
                    <a:pt x="382" y="72"/>
                    <a:pt x="382" y="72"/>
                    <a:pt x="382" y="72"/>
                  </a:cubicBezTo>
                  <a:cubicBezTo>
                    <a:pt x="379" y="75"/>
                    <a:pt x="379" y="75"/>
                    <a:pt x="379" y="75"/>
                  </a:cubicBezTo>
                  <a:cubicBezTo>
                    <a:pt x="374" y="74"/>
                    <a:pt x="374" y="74"/>
                    <a:pt x="374" y="74"/>
                  </a:cubicBezTo>
                  <a:cubicBezTo>
                    <a:pt x="371" y="74"/>
                    <a:pt x="371" y="74"/>
                    <a:pt x="371" y="74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9" y="68"/>
                    <a:pt x="369" y="68"/>
                    <a:pt x="369" y="68"/>
                  </a:cubicBezTo>
                  <a:cubicBezTo>
                    <a:pt x="365" y="67"/>
                    <a:pt x="365" y="67"/>
                    <a:pt x="365" y="67"/>
                  </a:cubicBezTo>
                  <a:cubicBezTo>
                    <a:pt x="363" y="66"/>
                    <a:pt x="363" y="66"/>
                    <a:pt x="363" y="66"/>
                  </a:cubicBezTo>
                  <a:cubicBezTo>
                    <a:pt x="362" y="64"/>
                    <a:pt x="362" y="64"/>
                    <a:pt x="362" y="64"/>
                  </a:cubicBezTo>
                  <a:cubicBezTo>
                    <a:pt x="359" y="62"/>
                    <a:pt x="359" y="62"/>
                    <a:pt x="359" y="62"/>
                  </a:cubicBezTo>
                  <a:cubicBezTo>
                    <a:pt x="357" y="60"/>
                    <a:pt x="357" y="60"/>
                    <a:pt x="357" y="60"/>
                  </a:cubicBezTo>
                  <a:cubicBezTo>
                    <a:pt x="355" y="57"/>
                    <a:pt x="355" y="57"/>
                    <a:pt x="355" y="57"/>
                  </a:cubicBezTo>
                  <a:cubicBezTo>
                    <a:pt x="351" y="57"/>
                    <a:pt x="351" y="57"/>
                    <a:pt x="351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2" y="58"/>
                    <a:pt x="342" y="58"/>
                    <a:pt x="342" y="58"/>
                  </a:cubicBezTo>
                  <a:cubicBezTo>
                    <a:pt x="340" y="58"/>
                    <a:pt x="340" y="58"/>
                    <a:pt x="340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6"/>
                    <a:pt x="335" y="56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31" y="54"/>
                    <a:pt x="331" y="54"/>
                    <a:pt x="331" y="54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287" y="13"/>
                    <a:pt x="287" y="13"/>
                    <a:pt x="287" y="13"/>
                  </a:cubicBezTo>
                  <a:cubicBezTo>
                    <a:pt x="286" y="13"/>
                    <a:pt x="286" y="13"/>
                    <a:pt x="286" y="13"/>
                  </a:cubicBezTo>
                  <a:cubicBezTo>
                    <a:pt x="281" y="14"/>
                    <a:pt x="281" y="14"/>
                    <a:pt x="281" y="14"/>
                  </a:cubicBezTo>
                  <a:cubicBezTo>
                    <a:pt x="278" y="17"/>
                    <a:pt x="278" y="17"/>
                    <a:pt x="278" y="17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0" y="21"/>
                    <a:pt x="270" y="21"/>
                    <a:pt x="270" y="21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58" y="26"/>
                    <a:pt x="258" y="26"/>
                    <a:pt x="258" y="26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8" y="20"/>
                    <a:pt x="258" y="18"/>
                    <a:pt x="256" y="18"/>
                  </a:cubicBezTo>
                  <a:cubicBezTo>
                    <a:pt x="254" y="18"/>
                    <a:pt x="252" y="18"/>
                    <a:pt x="252" y="18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6" y="15"/>
                    <a:pt x="246" y="15"/>
                    <a:pt x="246" y="15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44" y="13"/>
                    <a:pt x="244" y="15"/>
                    <a:pt x="242" y="15"/>
                  </a:cubicBezTo>
                  <a:cubicBezTo>
                    <a:pt x="241" y="15"/>
                    <a:pt x="237" y="15"/>
                    <a:pt x="237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3" y="5"/>
                    <a:pt x="233" y="5"/>
                    <a:pt x="233" y="5"/>
                  </a:cubicBezTo>
                  <a:cubicBezTo>
                    <a:pt x="233" y="2"/>
                    <a:pt x="233" y="2"/>
                    <a:pt x="233" y="2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7" y="3"/>
                    <a:pt x="227" y="3"/>
                    <a:pt x="227" y="3"/>
                  </a:cubicBezTo>
                  <a:cubicBezTo>
                    <a:pt x="225" y="3"/>
                    <a:pt x="225" y="3"/>
                    <a:pt x="225" y="3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6" y="4"/>
                    <a:pt x="206" y="4"/>
                    <a:pt x="206" y="4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39" y="17"/>
                    <a:pt x="139" y="18"/>
                  </a:cubicBezTo>
                  <a:cubicBezTo>
                    <a:pt x="139" y="19"/>
                    <a:pt x="138" y="21"/>
                    <a:pt x="138" y="21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4" y="53"/>
                    <a:pt x="144" y="53"/>
                    <a:pt x="144" y="53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6" y="61"/>
                    <a:pt x="6" y="64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8" y="109"/>
                    <a:pt x="38" y="108"/>
                  </a:cubicBezTo>
                  <a:cubicBezTo>
                    <a:pt x="38" y="108"/>
                    <a:pt x="40" y="107"/>
                    <a:pt x="40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110"/>
                    <a:pt x="52" y="109"/>
                    <a:pt x="53" y="109"/>
                  </a:cubicBezTo>
                  <a:cubicBezTo>
                    <a:pt x="53" y="109"/>
                    <a:pt x="54" y="109"/>
                    <a:pt x="54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7" y="132"/>
                    <a:pt x="67" y="132"/>
                    <a:pt x="67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4" y="137"/>
                    <a:pt x="64" y="137"/>
                    <a:pt x="64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8"/>
                    <a:pt x="63" y="138"/>
                    <a:pt x="63" y="138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2" y="135"/>
                    <a:pt x="62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4"/>
                    <a:pt x="64" y="133"/>
                    <a:pt x="65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70" y="129"/>
                    <a:pt x="69" y="129"/>
                    <a:pt x="69" y="129"/>
                  </a:cubicBezTo>
                  <a:cubicBezTo>
                    <a:pt x="68" y="129"/>
                    <a:pt x="67" y="129"/>
                    <a:pt x="67" y="129"/>
                  </a:cubicBezTo>
                  <a:cubicBezTo>
                    <a:pt x="66" y="129"/>
                    <a:pt x="66" y="129"/>
                    <a:pt x="65" y="129"/>
                  </a:cubicBezTo>
                  <a:cubicBezTo>
                    <a:pt x="64" y="129"/>
                    <a:pt x="63" y="129"/>
                    <a:pt x="63" y="129"/>
                  </a:cubicBezTo>
                  <a:cubicBezTo>
                    <a:pt x="63" y="129"/>
                    <a:pt x="63" y="129"/>
                    <a:pt x="61" y="129"/>
                  </a:cubicBezTo>
                  <a:cubicBezTo>
                    <a:pt x="60" y="129"/>
                    <a:pt x="59" y="128"/>
                    <a:pt x="59" y="128"/>
                  </a:cubicBezTo>
                  <a:cubicBezTo>
                    <a:pt x="57" y="127"/>
                    <a:pt x="57" y="127"/>
                    <a:pt x="57" y="127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5" y="136"/>
                    <a:pt x="46" y="137"/>
                    <a:pt x="45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6" y="139"/>
                  </a:cubicBezTo>
                  <a:cubicBezTo>
                    <a:pt x="36" y="139"/>
                    <a:pt x="38" y="140"/>
                    <a:pt x="38" y="140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0" y="145"/>
                    <a:pt x="41" y="146"/>
                    <a:pt x="41" y="146"/>
                  </a:cubicBezTo>
                  <a:cubicBezTo>
                    <a:pt x="42" y="147"/>
                    <a:pt x="43" y="148"/>
                    <a:pt x="43" y="148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9" y="155"/>
                    <a:pt x="49" y="155"/>
                    <a:pt x="49" y="155"/>
                  </a:cubicBezTo>
                  <a:cubicBezTo>
                    <a:pt x="50" y="156"/>
                    <a:pt x="50" y="156"/>
                    <a:pt x="50" y="156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3" y="163"/>
                    <a:pt x="63" y="163"/>
                  </a:cubicBezTo>
                  <a:cubicBezTo>
                    <a:pt x="64" y="163"/>
                    <a:pt x="65" y="163"/>
                    <a:pt x="65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78" y="167"/>
                    <a:pt x="78" y="167"/>
                    <a:pt x="78" y="167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6" y="175"/>
                    <a:pt x="86" y="175"/>
                    <a:pt x="86" y="175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2" y="147"/>
                    <a:pt x="175" y="147"/>
                    <a:pt x="175" y="147"/>
                  </a:cubicBezTo>
                  <a:cubicBezTo>
                    <a:pt x="175" y="147"/>
                    <a:pt x="176" y="144"/>
                    <a:pt x="176" y="147"/>
                  </a:cubicBezTo>
                  <a:cubicBezTo>
                    <a:pt x="176" y="149"/>
                    <a:pt x="178" y="149"/>
                    <a:pt x="178" y="149"/>
                  </a:cubicBezTo>
                  <a:cubicBezTo>
                    <a:pt x="180" y="151"/>
                    <a:pt x="180" y="151"/>
                    <a:pt x="180" y="151"/>
                  </a:cubicBezTo>
                  <a:cubicBezTo>
                    <a:pt x="182" y="153"/>
                    <a:pt x="182" y="153"/>
                    <a:pt x="182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6" y="155"/>
                    <a:pt x="186" y="155"/>
                    <a:pt x="186" y="155"/>
                  </a:cubicBezTo>
                  <a:cubicBezTo>
                    <a:pt x="186" y="157"/>
                    <a:pt x="186" y="157"/>
                    <a:pt x="186" y="157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187" y="166"/>
                    <a:pt x="187" y="166"/>
                    <a:pt x="187" y="166"/>
                  </a:cubicBezTo>
                  <a:cubicBezTo>
                    <a:pt x="190" y="166"/>
                    <a:pt x="190" y="166"/>
                    <a:pt x="190" y="166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90" y="170"/>
                    <a:pt x="190" y="170"/>
                    <a:pt x="190" y="170"/>
                  </a:cubicBezTo>
                  <a:cubicBezTo>
                    <a:pt x="190" y="170"/>
                    <a:pt x="191" y="167"/>
                    <a:pt x="191" y="171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2" y="175"/>
                    <a:pt x="192" y="175"/>
                    <a:pt x="192" y="175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6" y="177"/>
                    <a:pt x="196" y="177"/>
                    <a:pt x="196" y="177"/>
                  </a:cubicBezTo>
                  <a:cubicBezTo>
                    <a:pt x="200" y="176"/>
                    <a:pt x="200" y="176"/>
                    <a:pt x="200" y="176"/>
                  </a:cubicBezTo>
                  <a:cubicBezTo>
                    <a:pt x="202" y="176"/>
                    <a:pt x="202" y="176"/>
                    <a:pt x="202" y="176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06" y="180"/>
                    <a:pt x="206" y="180"/>
                    <a:pt x="206" y="180"/>
                  </a:cubicBezTo>
                  <a:cubicBezTo>
                    <a:pt x="206" y="181"/>
                    <a:pt x="206" y="181"/>
                    <a:pt x="206" y="181"/>
                  </a:cubicBezTo>
                  <a:cubicBezTo>
                    <a:pt x="209" y="182"/>
                    <a:pt x="209" y="182"/>
                    <a:pt x="209" y="182"/>
                  </a:cubicBezTo>
                  <a:cubicBezTo>
                    <a:pt x="211" y="182"/>
                    <a:pt x="211" y="182"/>
                    <a:pt x="211" y="182"/>
                  </a:cubicBezTo>
                  <a:cubicBezTo>
                    <a:pt x="211" y="181"/>
                    <a:pt x="211" y="181"/>
                    <a:pt x="211" y="181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11" y="179"/>
                    <a:pt x="212" y="179"/>
                    <a:pt x="212" y="178"/>
                  </a:cubicBezTo>
                  <a:cubicBezTo>
                    <a:pt x="212" y="177"/>
                    <a:pt x="213" y="175"/>
                    <a:pt x="213" y="175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2" y="168"/>
                    <a:pt x="222" y="168"/>
                    <a:pt x="222" y="168"/>
                  </a:cubicBezTo>
                  <a:cubicBezTo>
                    <a:pt x="225" y="167"/>
                    <a:pt x="225" y="167"/>
                    <a:pt x="225" y="167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31" y="165"/>
                    <a:pt x="231" y="165"/>
                    <a:pt x="231" y="165"/>
                  </a:cubicBezTo>
                  <a:cubicBezTo>
                    <a:pt x="233" y="162"/>
                    <a:pt x="233" y="162"/>
                    <a:pt x="233" y="162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8" y="157"/>
                    <a:pt x="238" y="157"/>
                    <a:pt x="238" y="157"/>
                  </a:cubicBezTo>
                  <a:cubicBezTo>
                    <a:pt x="240" y="156"/>
                    <a:pt x="240" y="156"/>
                    <a:pt x="240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7"/>
                    <a:pt x="248" y="157"/>
                    <a:pt x="248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60"/>
                    <a:pt x="257" y="160"/>
                    <a:pt x="257" y="160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9" y="155"/>
                    <a:pt x="259" y="155"/>
                    <a:pt x="259" y="155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63" y="152"/>
                    <a:pt x="263" y="152"/>
                    <a:pt x="263" y="152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70" y="153"/>
                    <a:pt x="270" y="153"/>
                    <a:pt x="270" y="153"/>
                  </a:cubicBezTo>
                  <a:cubicBezTo>
                    <a:pt x="272" y="154"/>
                    <a:pt x="272" y="154"/>
                    <a:pt x="272" y="154"/>
                  </a:cubicBezTo>
                  <a:cubicBezTo>
                    <a:pt x="273" y="155"/>
                    <a:pt x="273" y="155"/>
                    <a:pt x="273" y="155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3" y="155"/>
                    <a:pt x="283" y="155"/>
                    <a:pt x="283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296" y="155"/>
                    <a:pt x="296" y="155"/>
                    <a:pt x="296" y="155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5" y="160"/>
                    <a:pt x="315" y="160"/>
                    <a:pt x="315" y="160"/>
                  </a:cubicBezTo>
                  <a:cubicBezTo>
                    <a:pt x="318" y="161"/>
                    <a:pt x="318" y="161"/>
                    <a:pt x="318" y="161"/>
                  </a:cubicBezTo>
                  <a:cubicBezTo>
                    <a:pt x="321" y="161"/>
                    <a:pt x="321" y="161"/>
                    <a:pt x="321" y="161"/>
                  </a:cubicBezTo>
                  <a:cubicBezTo>
                    <a:pt x="321" y="163"/>
                    <a:pt x="321" y="163"/>
                    <a:pt x="321" y="163"/>
                  </a:cubicBezTo>
                  <a:cubicBezTo>
                    <a:pt x="323" y="164"/>
                    <a:pt x="323" y="164"/>
                    <a:pt x="323" y="164"/>
                  </a:cubicBezTo>
                  <a:cubicBezTo>
                    <a:pt x="323" y="161"/>
                    <a:pt x="323" y="161"/>
                    <a:pt x="323" y="161"/>
                  </a:cubicBezTo>
                  <a:cubicBezTo>
                    <a:pt x="323" y="157"/>
                    <a:pt x="323" y="157"/>
                    <a:pt x="323" y="157"/>
                  </a:cubicBezTo>
                  <a:cubicBezTo>
                    <a:pt x="325" y="156"/>
                    <a:pt x="325" y="156"/>
                    <a:pt x="325" y="156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8" y="152"/>
                    <a:pt x="328" y="152"/>
                    <a:pt x="328" y="152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6" y="143"/>
                    <a:pt x="326" y="143"/>
                    <a:pt x="326" y="143"/>
                  </a:cubicBezTo>
                  <a:cubicBezTo>
                    <a:pt x="324" y="140"/>
                    <a:pt x="324" y="140"/>
                    <a:pt x="324" y="140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24" y="135"/>
                    <a:pt x="324" y="135"/>
                    <a:pt x="324" y="135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3" y="133"/>
                    <a:pt x="323" y="133"/>
                    <a:pt x="323" y="133"/>
                  </a:cubicBezTo>
                  <a:cubicBezTo>
                    <a:pt x="322" y="133"/>
                    <a:pt x="322" y="133"/>
                    <a:pt x="322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0" y="131"/>
                    <a:pt x="320" y="131"/>
                    <a:pt x="320" y="131"/>
                  </a:cubicBezTo>
                  <a:cubicBezTo>
                    <a:pt x="323" y="130"/>
                    <a:pt x="323" y="130"/>
                    <a:pt x="323" y="130"/>
                  </a:cubicBezTo>
                  <a:cubicBezTo>
                    <a:pt x="325" y="130"/>
                    <a:pt x="325" y="130"/>
                    <a:pt x="325" y="130"/>
                  </a:cubicBezTo>
                  <a:cubicBezTo>
                    <a:pt x="329" y="129"/>
                    <a:pt x="329" y="129"/>
                    <a:pt x="329" y="129"/>
                  </a:cubicBezTo>
                  <a:cubicBezTo>
                    <a:pt x="333" y="127"/>
                    <a:pt x="333" y="127"/>
                    <a:pt x="333" y="127"/>
                  </a:cubicBezTo>
                  <a:cubicBezTo>
                    <a:pt x="336" y="127"/>
                    <a:pt x="336" y="127"/>
                    <a:pt x="336" y="127"/>
                  </a:cubicBezTo>
                  <a:cubicBezTo>
                    <a:pt x="339" y="127"/>
                    <a:pt x="339" y="127"/>
                    <a:pt x="339" y="127"/>
                  </a:cubicBezTo>
                  <a:cubicBezTo>
                    <a:pt x="340" y="128"/>
                    <a:pt x="340" y="128"/>
                    <a:pt x="340" y="128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5" y="128"/>
                    <a:pt x="345" y="128"/>
                    <a:pt x="345" y="128"/>
                  </a:cubicBezTo>
                  <a:cubicBezTo>
                    <a:pt x="346" y="127"/>
                    <a:pt x="346" y="127"/>
                    <a:pt x="346" y="127"/>
                  </a:cubicBezTo>
                  <a:cubicBezTo>
                    <a:pt x="344" y="125"/>
                    <a:pt x="344" y="125"/>
                    <a:pt x="344" y="125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5" y="119"/>
                    <a:pt x="345" y="119"/>
                    <a:pt x="345" y="119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3"/>
                    <a:pt x="347" y="113"/>
                    <a:pt x="347" y="113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3" y="105"/>
                    <a:pt x="353" y="105"/>
                    <a:pt x="353" y="105"/>
                  </a:cubicBezTo>
                  <a:cubicBezTo>
                    <a:pt x="358" y="106"/>
                    <a:pt x="358" y="106"/>
                    <a:pt x="358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4" y="107"/>
                    <a:pt x="364" y="107"/>
                    <a:pt x="364" y="107"/>
                  </a:cubicBezTo>
                  <a:cubicBezTo>
                    <a:pt x="367" y="107"/>
                    <a:pt x="367" y="107"/>
                    <a:pt x="367" y="107"/>
                  </a:cubicBezTo>
                  <a:cubicBezTo>
                    <a:pt x="367" y="109"/>
                    <a:pt x="367" y="109"/>
                    <a:pt x="367" y="109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2" y="106"/>
                    <a:pt x="372" y="106"/>
                    <a:pt x="372" y="106"/>
                  </a:cubicBezTo>
                  <a:cubicBezTo>
                    <a:pt x="374" y="105"/>
                    <a:pt x="374" y="105"/>
                    <a:pt x="374" y="105"/>
                  </a:cubicBezTo>
                  <a:cubicBezTo>
                    <a:pt x="376" y="103"/>
                    <a:pt x="376" y="103"/>
                    <a:pt x="376" y="103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5" y="97"/>
                    <a:pt x="375" y="97"/>
                    <a:pt x="375" y="97"/>
                  </a:cubicBezTo>
                  <a:cubicBezTo>
                    <a:pt x="375" y="94"/>
                    <a:pt x="375" y="94"/>
                    <a:pt x="375" y="94"/>
                  </a:cubicBezTo>
                  <a:cubicBezTo>
                    <a:pt x="375" y="91"/>
                    <a:pt x="375" y="91"/>
                    <a:pt x="375" y="91"/>
                  </a:cubicBezTo>
                  <a:cubicBezTo>
                    <a:pt x="378" y="90"/>
                    <a:pt x="378" y="90"/>
                    <a:pt x="378" y="90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83" y="87"/>
                    <a:pt x="383" y="87"/>
                    <a:pt x="383" y="87"/>
                  </a:cubicBezTo>
                  <a:cubicBezTo>
                    <a:pt x="385" y="85"/>
                    <a:pt x="385" y="85"/>
                    <a:pt x="385" y="85"/>
                  </a:cubicBezTo>
                  <a:cubicBezTo>
                    <a:pt x="385" y="83"/>
                    <a:pt x="385" y="83"/>
                    <a:pt x="385" y="83"/>
                  </a:cubicBezTo>
                  <a:cubicBezTo>
                    <a:pt x="387" y="81"/>
                    <a:pt x="387" y="81"/>
                    <a:pt x="387" y="81"/>
                  </a:cubicBezTo>
                  <a:cubicBezTo>
                    <a:pt x="390" y="81"/>
                    <a:pt x="390" y="81"/>
                    <a:pt x="390" y="81"/>
                  </a:cubicBezTo>
                  <a:cubicBezTo>
                    <a:pt x="392" y="81"/>
                    <a:pt x="392" y="81"/>
                    <a:pt x="392" y="81"/>
                  </a:cubicBezTo>
                  <a:lnTo>
                    <a:pt x="394" y="80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17" name="Freeform 636"/>
            <p:cNvSpPr>
              <a:spLocks/>
            </p:cNvSpPr>
            <p:nvPr/>
          </p:nvSpPr>
          <p:spPr bwMode="gray">
            <a:xfrm>
              <a:off x="6203195" y="2531253"/>
              <a:ext cx="64951" cy="52703"/>
            </a:xfrm>
            <a:custGeom>
              <a:avLst/>
              <a:gdLst>
                <a:gd name="T0" fmla="*/ 60 w 115"/>
                <a:gd name="T1" fmla="*/ 84 h 93"/>
                <a:gd name="T2" fmla="*/ 64 w 115"/>
                <a:gd name="T3" fmla="*/ 75 h 93"/>
                <a:gd name="T4" fmla="*/ 70 w 115"/>
                <a:gd name="T5" fmla="*/ 68 h 93"/>
                <a:gd name="T6" fmla="*/ 76 w 115"/>
                <a:gd name="T7" fmla="*/ 68 h 93"/>
                <a:gd name="T8" fmla="*/ 80 w 115"/>
                <a:gd name="T9" fmla="*/ 70 h 93"/>
                <a:gd name="T10" fmla="*/ 81 w 115"/>
                <a:gd name="T11" fmla="*/ 73 h 93"/>
                <a:gd name="T12" fmla="*/ 86 w 115"/>
                <a:gd name="T13" fmla="*/ 70 h 93"/>
                <a:gd name="T14" fmla="*/ 88 w 115"/>
                <a:gd name="T15" fmla="*/ 65 h 93"/>
                <a:gd name="T16" fmla="*/ 92 w 115"/>
                <a:gd name="T17" fmla="*/ 59 h 93"/>
                <a:gd name="T18" fmla="*/ 93 w 115"/>
                <a:gd name="T19" fmla="*/ 54 h 93"/>
                <a:gd name="T20" fmla="*/ 98 w 115"/>
                <a:gd name="T21" fmla="*/ 47 h 93"/>
                <a:gd name="T22" fmla="*/ 102 w 115"/>
                <a:gd name="T23" fmla="*/ 43 h 93"/>
                <a:gd name="T24" fmla="*/ 104 w 115"/>
                <a:gd name="T25" fmla="*/ 36 h 93"/>
                <a:gd name="T26" fmla="*/ 107 w 115"/>
                <a:gd name="T27" fmla="*/ 29 h 93"/>
                <a:gd name="T28" fmla="*/ 112 w 115"/>
                <a:gd name="T29" fmla="*/ 26 h 93"/>
                <a:gd name="T30" fmla="*/ 115 w 115"/>
                <a:gd name="T31" fmla="*/ 20 h 93"/>
                <a:gd name="T32" fmla="*/ 113 w 115"/>
                <a:gd name="T33" fmla="*/ 16 h 93"/>
                <a:gd name="T34" fmla="*/ 109 w 115"/>
                <a:gd name="T35" fmla="*/ 9 h 93"/>
                <a:gd name="T36" fmla="*/ 101 w 115"/>
                <a:gd name="T37" fmla="*/ 3 h 93"/>
                <a:gd name="T38" fmla="*/ 95 w 115"/>
                <a:gd name="T39" fmla="*/ 7 h 93"/>
                <a:gd name="T40" fmla="*/ 88 w 115"/>
                <a:gd name="T41" fmla="*/ 7 h 93"/>
                <a:gd name="T42" fmla="*/ 80 w 115"/>
                <a:gd name="T43" fmla="*/ 5 h 93"/>
                <a:gd name="T44" fmla="*/ 71 w 115"/>
                <a:gd name="T45" fmla="*/ 8 h 93"/>
                <a:gd name="T46" fmla="*/ 67 w 115"/>
                <a:gd name="T47" fmla="*/ 11 h 93"/>
                <a:gd name="T48" fmla="*/ 60 w 115"/>
                <a:gd name="T49" fmla="*/ 11 h 93"/>
                <a:gd name="T50" fmla="*/ 53 w 115"/>
                <a:gd name="T51" fmla="*/ 7 h 93"/>
                <a:gd name="T52" fmla="*/ 49 w 115"/>
                <a:gd name="T53" fmla="*/ 7 h 93"/>
                <a:gd name="T54" fmla="*/ 44 w 115"/>
                <a:gd name="T55" fmla="*/ 8 h 93"/>
                <a:gd name="T56" fmla="*/ 38 w 115"/>
                <a:gd name="T57" fmla="*/ 5 h 93"/>
                <a:gd name="T58" fmla="*/ 33 w 115"/>
                <a:gd name="T59" fmla="*/ 3 h 93"/>
                <a:gd name="T60" fmla="*/ 27 w 115"/>
                <a:gd name="T61" fmla="*/ 0 h 93"/>
                <a:gd name="T62" fmla="*/ 21 w 115"/>
                <a:gd name="T63" fmla="*/ 2 h 93"/>
                <a:gd name="T64" fmla="*/ 15 w 115"/>
                <a:gd name="T65" fmla="*/ 5 h 93"/>
                <a:gd name="T66" fmla="*/ 13 w 115"/>
                <a:gd name="T67" fmla="*/ 10 h 93"/>
                <a:gd name="T68" fmla="*/ 9 w 115"/>
                <a:gd name="T69" fmla="*/ 14 h 93"/>
                <a:gd name="T70" fmla="*/ 9 w 115"/>
                <a:gd name="T71" fmla="*/ 20 h 93"/>
                <a:gd name="T72" fmla="*/ 9 w 115"/>
                <a:gd name="T73" fmla="*/ 27 h 93"/>
                <a:gd name="T74" fmla="*/ 9 w 115"/>
                <a:gd name="T75" fmla="*/ 32 h 93"/>
                <a:gd name="T76" fmla="*/ 7 w 115"/>
                <a:gd name="T77" fmla="*/ 40 h 93"/>
                <a:gd name="T78" fmla="*/ 4 w 115"/>
                <a:gd name="T79" fmla="*/ 46 h 93"/>
                <a:gd name="T80" fmla="*/ 1 w 115"/>
                <a:gd name="T81" fmla="*/ 48 h 93"/>
                <a:gd name="T82" fmla="*/ 1 w 115"/>
                <a:gd name="T83" fmla="*/ 55 h 93"/>
                <a:gd name="T84" fmla="*/ 0 w 115"/>
                <a:gd name="T85" fmla="*/ 67 h 93"/>
                <a:gd name="T86" fmla="*/ 6 w 115"/>
                <a:gd name="T87" fmla="*/ 74 h 93"/>
                <a:gd name="T88" fmla="*/ 10 w 115"/>
                <a:gd name="T89" fmla="*/ 73 h 93"/>
                <a:gd name="T90" fmla="*/ 15 w 115"/>
                <a:gd name="T91" fmla="*/ 74 h 93"/>
                <a:gd name="T92" fmla="*/ 21 w 115"/>
                <a:gd name="T93" fmla="*/ 78 h 93"/>
                <a:gd name="T94" fmla="*/ 24 w 115"/>
                <a:gd name="T95" fmla="*/ 80 h 93"/>
                <a:gd name="T96" fmla="*/ 27 w 115"/>
                <a:gd name="T97" fmla="*/ 83 h 93"/>
                <a:gd name="T98" fmla="*/ 27 w 115"/>
                <a:gd name="T99" fmla="*/ 88 h 93"/>
                <a:gd name="T100" fmla="*/ 31 w 115"/>
                <a:gd name="T101" fmla="*/ 92 h 93"/>
                <a:gd name="T102" fmla="*/ 37 w 115"/>
                <a:gd name="T103" fmla="*/ 92 h 93"/>
                <a:gd name="T104" fmla="*/ 41 w 115"/>
                <a:gd name="T105" fmla="*/ 91 h 93"/>
                <a:gd name="T106" fmla="*/ 48 w 115"/>
                <a:gd name="T107" fmla="*/ 91 h 93"/>
                <a:gd name="T108" fmla="*/ 54 w 115"/>
                <a:gd name="T10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93">
                  <a:moveTo>
                    <a:pt x="56" y="89"/>
                  </a:moveTo>
                  <a:cubicBezTo>
                    <a:pt x="58" y="87"/>
                    <a:pt x="58" y="87"/>
                    <a:pt x="58" y="87"/>
                  </a:cubicBezTo>
                  <a:cubicBezTo>
                    <a:pt x="58" y="87"/>
                    <a:pt x="60" y="84"/>
                    <a:pt x="60" y="84"/>
                  </a:cubicBezTo>
                  <a:cubicBezTo>
                    <a:pt x="60" y="83"/>
                    <a:pt x="59" y="80"/>
                    <a:pt x="59" y="80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6" y="70"/>
                    <a:pt x="86" y="69"/>
                    <a:pt x="86" y="69"/>
                  </a:cubicBezTo>
                  <a:cubicBezTo>
                    <a:pt x="86" y="68"/>
                    <a:pt x="87" y="67"/>
                    <a:pt x="87" y="67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4"/>
                    <a:pt x="89" y="63"/>
                  </a:cubicBezTo>
                  <a:cubicBezTo>
                    <a:pt x="89" y="63"/>
                    <a:pt x="90" y="62"/>
                    <a:pt x="90" y="62"/>
                  </a:cubicBezTo>
                  <a:cubicBezTo>
                    <a:pt x="90" y="62"/>
                    <a:pt x="92" y="59"/>
                    <a:pt x="92" y="59"/>
                  </a:cubicBezTo>
                  <a:cubicBezTo>
                    <a:pt x="92" y="58"/>
                    <a:pt x="92" y="57"/>
                    <a:pt x="92" y="57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5" y="6"/>
                    <a:pt x="84" y="6"/>
                  </a:cubicBezTo>
                  <a:cubicBezTo>
                    <a:pt x="83" y="6"/>
                    <a:pt x="80" y="5"/>
                    <a:pt x="80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5" y="9"/>
                    <a:pt x="55" y="9"/>
                  </a:cubicBezTo>
                  <a:cubicBezTo>
                    <a:pt x="55" y="9"/>
                    <a:pt x="53" y="7"/>
                    <a:pt x="53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4" y="90"/>
                    <a:pt x="54" y="90"/>
                    <a:pt x="54" y="90"/>
                  </a:cubicBezTo>
                  <a:lnTo>
                    <a:pt x="56" y="8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18" name="Freeform 1917"/>
            <p:cNvSpPr>
              <a:spLocks/>
            </p:cNvSpPr>
            <p:nvPr/>
          </p:nvSpPr>
          <p:spPr bwMode="gray">
            <a:xfrm>
              <a:off x="6276312" y="2320069"/>
              <a:ext cx="36744" cy="18557"/>
            </a:xfrm>
            <a:custGeom>
              <a:avLst/>
              <a:gdLst>
                <a:gd name="T0" fmla="*/ 24 w 66"/>
                <a:gd name="T1" fmla="*/ 29 h 32"/>
                <a:gd name="T2" fmla="*/ 22 w 66"/>
                <a:gd name="T3" fmla="*/ 31 h 32"/>
                <a:gd name="T4" fmla="*/ 19 w 66"/>
                <a:gd name="T5" fmla="*/ 32 h 32"/>
                <a:gd name="T6" fmla="*/ 15 w 66"/>
                <a:gd name="T7" fmla="*/ 32 h 32"/>
                <a:gd name="T8" fmla="*/ 13 w 66"/>
                <a:gd name="T9" fmla="*/ 31 h 32"/>
                <a:gd name="T10" fmla="*/ 11 w 66"/>
                <a:gd name="T11" fmla="*/ 30 h 32"/>
                <a:gd name="T12" fmla="*/ 8 w 66"/>
                <a:gd name="T13" fmla="*/ 28 h 32"/>
                <a:gd name="T14" fmla="*/ 6 w 66"/>
                <a:gd name="T15" fmla="*/ 26 h 32"/>
                <a:gd name="T16" fmla="*/ 3 w 66"/>
                <a:gd name="T17" fmla="*/ 25 h 32"/>
                <a:gd name="T18" fmla="*/ 1 w 66"/>
                <a:gd name="T19" fmla="*/ 23 h 32"/>
                <a:gd name="T20" fmla="*/ 0 w 66"/>
                <a:gd name="T21" fmla="*/ 21 h 32"/>
                <a:gd name="T22" fmla="*/ 3 w 66"/>
                <a:gd name="T23" fmla="*/ 20 h 32"/>
                <a:gd name="T24" fmla="*/ 4 w 66"/>
                <a:gd name="T25" fmla="*/ 19 h 32"/>
                <a:gd name="T26" fmla="*/ 4 w 66"/>
                <a:gd name="T27" fmla="*/ 16 h 32"/>
                <a:gd name="T28" fmla="*/ 4 w 66"/>
                <a:gd name="T29" fmla="*/ 14 h 32"/>
                <a:gd name="T30" fmla="*/ 5 w 66"/>
                <a:gd name="T31" fmla="*/ 13 h 32"/>
                <a:gd name="T32" fmla="*/ 6 w 66"/>
                <a:gd name="T33" fmla="*/ 11 h 32"/>
                <a:gd name="T34" fmla="*/ 9 w 66"/>
                <a:gd name="T35" fmla="*/ 10 h 32"/>
                <a:gd name="T36" fmla="*/ 10 w 66"/>
                <a:gd name="T37" fmla="*/ 7 h 32"/>
                <a:gd name="T38" fmla="*/ 11 w 66"/>
                <a:gd name="T39" fmla="*/ 7 h 32"/>
                <a:gd name="T40" fmla="*/ 14 w 66"/>
                <a:gd name="T41" fmla="*/ 9 h 32"/>
                <a:gd name="T42" fmla="*/ 20 w 66"/>
                <a:gd name="T43" fmla="*/ 10 h 32"/>
                <a:gd name="T44" fmla="*/ 26 w 66"/>
                <a:gd name="T45" fmla="*/ 9 h 32"/>
                <a:gd name="T46" fmla="*/ 29 w 66"/>
                <a:gd name="T47" fmla="*/ 6 h 32"/>
                <a:gd name="T48" fmla="*/ 32 w 66"/>
                <a:gd name="T49" fmla="*/ 5 h 32"/>
                <a:gd name="T50" fmla="*/ 37 w 66"/>
                <a:gd name="T51" fmla="*/ 5 h 32"/>
                <a:gd name="T52" fmla="*/ 42 w 66"/>
                <a:gd name="T53" fmla="*/ 2 h 32"/>
                <a:gd name="T54" fmla="*/ 46 w 66"/>
                <a:gd name="T55" fmla="*/ 0 h 32"/>
                <a:gd name="T56" fmla="*/ 51 w 66"/>
                <a:gd name="T57" fmla="*/ 0 h 32"/>
                <a:gd name="T58" fmla="*/ 54 w 66"/>
                <a:gd name="T59" fmla="*/ 2 h 32"/>
                <a:gd name="T60" fmla="*/ 58 w 66"/>
                <a:gd name="T61" fmla="*/ 2 h 32"/>
                <a:gd name="T62" fmla="*/ 61 w 66"/>
                <a:gd name="T63" fmla="*/ 4 h 32"/>
                <a:gd name="T64" fmla="*/ 63 w 66"/>
                <a:gd name="T65" fmla="*/ 6 h 32"/>
                <a:gd name="T66" fmla="*/ 65 w 66"/>
                <a:gd name="T67" fmla="*/ 7 h 32"/>
                <a:gd name="T68" fmla="*/ 64 w 66"/>
                <a:gd name="T69" fmla="*/ 9 h 32"/>
                <a:gd name="T70" fmla="*/ 60 w 66"/>
                <a:gd name="T71" fmla="*/ 10 h 32"/>
                <a:gd name="T72" fmla="*/ 58 w 66"/>
                <a:gd name="T73" fmla="*/ 12 h 32"/>
                <a:gd name="T74" fmla="*/ 55 w 66"/>
                <a:gd name="T75" fmla="*/ 16 h 32"/>
                <a:gd name="T76" fmla="*/ 54 w 66"/>
                <a:gd name="T77" fmla="*/ 19 h 32"/>
                <a:gd name="T78" fmla="*/ 53 w 66"/>
                <a:gd name="T79" fmla="*/ 21 h 32"/>
                <a:gd name="T80" fmla="*/ 52 w 66"/>
                <a:gd name="T81" fmla="*/ 23 h 32"/>
                <a:gd name="T82" fmla="*/ 50 w 66"/>
                <a:gd name="T83" fmla="*/ 26 h 32"/>
                <a:gd name="T84" fmla="*/ 46 w 66"/>
                <a:gd name="T85" fmla="*/ 29 h 32"/>
                <a:gd name="T86" fmla="*/ 43 w 66"/>
                <a:gd name="T87" fmla="*/ 29 h 32"/>
                <a:gd name="T88" fmla="*/ 39 w 66"/>
                <a:gd name="T89" fmla="*/ 29 h 32"/>
                <a:gd name="T90" fmla="*/ 34 w 66"/>
                <a:gd name="T91" fmla="*/ 30 h 32"/>
                <a:gd name="T92" fmla="*/ 28 w 66"/>
                <a:gd name="T9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" h="32">
                  <a:moveTo>
                    <a:pt x="25" y="30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8" y="31"/>
                    <a:pt x="28" y="31"/>
                    <a:pt x="28" y="31"/>
                  </a:cubicBezTo>
                  <a:lnTo>
                    <a:pt x="25" y="3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grpSp>
          <p:nvGrpSpPr>
            <p:cNvPr id="1919" name="Group 1918"/>
            <p:cNvGrpSpPr/>
            <p:nvPr/>
          </p:nvGrpSpPr>
          <p:grpSpPr>
            <a:xfrm>
              <a:off x="6138244" y="2284809"/>
              <a:ext cx="784611" cy="211184"/>
              <a:chOff x="4158826" y="2749970"/>
              <a:chExt cx="3119462" cy="839628"/>
            </a:xfrm>
            <a:solidFill>
              <a:srgbClr val="CED5DD"/>
            </a:solidFill>
          </p:grpSpPr>
          <p:grpSp>
            <p:nvGrpSpPr>
              <p:cNvPr id="1932" name="Group 154"/>
              <p:cNvGrpSpPr>
                <a:grpSpLocks/>
              </p:cNvGrpSpPr>
              <p:nvPr/>
            </p:nvGrpSpPr>
            <p:grpSpPr bwMode="auto">
              <a:xfrm>
                <a:off x="4158826" y="3021484"/>
                <a:ext cx="296600" cy="196257"/>
                <a:chOff x="2210" y="2072"/>
                <a:chExt cx="171" cy="114"/>
              </a:xfrm>
              <a:grpFill/>
            </p:grpSpPr>
            <p:sp>
              <p:nvSpPr>
                <p:cNvPr id="1936" name="Freeform 155"/>
                <p:cNvSpPr>
                  <a:spLocks/>
                </p:cNvSpPr>
                <p:nvPr/>
              </p:nvSpPr>
              <p:spPr bwMode="gray">
                <a:xfrm>
                  <a:off x="2210" y="2072"/>
                  <a:ext cx="146" cy="114"/>
                </a:xfrm>
                <a:custGeom>
                  <a:avLst/>
                  <a:gdLst>
                    <a:gd name="T0" fmla="*/ 75 w 113"/>
                    <a:gd name="T1" fmla="*/ 7 h 88"/>
                    <a:gd name="T2" fmla="*/ 80 w 113"/>
                    <a:gd name="T3" fmla="*/ 9 h 88"/>
                    <a:gd name="T4" fmla="*/ 84 w 113"/>
                    <a:gd name="T5" fmla="*/ 11 h 88"/>
                    <a:gd name="T6" fmla="*/ 87 w 113"/>
                    <a:gd name="T7" fmla="*/ 12 h 88"/>
                    <a:gd name="T8" fmla="*/ 90 w 113"/>
                    <a:gd name="T9" fmla="*/ 10 h 88"/>
                    <a:gd name="T10" fmla="*/ 94 w 113"/>
                    <a:gd name="T11" fmla="*/ 12 h 88"/>
                    <a:gd name="T12" fmla="*/ 96 w 113"/>
                    <a:gd name="T13" fmla="*/ 14 h 88"/>
                    <a:gd name="T14" fmla="*/ 100 w 113"/>
                    <a:gd name="T15" fmla="*/ 15 h 88"/>
                    <a:gd name="T16" fmla="*/ 102 w 113"/>
                    <a:gd name="T17" fmla="*/ 17 h 88"/>
                    <a:gd name="T18" fmla="*/ 106 w 113"/>
                    <a:gd name="T19" fmla="*/ 17 h 88"/>
                    <a:gd name="T20" fmla="*/ 111 w 113"/>
                    <a:gd name="T21" fmla="*/ 17 h 88"/>
                    <a:gd name="T22" fmla="*/ 113 w 113"/>
                    <a:gd name="T23" fmla="*/ 19 h 88"/>
                    <a:gd name="T24" fmla="*/ 112 w 113"/>
                    <a:gd name="T25" fmla="*/ 25 h 88"/>
                    <a:gd name="T26" fmla="*/ 106 w 113"/>
                    <a:gd name="T27" fmla="*/ 30 h 88"/>
                    <a:gd name="T28" fmla="*/ 98 w 113"/>
                    <a:gd name="T29" fmla="*/ 33 h 88"/>
                    <a:gd name="T30" fmla="*/ 94 w 113"/>
                    <a:gd name="T31" fmla="*/ 38 h 88"/>
                    <a:gd name="T32" fmla="*/ 88 w 113"/>
                    <a:gd name="T33" fmla="*/ 45 h 88"/>
                    <a:gd name="T34" fmla="*/ 87 w 113"/>
                    <a:gd name="T35" fmla="*/ 53 h 88"/>
                    <a:gd name="T36" fmla="*/ 90 w 113"/>
                    <a:gd name="T37" fmla="*/ 59 h 88"/>
                    <a:gd name="T38" fmla="*/ 83 w 113"/>
                    <a:gd name="T39" fmla="*/ 64 h 88"/>
                    <a:gd name="T40" fmla="*/ 80 w 113"/>
                    <a:gd name="T41" fmla="*/ 71 h 88"/>
                    <a:gd name="T42" fmla="*/ 72 w 113"/>
                    <a:gd name="T43" fmla="*/ 73 h 88"/>
                    <a:gd name="T44" fmla="*/ 69 w 113"/>
                    <a:gd name="T45" fmla="*/ 79 h 88"/>
                    <a:gd name="T46" fmla="*/ 63 w 113"/>
                    <a:gd name="T47" fmla="*/ 81 h 88"/>
                    <a:gd name="T48" fmla="*/ 55 w 113"/>
                    <a:gd name="T49" fmla="*/ 80 h 88"/>
                    <a:gd name="T50" fmla="*/ 49 w 113"/>
                    <a:gd name="T51" fmla="*/ 81 h 88"/>
                    <a:gd name="T52" fmla="*/ 44 w 113"/>
                    <a:gd name="T53" fmla="*/ 83 h 88"/>
                    <a:gd name="T54" fmla="*/ 38 w 113"/>
                    <a:gd name="T55" fmla="*/ 86 h 88"/>
                    <a:gd name="T56" fmla="*/ 32 w 113"/>
                    <a:gd name="T57" fmla="*/ 87 h 88"/>
                    <a:gd name="T58" fmla="*/ 29 w 113"/>
                    <a:gd name="T59" fmla="*/ 82 h 88"/>
                    <a:gd name="T60" fmla="*/ 25 w 113"/>
                    <a:gd name="T61" fmla="*/ 77 h 88"/>
                    <a:gd name="T62" fmla="*/ 18 w 113"/>
                    <a:gd name="T63" fmla="*/ 74 h 88"/>
                    <a:gd name="T64" fmla="*/ 17 w 113"/>
                    <a:gd name="T65" fmla="*/ 70 h 88"/>
                    <a:gd name="T66" fmla="*/ 20 w 113"/>
                    <a:gd name="T67" fmla="*/ 66 h 88"/>
                    <a:gd name="T68" fmla="*/ 20 w 113"/>
                    <a:gd name="T69" fmla="*/ 64 h 88"/>
                    <a:gd name="T70" fmla="*/ 19 w 113"/>
                    <a:gd name="T71" fmla="*/ 60 h 88"/>
                    <a:gd name="T72" fmla="*/ 21 w 113"/>
                    <a:gd name="T73" fmla="*/ 56 h 88"/>
                    <a:gd name="T74" fmla="*/ 18 w 113"/>
                    <a:gd name="T75" fmla="*/ 51 h 88"/>
                    <a:gd name="T76" fmla="*/ 22 w 113"/>
                    <a:gd name="T77" fmla="*/ 46 h 88"/>
                    <a:gd name="T78" fmla="*/ 23 w 113"/>
                    <a:gd name="T79" fmla="*/ 41 h 88"/>
                    <a:gd name="T80" fmla="*/ 23 w 113"/>
                    <a:gd name="T81" fmla="*/ 34 h 88"/>
                    <a:gd name="T82" fmla="*/ 27 w 113"/>
                    <a:gd name="T83" fmla="*/ 28 h 88"/>
                    <a:gd name="T84" fmla="*/ 26 w 113"/>
                    <a:gd name="T85" fmla="*/ 24 h 88"/>
                    <a:gd name="T86" fmla="*/ 20 w 113"/>
                    <a:gd name="T87" fmla="*/ 21 h 88"/>
                    <a:gd name="T88" fmla="*/ 15 w 113"/>
                    <a:gd name="T89" fmla="*/ 22 h 88"/>
                    <a:gd name="T90" fmla="*/ 10 w 113"/>
                    <a:gd name="T91" fmla="*/ 23 h 88"/>
                    <a:gd name="T92" fmla="*/ 8 w 113"/>
                    <a:gd name="T93" fmla="*/ 20 h 88"/>
                    <a:gd name="T94" fmla="*/ 4 w 113"/>
                    <a:gd name="T95" fmla="*/ 18 h 88"/>
                    <a:gd name="T96" fmla="*/ 1 w 113"/>
                    <a:gd name="T97" fmla="*/ 11 h 88"/>
                    <a:gd name="T98" fmla="*/ 5 w 113"/>
                    <a:gd name="T99" fmla="*/ 6 h 88"/>
                    <a:gd name="T100" fmla="*/ 11 w 113"/>
                    <a:gd name="T101" fmla="*/ 1 h 88"/>
                    <a:gd name="T102" fmla="*/ 19 w 113"/>
                    <a:gd name="T103" fmla="*/ 2 h 88"/>
                    <a:gd name="T104" fmla="*/ 30 w 113"/>
                    <a:gd name="T105" fmla="*/ 2 h 88"/>
                    <a:gd name="T106" fmla="*/ 38 w 113"/>
                    <a:gd name="T107" fmla="*/ 3 h 88"/>
                    <a:gd name="T108" fmla="*/ 48 w 113"/>
                    <a:gd name="T109" fmla="*/ 4 h 88"/>
                    <a:gd name="T110" fmla="*/ 55 w 113"/>
                    <a:gd name="T111" fmla="*/ 3 h 88"/>
                    <a:gd name="T112" fmla="*/ 62 w 113"/>
                    <a:gd name="T113" fmla="*/ 4 h 88"/>
                    <a:gd name="T114" fmla="*/ 69 w 113"/>
                    <a:gd name="T115" fmla="*/ 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3" h="88">
                      <a:moveTo>
                        <a:pt x="71" y="5"/>
                      </a:move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5" y="7"/>
                        <a:pt x="75" y="7"/>
                        <a:pt x="75" y="7"/>
                      </a:cubicBezTo>
                      <a:cubicBezTo>
                        <a:pt x="75" y="7"/>
                        <a:pt x="75" y="7"/>
                        <a:pt x="75" y="7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78" y="9"/>
                        <a:pt x="78" y="9"/>
                        <a:pt x="78" y="9"/>
                      </a:cubicBezTo>
                      <a:cubicBezTo>
                        <a:pt x="79" y="9"/>
                        <a:pt x="79" y="9"/>
                        <a:pt x="79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81" y="10"/>
                        <a:pt x="81" y="10"/>
                        <a:pt x="81" y="10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1"/>
                        <a:pt x="83" y="11"/>
                        <a:pt x="83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6" y="11"/>
                        <a:pt x="86" y="11"/>
                        <a:pt x="86" y="11"/>
                      </a:cubicBezTo>
                      <a:cubicBezTo>
                        <a:pt x="86" y="11"/>
                        <a:pt x="86" y="11"/>
                        <a:pt x="86" y="11"/>
                      </a:cubicBezTo>
                      <a:cubicBezTo>
                        <a:pt x="87" y="12"/>
                        <a:pt x="87" y="12"/>
                        <a:pt x="87" y="12"/>
                      </a:cubicBezTo>
                      <a:cubicBezTo>
                        <a:pt x="87" y="12"/>
                        <a:pt x="87" y="12"/>
                        <a:pt x="88" y="12"/>
                      </a:cubicBezTo>
                      <a:cubicBezTo>
                        <a:pt x="88" y="12"/>
                        <a:pt x="89" y="12"/>
                        <a:pt x="89" y="12"/>
                      </a:cubicBez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89" y="10"/>
                        <a:pt x="89" y="10"/>
                        <a:pt x="89" y="10"/>
                      </a:cubicBezTo>
                      <a:cubicBezTo>
                        <a:pt x="89" y="10"/>
                        <a:pt x="89" y="10"/>
                        <a:pt x="89" y="10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91" y="10"/>
                        <a:pt x="91" y="10"/>
                        <a:pt x="91" y="10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93" y="11"/>
                        <a:pt x="93" y="11"/>
                        <a:pt x="93" y="11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5" y="12"/>
                        <a:pt x="95" y="12"/>
                        <a:pt x="95" y="12"/>
                      </a:cubicBezTo>
                      <a:cubicBezTo>
                        <a:pt x="95" y="12"/>
                        <a:pt x="95" y="12"/>
                        <a:pt x="95" y="12"/>
                      </a:cubicBezTo>
                      <a:cubicBezTo>
                        <a:pt x="96" y="13"/>
                        <a:pt x="96" y="13"/>
                        <a:pt x="96" y="13"/>
                      </a:cubicBezTo>
                      <a:cubicBezTo>
                        <a:pt x="96" y="13"/>
                        <a:pt x="96" y="13"/>
                        <a:pt x="96" y="13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7" y="15"/>
                        <a:pt x="97" y="15"/>
                        <a:pt x="97" y="15"/>
                      </a:cubicBezTo>
                      <a:cubicBezTo>
                        <a:pt x="97" y="15"/>
                        <a:pt x="97" y="15"/>
                        <a:pt x="97" y="15"/>
                      </a:cubicBezTo>
                      <a:cubicBezTo>
                        <a:pt x="98" y="15"/>
                        <a:pt x="98" y="15"/>
                        <a:pt x="98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16"/>
                        <a:pt x="103" y="16"/>
                        <a:pt x="103" y="16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cubicBezTo>
                        <a:pt x="105" y="17"/>
                        <a:pt x="105" y="17"/>
                        <a:pt x="105" y="17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7" y="17"/>
                        <a:pt x="107" y="17"/>
                        <a:pt x="107" y="17"/>
                      </a:cubicBezTo>
                      <a:cubicBezTo>
                        <a:pt x="107" y="18"/>
                        <a:pt x="107" y="18"/>
                        <a:pt x="107" y="18"/>
                      </a:cubicBezTo>
                      <a:cubicBezTo>
                        <a:pt x="108" y="18"/>
                        <a:pt x="108" y="18"/>
                        <a:pt x="108" y="18"/>
                      </a:cubicBezTo>
                      <a:cubicBezTo>
                        <a:pt x="109" y="18"/>
                        <a:pt x="109" y="18"/>
                        <a:pt x="109" y="18"/>
                      </a:cubicBezTo>
                      <a:cubicBezTo>
                        <a:pt x="110" y="17"/>
                        <a:pt x="110" y="17"/>
                        <a:pt x="110" y="17"/>
                      </a:cubicBezTo>
                      <a:cubicBezTo>
                        <a:pt x="111" y="17"/>
                        <a:pt x="111" y="17"/>
                        <a:pt x="111" y="17"/>
                      </a:cubicBezTo>
                      <a:cubicBezTo>
                        <a:pt x="111" y="17"/>
                        <a:pt x="111" y="17"/>
                        <a:pt x="111" y="17"/>
                      </a:cubicBezTo>
                      <a:cubicBezTo>
                        <a:pt x="112" y="17"/>
                        <a:pt x="112" y="17"/>
                        <a:pt x="112" y="17"/>
                      </a:cubicBezTo>
                      <a:cubicBezTo>
                        <a:pt x="113" y="17"/>
                        <a:pt x="113" y="17"/>
                        <a:pt x="113" y="17"/>
                      </a:cubicBezTo>
                      <a:cubicBezTo>
                        <a:pt x="113" y="17"/>
                        <a:pt x="113" y="17"/>
                        <a:pt x="113" y="17"/>
                      </a:cubicBezTo>
                      <a:cubicBezTo>
                        <a:pt x="113" y="18"/>
                        <a:pt x="113" y="18"/>
                        <a:pt x="113" y="18"/>
                      </a:cubicBez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113" y="20"/>
                        <a:pt x="113" y="20"/>
                        <a:pt x="113" y="20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2" y="23"/>
                        <a:pt x="112" y="23"/>
                        <a:pt x="112" y="23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11" y="26"/>
                        <a:pt x="111" y="26"/>
                        <a:pt x="111" y="26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27"/>
                        <a:pt x="108" y="28"/>
                        <a:pt x="108" y="28"/>
                      </a:cubicBezTo>
                      <a:cubicBezTo>
                        <a:pt x="107" y="29"/>
                        <a:pt x="106" y="30"/>
                        <a:pt x="106" y="30"/>
                      </a:cubicBezTo>
                      <a:cubicBezTo>
                        <a:pt x="105" y="30"/>
                        <a:pt x="105" y="30"/>
                        <a:pt x="105" y="30"/>
                      </a:cubicBezTo>
                      <a:cubicBezTo>
                        <a:pt x="105" y="30"/>
                        <a:pt x="105" y="30"/>
                        <a:pt x="105" y="30"/>
                      </a:cubicBezTo>
                      <a:cubicBezTo>
                        <a:pt x="103" y="30"/>
                        <a:pt x="103" y="30"/>
                        <a:pt x="103" y="30"/>
                      </a:cubicBezTo>
                      <a:cubicBezTo>
                        <a:pt x="100" y="31"/>
                        <a:pt x="100" y="31"/>
                        <a:pt x="100" y="31"/>
                      </a:cubicBezTo>
                      <a:cubicBezTo>
                        <a:pt x="99" y="32"/>
                        <a:pt x="99" y="32"/>
                        <a:pt x="99" y="32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6" y="34"/>
                        <a:pt x="96" y="34"/>
                        <a:pt x="96" y="34"/>
                      </a:cubicBezTo>
                      <a:cubicBezTo>
                        <a:pt x="96" y="35"/>
                        <a:pt x="96" y="35"/>
                        <a:pt x="96" y="35"/>
                      </a:cubicBezTo>
                      <a:cubicBezTo>
                        <a:pt x="96" y="36"/>
                        <a:pt x="96" y="36"/>
                        <a:pt x="96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96" y="37"/>
                        <a:pt x="96" y="37"/>
                        <a:pt x="96" y="37"/>
                      </a:cubicBezTo>
                      <a:cubicBezTo>
                        <a:pt x="94" y="38"/>
                        <a:pt x="94" y="38"/>
                        <a:pt x="94" y="38"/>
                      </a:cubicBezTo>
                      <a:cubicBezTo>
                        <a:pt x="94" y="38"/>
                        <a:pt x="94" y="38"/>
                        <a:pt x="93" y="39"/>
                      </a:cubicBezTo>
                      <a:cubicBezTo>
                        <a:pt x="92" y="40"/>
                        <a:pt x="92" y="40"/>
                        <a:pt x="92" y="40"/>
                      </a:cubicBezTo>
                      <a:cubicBezTo>
                        <a:pt x="91" y="42"/>
                        <a:pt x="91" y="42"/>
                        <a:pt x="91" y="42"/>
                      </a:cubicBezTo>
                      <a:cubicBezTo>
                        <a:pt x="90" y="43"/>
                        <a:pt x="90" y="43"/>
                        <a:pt x="90" y="43"/>
                      </a:cubicBezTo>
                      <a:cubicBezTo>
                        <a:pt x="89" y="43"/>
                        <a:pt x="89" y="43"/>
                        <a:pt x="89" y="43"/>
                      </a:cubicBezTo>
                      <a:cubicBezTo>
                        <a:pt x="88" y="45"/>
                        <a:pt x="88" y="45"/>
                        <a:pt x="88" y="45"/>
                      </a:cubicBezTo>
                      <a:cubicBezTo>
                        <a:pt x="87" y="47"/>
                        <a:pt x="87" y="47"/>
                        <a:pt x="87" y="47"/>
                      </a:cubicBezTo>
                      <a:cubicBezTo>
                        <a:pt x="86" y="48"/>
                        <a:pt x="86" y="48"/>
                        <a:pt x="86" y="48"/>
                      </a:cubicBezTo>
                      <a:cubicBezTo>
                        <a:pt x="86" y="50"/>
                        <a:pt x="86" y="50"/>
                        <a:pt x="86" y="50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3"/>
                        <a:pt x="86" y="53"/>
                        <a:pt x="86" y="53"/>
                      </a:cubicBezTo>
                      <a:cubicBezTo>
                        <a:pt x="87" y="53"/>
                        <a:pt x="87" y="53"/>
                        <a:pt x="87" y="53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88" y="55"/>
                        <a:pt x="88" y="55"/>
                        <a:pt x="88" y="55"/>
                      </a:cubicBezTo>
                      <a:cubicBezTo>
                        <a:pt x="89" y="56"/>
                        <a:pt x="89" y="56"/>
                        <a:pt x="89" y="56"/>
                      </a:cubicBezTo>
                      <a:cubicBezTo>
                        <a:pt x="90" y="57"/>
                        <a:pt x="90" y="57"/>
                        <a:pt x="90" y="57"/>
                      </a:cubicBezTo>
                      <a:cubicBezTo>
                        <a:pt x="90" y="58"/>
                        <a:pt x="90" y="58"/>
                        <a:pt x="90" y="58"/>
                      </a:cubicBezTo>
                      <a:cubicBezTo>
                        <a:pt x="90" y="59"/>
                        <a:pt x="90" y="59"/>
                        <a:pt x="90" y="59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7" y="60"/>
                        <a:pt x="87" y="60"/>
                        <a:pt x="87" y="60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4" y="63"/>
                        <a:pt x="84" y="63"/>
                        <a:pt x="84" y="63"/>
                      </a:cubicBezTo>
                      <a:cubicBezTo>
                        <a:pt x="84" y="63"/>
                        <a:pt x="84" y="63"/>
                        <a:pt x="84" y="63"/>
                      </a:cubicBezTo>
                      <a:cubicBezTo>
                        <a:pt x="83" y="64"/>
                        <a:pt x="83" y="64"/>
                        <a:pt x="83" y="64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2" y="67"/>
                        <a:pt x="82" y="67"/>
                        <a:pt x="82" y="67"/>
                      </a:cubicBezTo>
                      <a:cubicBezTo>
                        <a:pt x="82" y="69"/>
                        <a:pt x="82" y="69"/>
                        <a:pt x="82" y="69"/>
                      </a:cubicBezTo>
                      <a:cubicBezTo>
                        <a:pt x="81" y="70"/>
                        <a:pt x="81" y="70"/>
                        <a:pt x="81" y="70"/>
                      </a:cubicBezTo>
                      <a:cubicBezTo>
                        <a:pt x="80" y="70"/>
                        <a:pt x="80" y="70"/>
                        <a:pt x="80" y="70"/>
                      </a:cubicBezTo>
                      <a:cubicBezTo>
                        <a:pt x="80" y="71"/>
                        <a:pt x="80" y="71"/>
                        <a:pt x="80" y="71"/>
                      </a:cubicBezTo>
                      <a:cubicBezTo>
                        <a:pt x="79" y="72"/>
                        <a:pt x="79" y="72"/>
                        <a:pt x="79" y="72"/>
                      </a:cubicBezTo>
                      <a:cubicBezTo>
                        <a:pt x="78" y="72"/>
                        <a:pt x="78" y="72"/>
                        <a:pt x="78" y="72"/>
                      </a:cubicBezTo>
                      <a:cubicBezTo>
                        <a:pt x="75" y="72"/>
                        <a:pt x="75" y="72"/>
                        <a:pt x="75" y="72"/>
                      </a:cubicBezTo>
                      <a:cubicBezTo>
                        <a:pt x="75" y="72"/>
                        <a:pt x="75" y="72"/>
                        <a:pt x="75" y="72"/>
                      </a:cubicBezTo>
                      <a:cubicBezTo>
                        <a:pt x="74" y="73"/>
                        <a:pt x="74" y="73"/>
                        <a:pt x="74" y="73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4"/>
                        <a:pt x="71" y="74"/>
                        <a:pt x="71" y="74"/>
                      </a:cubicBezTo>
                      <a:cubicBezTo>
                        <a:pt x="71" y="75"/>
                        <a:pt x="71" y="75"/>
                        <a:pt x="71" y="75"/>
                      </a:cubicBezTo>
                      <a:cubicBezTo>
                        <a:pt x="71" y="76"/>
                        <a:pt x="71" y="76"/>
                        <a:pt x="71" y="76"/>
                      </a:cubicBezTo>
                      <a:cubicBezTo>
                        <a:pt x="70" y="78"/>
                        <a:pt x="70" y="78"/>
                        <a:pt x="70" y="78"/>
                      </a:cubicBezTo>
                      <a:cubicBezTo>
                        <a:pt x="69" y="79"/>
                        <a:pt x="69" y="79"/>
                        <a:pt x="69" y="79"/>
                      </a:cubicBezTo>
                      <a:cubicBezTo>
                        <a:pt x="69" y="79"/>
                        <a:pt x="69" y="79"/>
                        <a:pt x="69" y="79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65" y="80"/>
                        <a:pt x="65" y="80"/>
                        <a:pt x="65" y="80"/>
                      </a:cubicBezTo>
                      <a:cubicBezTo>
                        <a:pt x="64" y="80"/>
                        <a:pt x="64" y="80"/>
                        <a:pt x="64" y="80"/>
                      </a:cubicBezTo>
                      <a:cubicBezTo>
                        <a:pt x="64" y="80"/>
                        <a:pt x="64" y="80"/>
                        <a:pt x="64" y="80"/>
                      </a:cubicBezTo>
                      <a:cubicBezTo>
                        <a:pt x="63" y="81"/>
                        <a:pt x="63" y="81"/>
                        <a:pt x="63" y="81"/>
                      </a:cubicBezTo>
                      <a:cubicBezTo>
                        <a:pt x="61" y="81"/>
                        <a:pt x="61" y="81"/>
                        <a:pt x="61" y="81"/>
                      </a:cubicBezTo>
                      <a:cubicBezTo>
                        <a:pt x="60" y="81"/>
                        <a:pt x="60" y="81"/>
                        <a:pt x="60" y="81"/>
                      </a:cubicBezTo>
                      <a:cubicBezTo>
                        <a:pt x="58" y="81"/>
                        <a:pt x="58" y="81"/>
                        <a:pt x="58" y="81"/>
                      </a:cubicBezTo>
                      <a:cubicBezTo>
                        <a:pt x="58" y="80"/>
                        <a:pt x="58" y="80"/>
                        <a:pt x="58" y="80"/>
                      </a:cubicBezTo>
                      <a:cubicBezTo>
                        <a:pt x="56" y="80"/>
                        <a:pt x="56" y="80"/>
                        <a:pt x="56" y="80"/>
                      </a:cubicBezTo>
                      <a:cubicBezTo>
                        <a:pt x="55" y="80"/>
                        <a:pt x="55" y="80"/>
                        <a:pt x="55" y="80"/>
                      </a:cubicBezTo>
                      <a:cubicBezTo>
                        <a:pt x="54" y="80"/>
                        <a:pt x="54" y="80"/>
                        <a:pt x="54" y="80"/>
                      </a:cubicBezTo>
                      <a:cubicBezTo>
                        <a:pt x="53" y="80"/>
                        <a:pt x="53" y="80"/>
                        <a:pt x="53" y="80"/>
                      </a:cubicBezTo>
                      <a:cubicBezTo>
                        <a:pt x="53" y="80"/>
                        <a:pt x="53" y="80"/>
                        <a:pt x="53" y="80"/>
                      </a:cubicBezTo>
                      <a:cubicBezTo>
                        <a:pt x="52" y="81"/>
                        <a:pt x="52" y="81"/>
                        <a:pt x="52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9" y="81"/>
                        <a:pt x="49" y="81"/>
                        <a:pt x="49" y="81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7" y="81"/>
                        <a:pt x="47" y="81"/>
                        <a:pt x="47" y="81"/>
                      </a:cubicBezTo>
                      <a:cubicBezTo>
                        <a:pt x="46" y="81"/>
                        <a:pt x="46" y="81"/>
                        <a:pt x="46" y="81"/>
                      </a:cubicBezTo>
                      <a:cubicBezTo>
                        <a:pt x="46" y="81"/>
                        <a:pt x="46" y="81"/>
                        <a:pt x="46" y="81"/>
                      </a:cubicBezTo>
                      <a:cubicBezTo>
                        <a:pt x="45" y="82"/>
                        <a:pt x="45" y="82"/>
                        <a:pt x="45" y="82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43" y="83"/>
                        <a:pt x="43" y="83"/>
                        <a:pt x="43" y="83"/>
                      </a:cubicBezTo>
                      <a:cubicBezTo>
                        <a:pt x="42" y="83"/>
                        <a:pt x="42" y="83"/>
                        <a:pt x="42" y="83"/>
                      </a:cubicBezTo>
                      <a:cubicBezTo>
                        <a:pt x="40" y="83"/>
                        <a:pt x="40" y="83"/>
                        <a:pt x="40" y="83"/>
                      </a:cubicBezTo>
                      <a:cubicBezTo>
                        <a:pt x="38" y="85"/>
                        <a:pt x="38" y="85"/>
                        <a:pt x="38" y="85"/>
                      </a:cubicBezTo>
                      <a:cubicBezTo>
                        <a:pt x="38" y="85"/>
                        <a:pt x="38" y="85"/>
                        <a:pt x="38" y="85"/>
                      </a:cubicBezTo>
                      <a:cubicBezTo>
                        <a:pt x="38" y="86"/>
                        <a:pt x="38" y="86"/>
                        <a:pt x="38" y="86"/>
                      </a:cubicBezTo>
                      <a:cubicBezTo>
                        <a:pt x="37" y="87"/>
                        <a:pt x="37" y="87"/>
                        <a:pt x="37" y="87"/>
                      </a:cubicBezTo>
                      <a:cubicBezTo>
                        <a:pt x="37" y="88"/>
                        <a:pt x="37" y="88"/>
                        <a:pt x="37" y="88"/>
                      </a:cubicBezTo>
                      <a:cubicBezTo>
                        <a:pt x="35" y="88"/>
                        <a:pt x="35" y="88"/>
                        <a:pt x="35" y="88"/>
                      </a:cubicBezTo>
                      <a:cubicBezTo>
                        <a:pt x="34" y="88"/>
                        <a:pt x="34" y="88"/>
                        <a:pt x="34" y="88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3" y="88"/>
                        <a:pt x="32" y="87"/>
                      </a:cubicBezTo>
                      <a:cubicBezTo>
                        <a:pt x="32" y="87"/>
                        <a:pt x="31" y="87"/>
                        <a:pt x="31" y="87"/>
                      </a:cubicBezTo>
                      <a:cubicBezTo>
                        <a:pt x="31" y="86"/>
                        <a:pt x="31" y="86"/>
                        <a:pt x="31" y="86"/>
                      </a:cubicBezTo>
                      <a:cubicBezTo>
                        <a:pt x="30" y="85"/>
                        <a:pt x="30" y="85"/>
                        <a:pt x="30" y="85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29" y="82"/>
                        <a:pt x="29" y="82"/>
                        <a:pt x="29" y="82"/>
                      </a:cubicBezTo>
                      <a:cubicBezTo>
                        <a:pt x="28" y="82"/>
                        <a:pt x="28" y="82"/>
                        <a:pt x="28" y="82"/>
                      </a:cubicBezTo>
                      <a:cubicBezTo>
                        <a:pt x="28" y="81"/>
                        <a:pt x="28" y="81"/>
                        <a:pt x="28" y="81"/>
                      </a:cubicBezTo>
                      <a:cubicBezTo>
                        <a:pt x="28" y="79"/>
                        <a:pt x="28" y="79"/>
                        <a:pt x="28" y="79"/>
                      </a:cubicBezTo>
                      <a:cubicBezTo>
                        <a:pt x="28" y="78"/>
                        <a:pt x="28" y="78"/>
                        <a:pt x="28" y="78"/>
                      </a:cubicBezTo>
                      <a:cubicBezTo>
                        <a:pt x="27" y="78"/>
                        <a:pt x="27" y="78"/>
                        <a:pt x="27" y="78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4" y="76"/>
                        <a:pt x="24" y="76"/>
                        <a:pt x="24" y="76"/>
                      </a:cubicBezTo>
                      <a:cubicBezTo>
                        <a:pt x="23" y="75"/>
                        <a:pt x="23" y="75"/>
                        <a:pt x="23" y="75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19" y="74"/>
                        <a:pt x="19" y="74"/>
                        <a:pt x="19" y="74"/>
                      </a:cubicBezTo>
                      <a:cubicBezTo>
                        <a:pt x="18" y="74"/>
                        <a:pt x="18" y="74"/>
                        <a:pt x="18" y="74"/>
                      </a:cubicBezTo>
                      <a:cubicBezTo>
                        <a:pt x="17" y="74"/>
                        <a:pt x="17" y="74"/>
                        <a:pt x="17" y="74"/>
                      </a:cubicBezTo>
                      <a:cubicBezTo>
                        <a:pt x="18" y="74"/>
                        <a:pt x="18" y="74"/>
                        <a:pt x="18" y="74"/>
                      </a:cubicBezTo>
                      <a:cubicBezTo>
                        <a:pt x="18" y="72"/>
                        <a:pt x="18" y="72"/>
                        <a:pt x="18" y="72"/>
                      </a:cubicBezTo>
                      <a:cubicBezTo>
                        <a:pt x="17" y="72"/>
                        <a:pt x="17" y="72"/>
                        <a:pt x="17" y="72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7" y="69"/>
                        <a:pt x="17" y="69"/>
                        <a:pt x="17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7"/>
                        <a:pt x="18" y="67"/>
                        <a:pt x="18" y="67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5"/>
                        <a:pt x="21" y="65"/>
                        <a:pt x="21" y="65"/>
                      </a:cubicBezTo>
                      <a:cubicBezTo>
                        <a:pt x="21" y="65"/>
                        <a:pt x="21" y="65"/>
                        <a:pt x="21" y="65"/>
                      </a:cubicBezTo>
                      <a:cubicBezTo>
                        <a:pt x="21" y="65"/>
                        <a:pt x="21" y="65"/>
                        <a:pt x="21" y="65"/>
                      </a:cubicBezTo>
                      <a:cubicBezTo>
                        <a:pt x="20" y="64"/>
                        <a:pt x="20" y="64"/>
                        <a:pt x="20" y="64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1" y="55"/>
                        <a:pt x="21" y="55"/>
                        <a:pt x="21" y="55"/>
                      </a:cubicBez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3"/>
                        <a:pt x="20" y="53"/>
                        <a:pt x="19" y="52"/>
                      </a:cubicBezTo>
                      <a:cubicBezTo>
                        <a:pt x="19" y="52"/>
                        <a:pt x="19" y="51"/>
                        <a:pt x="19" y="51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20" y="48"/>
                        <a:pt x="20" y="48"/>
                        <a:pt x="20" y="4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3"/>
                        <a:pt x="17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3"/>
                        <a:pt x="4" y="13"/>
                      </a:cubicBezTo>
                      <a:cubicBezTo>
                        <a:pt x="4" y="12"/>
                        <a:pt x="4" y="13"/>
                        <a:pt x="3" y="12"/>
                      </a:cubicBezTo>
                      <a:cubicBezTo>
                        <a:pt x="3" y="11"/>
                        <a:pt x="1" y="11"/>
                        <a:pt x="1" y="11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0" y="10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0" y="2"/>
                        <a:pt x="11" y="1"/>
                      </a:cubicBezTo>
                      <a:cubicBezTo>
                        <a:pt x="11" y="1"/>
                        <a:pt x="12" y="0"/>
                        <a:pt x="12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7" y="0"/>
                      </a:cubicBezTo>
                      <a:cubicBezTo>
                        <a:pt x="18" y="0"/>
                        <a:pt x="18" y="1"/>
                        <a:pt x="18" y="1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3"/>
                        <a:pt x="38" y="3"/>
                        <a:pt x="38" y="3"/>
                      </a:cubicBezTo>
                      <a:cubicBezTo>
                        <a:pt x="39" y="3"/>
                        <a:pt x="40" y="3"/>
                        <a:pt x="40" y="3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5" y="4"/>
                        <a:pt x="45" y="4"/>
                        <a:pt x="45" y="4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9" y="6"/>
                        <a:pt x="69" y="6"/>
                        <a:pt x="69" y="6"/>
                      </a:cubicBezTo>
                      <a:lnTo>
                        <a:pt x="71" y="5"/>
                      </a:ln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7" name="Freeform 156"/>
                <p:cNvSpPr>
                  <a:spLocks/>
                </p:cNvSpPr>
                <p:nvPr/>
              </p:nvSpPr>
              <p:spPr bwMode="gray">
                <a:xfrm>
                  <a:off x="2338" y="2142"/>
                  <a:ext cx="9" cy="5"/>
                </a:xfrm>
                <a:custGeom>
                  <a:avLst/>
                  <a:gdLst>
                    <a:gd name="T0" fmla="*/ 5 w 7"/>
                    <a:gd name="T1" fmla="*/ 2 h 4"/>
                    <a:gd name="T2" fmla="*/ 3 w 7"/>
                    <a:gd name="T3" fmla="*/ 0 h 4"/>
                    <a:gd name="T4" fmla="*/ 2 w 7"/>
                    <a:gd name="T5" fmla="*/ 3 h 4"/>
                    <a:gd name="T6" fmla="*/ 5 w 7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4">
                      <a:moveTo>
                        <a:pt x="5" y="2"/>
                      </a:moveTo>
                      <a:cubicBezTo>
                        <a:pt x="7" y="0"/>
                        <a:pt x="4" y="0"/>
                        <a:pt x="3" y="0"/>
                      </a:cubicBezTo>
                      <a:cubicBezTo>
                        <a:pt x="2" y="0"/>
                        <a:pt x="0" y="2"/>
                        <a:pt x="2" y="3"/>
                      </a:cubicBezTo>
                      <a:cubicBezTo>
                        <a:pt x="3" y="4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8" name="Freeform 157"/>
                <p:cNvSpPr>
                  <a:spLocks/>
                </p:cNvSpPr>
                <p:nvPr/>
              </p:nvSpPr>
              <p:spPr bwMode="gray">
                <a:xfrm>
                  <a:off x="2352" y="2129"/>
                  <a:ext cx="17" cy="12"/>
                </a:xfrm>
                <a:custGeom>
                  <a:avLst/>
                  <a:gdLst>
                    <a:gd name="T0" fmla="*/ 9 w 13"/>
                    <a:gd name="T1" fmla="*/ 1 h 9"/>
                    <a:gd name="T2" fmla="*/ 9 w 13"/>
                    <a:gd name="T3" fmla="*/ 3 h 9"/>
                    <a:gd name="T4" fmla="*/ 12 w 13"/>
                    <a:gd name="T5" fmla="*/ 3 h 9"/>
                    <a:gd name="T6" fmla="*/ 12 w 13"/>
                    <a:gd name="T7" fmla="*/ 5 h 9"/>
                    <a:gd name="T8" fmla="*/ 9 w 13"/>
                    <a:gd name="T9" fmla="*/ 7 h 9"/>
                    <a:gd name="T10" fmla="*/ 7 w 13"/>
                    <a:gd name="T11" fmla="*/ 9 h 9"/>
                    <a:gd name="T12" fmla="*/ 6 w 13"/>
                    <a:gd name="T13" fmla="*/ 8 h 9"/>
                    <a:gd name="T14" fmla="*/ 5 w 13"/>
                    <a:gd name="T15" fmla="*/ 7 h 9"/>
                    <a:gd name="T16" fmla="*/ 3 w 13"/>
                    <a:gd name="T17" fmla="*/ 6 h 9"/>
                    <a:gd name="T18" fmla="*/ 2 w 13"/>
                    <a:gd name="T19" fmla="*/ 4 h 9"/>
                    <a:gd name="T20" fmla="*/ 5 w 13"/>
                    <a:gd name="T21" fmla="*/ 2 h 9"/>
                    <a:gd name="T22" fmla="*/ 10 w 13"/>
                    <a:gd name="T23" fmla="*/ 0 h 9"/>
                    <a:gd name="T24" fmla="*/ 9 w 1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9">
                      <a:moveTo>
                        <a:pt x="9" y="1"/>
                      </a:moveTo>
                      <a:cubicBezTo>
                        <a:pt x="9" y="1"/>
                        <a:pt x="9" y="3"/>
                        <a:pt x="9" y="3"/>
                      </a:cubicBezTo>
                      <a:cubicBezTo>
                        <a:pt x="10" y="3"/>
                        <a:pt x="11" y="3"/>
                        <a:pt x="12" y="3"/>
                      </a:cubicBezTo>
                      <a:cubicBezTo>
                        <a:pt x="13" y="3"/>
                        <a:pt x="13" y="5"/>
                        <a:pt x="12" y="5"/>
                      </a:cubicBezTo>
                      <a:cubicBezTo>
                        <a:pt x="11" y="6"/>
                        <a:pt x="10" y="6"/>
                        <a:pt x="9" y="7"/>
                      </a:cubicBezTo>
                      <a:cubicBezTo>
                        <a:pt x="9" y="8"/>
                        <a:pt x="8" y="9"/>
                        <a:pt x="7" y="9"/>
                      </a:cubicBezTo>
                      <a:cubicBezTo>
                        <a:pt x="7" y="9"/>
                        <a:pt x="7" y="8"/>
                        <a:pt x="6" y="8"/>
                      </a:cubicBezTo>
                      <a:cubicBezTo>
                        <a:pt x="6" y="7"/>
                        <a:pt x="6" y="8"/>
                        <a:pt x="5" y="7"/>
                      </a:cubicBezTo>
                      <a:cubicBezTo>
                        <a:pt x="4" y="6"/>
                        <a:pt x="5" y="5"/>
                        <a:pt x="3" y="6"/>
                      </a:cubicBezTo>
                      <a:cubicBezTo>
                        <a:pt x="2" y="6"/>
                        <a:pt x="0" y="5"/>
                        <a:pt x="2" y="4"/>
                      </a:cubicBezTo>
                      <a:cubicBezTo>
                        <a:pt x="3" y="3"/>
                        <a:pt x="4" y="2"/>
                        <a:pt x="5" y="2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0" y="0"/>
                        <a:pt x="10" y="0"/>
                        <a:pt x="9" y="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9" name="Freeform 158"/>
                <p:cNvSpPr>
                  <a:spLocks/>
                </p:cNvSpPr>
                <p:nvPr/>
              </p:nvSpPr>
              <p:spPr bwMode="gray">
                <a:xfrm>
                  <a:off x="2373" y="2128"/>
                  <a:ext cx="8" cy="5"/>
                </a:xfrm>
                <a:custGeom>
                  <a:avLst/>
                  <a:gdLst>
                    <a:gd name="T0" fmla="*/ 3 w 6"/>
                    <a:gd name="T1" fmla="*/ 3 h 4"/>
                    <a:gd name="T2" fmla="*/ 1 w 6"/>
                    <a:gd name="T3" fmla="*/ 2 h 4"/>
                    <a:gd name="T4" fmla="*/ 0 w 6"/>
                    <a:gd name="T5" fmla="*/ 1 h 4"/>
                    <a:gd name="T6" fmla="*/ 4 w 6"/>
                    <a:gd name="T7" fmla="*/ 1 h 4"/>
                    <a:gd name="T8" fmla="*/ 6 w 6"/>
                    <a:gd name="T9" fmla="*/ 3 h 4"/>
                    <a:gd name="T10" fmla="*/ 6 w 6"/>
                    <a:gd name="T11" fmla="*/ 3 h 4"/>
                    <a:gd name="T12" fmla="*/ 3 w 6"/>
                    <a:gd name="T13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3" y="3"/>
                      </a:move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2" y="1"/>
                        <a:pt x="3" y="0"/>
                        <a:pt x="4" y="1"/>
                      </a:cubicBezTo>
                      <a:cubicBezTo>
                        <a:pt x="5" y="1"/>
                        <a:pt x="4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4"/>
                        <a:pt x="4" y="3"/>
                        <a:pt x="3" y="3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33" name="Freeform 576"/>
              <p:cNvSpPr>
                <a:spLocks/>
              </p:cNvSpPr>
              <p:nvPr/>
            </p:nvSpPr>
            <p:spPr bwMode="gray">
              <a:xfrm>
                <a:off x="4254742" y="2819324"/>
                <a:ext cx="278892" cy="243478"/>
              </a:xfrm>
              <a:custGeom>
                <a:avLst/>
                <a:gdLst>
                  <a:gd name="T0" fmla="*/ 34 w 124"/>
                  <a:gd name="T1" fmla="*/ 99 h 108"/>
                  <a:gd name="T2" fmla="*/ 41 w 124"/>
                  <a:gd name="T3" fmla="*/ 101 h 108"/>
                  <a:gd name="T4" fmla="*/ 46 w 124"/>
                  <a:gd name="T5" fmla="*/ 101 h 108"/>
                  <a:gd name="T6" fmla="*/ 51 w 124"/>
                  <a:gd name="T7" fmla="*/ 102 h 108"/>
                  <a:gd name="T8" fmla="*/ 54 w 124"/>
                  <a:gd name="T9" fmla="*/ 105 h 108"/>
                  <a:gd name="T10" fmla="*/ 59 w 124"/>
                  <a:gd name="T11" fmla="*/ 107 h 108"/>
                  <a:gd name="T12" fmla="*/ 65 w 124"/>
                  <a:gd name="T13" fmla="*/ 108 h 108"/>
                  <a:gd name="T14" fmla="*/ 70 w 124"/>
                  <a:gd name="T15" fmla="*/ 106 h 108"/>
                  <a:gd name="T16" fmla="*/ 70 w 124"/>
                  <a:gd name="T17" fmla="*/ 101 h 108"/>
                  <a:gd name="T18" fmla="*/ 75 w 124"/>
                  <a:gd name="T19" fmla="*/ 97 h 108"/>
                  <a:gd name="T20" fmla="*/ 79 w 124"/>
                  <a:gd name="T21" fmla="*/ 94 h 108"/>
                  <a:gd name="T22" fmla="*/ 82 w 124"/>
                  <a:gd name="T23" fmla="*/ 95 h 108"/>
                  <a:gd name="T24" fmla="*/ 87 w 124"/>
                  <a:gd name="T25" fmla="*/ 97 h 108"/>
                  <a:gd name="T26" fmla="*/ 90 w 124"/>
                  <a:gd name="T27" fmla="*/ 96 h 108"/>
                  <a:gd name="T28" fmla="*/ 91 w 124"/>
                  <a:gd name="T29" fmla="*/ 96 h 108"/>
                  <a:gd name="T30" fmla="*/ 94 w 124"/>
                  <a:gd name="T31" fmla="*/ 98 h 108"/>
                  <a:gd name="T32" fmla="*/ 98 w 124"/>
                  <a:gd name="T33" fmla="*/ 100 h 108"/>
                  <a:gd name="T34" fmla="*/ 103 w 124"/>
                  <a:gd name="T35" fmla="*/ 100 h 108"/>
                  <a:gd name="T36" fmla="*/ 107 w 124"/>
                  <a:gd name="T37" fmla="*/ 98 h 108"/>
                  <a:gd name="T38" fmla="*/ 111 w 124"/>
                  <a:gd name="T39" fmla="*/ 95 h 108"/>
                  <a:gd name="T40" fmla="*/ 114 w 124"/>
                  <a:gd name="T41" fmla="*/ 93 h 108"/>
                  <a:gd name="T42" fmla="*/ 117 w 124"/>
                  <a:gd name="T43" fmla="*/ 90 h 108"/>
                  <a:gd name="T44" fmla="*/ 115 w 124"/>
                  <a:gd name="T45" fmla="*/ 88 h 108"/>
                  <a:gd name="T46" fmla="*/ 110 w 124"/>
                  <a:gd name="T47" fmla="*/ 86 h 108"/>
                  <a:gd name="T48" fmla="*/ 111 w 124"/>
                  <a:gd name="T49" fmla="*/ 81 h 108"/>
                  <a:gd name="T50" fmla="*/ 108 w 124"/>
                  <a:gd name="T51" fmla="*/ 77 h 108"/>
                  <a:gd name="T52" fmla="*/ 111 w 124"/>
                  <a:gd name="T53" fmla="*/ 75 h 108"/>
                  <a:gd name="T54" fmla="*/ 112 w 124"/>
                  <a:gd name="T55" fmla="*/ 72 h 108"/>
                  <a:gd name="T56" fmla="*/ 110 w 124"/>
                  <a:gd name="T57" fmla="*/ 69 h 108"/>
                  <a:gd name="T58" fmla="*/ 111 w 124"/>
                  <a:gd name="T59" fmla="*/ 66 h 108"/>
                  <a:gd name="T60" fmla="*/ 110 w 124"/>
                  <a:gd name="T61" fmla="*/ 63 h 108"/>
                  <a:gd name="T62" fmla="*/ 106 w 124"/>
                  <a:gd name="T63" fmla="*/ 60 h 108"/>
                  <a:gd name="T64" fmla="*/ 103 w 124"/>
                  <a:gd name="T65" fmla="*/ 61 h 108"/>
                  <a:gd name="T66" fmla="*/ 107 w 124"/>
                  <a:gd name="T67" fmla="*/ 54 h 108"/>
                  <a:gd name="T68" fmla="*/ 111 w 124"/>
                  <a:gd name="T69" fmla="*/ 49 h 108"/>
                  <a:gd name="T70" fmla="*/ 115 w 124"/>
                  <a:gd name="T71" fmla="*/ 48 h 108"/>
                  <a:gd name="T72" fmla="*/ 117 w 124"/>
                  <a:gd name="T73" fmla="*/ 42 h 108"/>
                  <a:gd name="T74" fmla="*/ 120 w 124"/>
                  <a:gd name="T75" fmla="*/ 34 h 108"/>
                  <a:gd name="T76" fmla="*/ 123 w 124"/>
                  <a:gd name="T77" fmla="*/ 29 h 108"/>
                  <a:gd name="T78" fmla="*/ 117 w 124"/>
                  <a:gd name="T79" fmla="*/ 27 h 108"/>
                  <a:gd name="T80" fmla="*/ 110 w 124"/>
                  <a:gd name="T81" fmla="*/ 25 h 108"/>
                  <a:gd name="T82" fmla="*/ 104 w 124"/>
                  <a:gd name="T83" fmla="*/ 22 h 108"/>
                  <a:gd name="T84" fmla="*/ 98 w 124"/>
                  <a:gd name="T85" fmla="*/ 19 h 108"/>
                  <a:gd name="T86" fmla="*/ 95 w 124"/>
                  <a:gd name="T87" fmla="*/ 13 h 108"/>
                  <a:gd name="T88" fmla="*/ 91 w 124"/>
                  <a:gd name="T89" fmla="*/ 15 h 108"/>
                  <a:gd name="T90" fmla="*/ 88 w 124"/>
                  <a:gd name="T91" fmla="*/ 10 h 108"/>
                  <a:gd name="T92" fmla="*/ 82 w 124"/>
                  <a:gd name="T93" fmla="*/ 8 h 108"/>
                  <a:gd name="T94" fmla="*/ 78 w 124"/>
                  <a:gd name="T95" fmla="*/ 4 h 108"/>
                  <a:gd name="T96" fmla="*/ 75 w 124"/>
                  <a:gd name="T97" fmla="*/ 0 h 108"/>
                  <a:gd name="T98" fmla="*/ 64 w 124"/>
                  <a:gd name="T99" fmla="*/ 2 h 108"/>
                  <a:gd name="T100" fmla="*/ 61 w 124"/>
                  <a:gd name="T101" fmla="*/ 12 h 108"/>
                  <a:gd name="T102" fmla="*/ 48 w 124"/>
                  <a:gd name="T103" fmla="*/ 19 h 108"/>
                  <a:gd name="T104" fmla="*/ 42 w 124"/>
                  <a:gd name="T105" fmla="*/ 23 h 108"/>
                  <a:gd name="T106" fmla="*/ 31 w 124"/>
                  <a:gd name="T107" fmla="*/ 19 h 108"/>
                  <a:gd name="T108" fmla="*/ 31 w 124"/>
                  <a:gd name="T109" fmla="*/ 31 h 108"/>
                  <a:gd name="T110" fmla="*/ 17 w 124"/>
                  <a:gd name="T111" fmla="*/ 28 h 108"/>
                  <a:gd name="T112" fmla="*/ 3 w 124"/>
                  <a:gd name="T113" fmla="*/ 31 h 108"/>
                  <a:gd name="T114" fmla="*/ 2 w 124"/>
                  <a:gd name="T115" fmla="*/ 39 h 108"/>
                  <a:gd name="T116" fmla="*/ 16 w 124"/>
                  <a:gd name="T117" fmla="*/ 46 h 108"/>
                  <a:gd name="T118" fmla="*/ 27 w 124"/>
                  <a:gd name="T119" fmla="*/ 54 h 108"/>
                  <a:gd name="T120" fmla="*/ 35 w 124"/>
                  <a:gd name="T121" fmla="*/ 68 h 108"/>
                  <a:gd name="T122" fmla="*/ 34 w 124"/>
                  <a:gd name="T123" fmla="*/ 70 h 108"/>
                  <a:gd name="T124" fmla="*/ 32 w 124"/>
                  <a:gd name="T125" fmla="*/ 8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" h="108">
                    <a:moveTo>
                      <a:pt x="28" y="95"/>
                    </a:moveTo>
                    <a:cubicBezTo>
                      <a:pt x="29" y="96"/>
                      <a:pt x="29" y="96"/>
                      <a:pt x="29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0" y="101"/>
                      <a:pt x="40" y="101"/>
                      <a:pt x="40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4" y="102"/>
                      <a:pt x="45" y="102"/>
                    </a:cubicBezTo>
                    <a:cubicBezTo>
                      <a:pt x="45" y="102"/>
                      <a:pt x="46" y="102"/>
                      <a:pt x="46" y="102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8" y="106"/>
                      <a:pt x="58" y="106"/>
                      <a:pt x="58" y="106"/>
                    </a:cubicBezTo>
                    <a:cubicBezTo>
                      <a:pt x="58" y="106"/>
                      <a:pt x="58" y="106"/>
                      <a:pt x="58" y="106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06"/>
                      <a:pt x="70" y="105"/>
                      <a:pt x="70" y="105"/>
                    </a:cubicBezTo>
                    <a:cubicBezTo>
                      <a:pt x="70" y="105"/>
                      <a:pt x="70" y="105"/>
                      <a:pt x="70" y="105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70" y="102"/>
                      <a:pt x="70" y="102"/>
                      <a:pt x="70" y="102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72" y="98"/>
                      <a:pt x="72" y="98"/>
                      <a:pt x="72" y="98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7" y="96"/>
                      <a:pt x="78" y="96"/>
                      <a:pt x="78" y="96"/>
                    </a:cubicBezTo>
                    <a:cubicBezTo>
                      <a:pt x="78" y="96"/>
                      <a:pt x="78" y="95"/>
                      <a:pt x="78" y="95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9" y="95"/>
                      <a:pt x="79" y="95"/>
                      <a:pt x="79" y="95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9" y="96"/>
                      <a:pt x="89" y="96"/>
                      <a:pt x="89" y="96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2" y="96"/>
                      <a:pt x="92" y="96"/>
                      <a:pt x="92" y="96"/>
                    </a:cubicBezTo>
                    <a:cubicBezTo>
                      <a:pt x="92" y="96"/>
                      <a:pt x="92" y="96"/>
                      <a:pt x="92" y="96"/>
                    </a:cubicBezTo>
                    <a:cubicBezTo>
                      <a:pt x="92" y="96"/>
                      <a:pt x="92" y="96"/>
                      <a:pt x="92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99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9" y="101"/>
                      <a:pt x="99" y="101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101"/>
                      <a:pt x="101" y="101"/>
                      <a:pt x="102" y="101"/>
                    </a:cubicBezTo>
                    <a:cubicBezTo>
                      <a:pt x="102" y="101"/>
                      <a:pt x="102" y="101"/>
                      <a:pt x="102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6" y="100"/>
                      <a:pt x="106" y="100"/>
                      <a:pt x="106" y="100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7" y="100"/>
                      <a:pt x="107" y="100"/>
                      <a:pt x="107" y="99"/>
                    </a:cubicBezTo>
                    <a:cubicBezTo>
                      <a:pt x="107" y="99"/>
                      <a:pt x="107" y="99"/>
                      <a:pt x="107" y="99"/>
                    </a:cubicBezTo>
                    <a:cubicBezTo>
                      <a:pt x="107" y="98"/>
                      <a:pt x="107" y="98"/>
                      <a:pt x="107" y="98"/>
                    </a:cubicBezTo>
                    <a:cubicBezTo>
                      <a:pt x="107" y="98"/>
                      <a:pt x="107" y="98"/>
                      <a:pt x="107" y="98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2" y="95"/>
                      <a:pt x="112" y="95"/>
                      <a:pt x="112" y="95"/>
                    </a:cubicBezTo>
                    <a:cubicBezTo>
                      <a:pt x="113" y="94"/>
                      <a:pt x="113" y="94"/>
                      <a:pt x="113" y="94"/>
                    </a:cubicBezTo>
                    <a:cubicBezTo>
                      <a:pt x="113" y="94"/>
                      <a:pt x="113" y="94"/>
                      <a:pt x="113" y="94"/>
                    </a:cubicBezTo>
                    <a:cubicBezTo>
                      <a:pt x="113" y="94"/>
                      <a:pt x="113" y="94"/>
                      <a:pt x="113" y="94"/>
                    </a:cubicBezTo>
                    <a:cubicBezTo>
                      <a:pt x="113" y="94"/>
                      <a:pt x="113" y="94"/>
                      <a:pt x="113" y="94"/>
                    </a:cubicBezTo>
                    <a:cubicBezTo>
                      <a:pt x="114" y="93"/>
                      <a:pt x="114" y="93"/>
                      <a:pt x="114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6" y="91"/>
                      <a:pt x="116" y="91"/>
                      <a:pt x="116" y="91"/>
                    </a:cubicBezTo>
                    <a:cubicBezTo>
                      <a:pt x="116" y="91"/>
                      <a:pt x="116" y="91"/>
                      <a:pt x="116" y="91"/>
                    </a:cubicBezTo>
                    <a:cubicBezTo>
                      <a:pt x="116" y="90"/>
                      <a:pt x="116" y="90"/>
                      <a:pt x="116" y="90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17" y="88"/>
                      <a:pt x="117" y="88"/>
                      <a:pt x="117" y="88"/>
                    </a:cubicBezTo>
                    <a:cubicBezTo>
                      <a:pt x="117" y="88"/>
                      <a:pt x="117" y="88"/>
                      <a:pt x="117" y="88"/>
                    </a:cubicBezTo>
                    <a:cubicBezTo>
                      <a:pt x="116" y="88"/>
                      <a:pt x="116" y="88"/>
                      <a:pt x="116" y="88"/>
                    </a:cubicBezTo>
                    <a:cubicBezTo>
                      <a:pt x="116" y="88"/>
                      <a:pt x="115" y="88"/>
                      <a:pt x="115" y="88"/>
                    </a:cubicBezTo>
                    <a:cubicBezTo>
                      <a:pt x="115" y="88"/>
                      <a:pt x="115" y="89"/>
                      <a:pt x="115" y="88"/>
                    </a:cubicBezTo>
                    <a:cubicBezTo>
                      <a:pt x="115" y="88"/>
                      <a:pt x="114" y="88"/>
                      <a:pt x="114" y="88"/>
                    </a:cubicBezTo>
                    <a:cubicBezTo>
                      <a:pt x="114" y="88"/>
                      <a:pt x="113" y="88"/>
                      <a:pt x="113" y="88"/>
                    </a:cubicBezTo>
                    <a:cubicBezTo>
                      <a:pt x="113" y="87"/>
                      <a:pt x="113" y="87"/>
                      <a:pt x="113" y="87"/>
                    </a:cubicBezTo>
                    <a:cubicBezTo>
                      <a:pt x="113" y="87"/>
                      <a:pt x="112" y="87"/>
                      <a:pt x="112" y="87"/>
                    </a:cubicBezTo>
                    <a:cubicBezTo>
                      <a:pt x="112" y="87"/>
                      <a:pt x="112" y="87"/>
                      <a:pt x="112" y="87"/>
                    </a:cubicBezTo>
                    <a:cubicBezTo>
                      <a:pt x="112" y="87"/>
                      <a:pt x="111" y="87"/>
                      <a:pt x="111" y="87"/>
                    </a:cubicBezTo>
                    <a:cubicBezTo>
                      <a:pt x="111" y="87"/>
                      <a:pt x="111" y="87"/>
                      <a:pt x="111" y="87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10" y="84"/>
                      <a:pt x="110" y="84"/>
                      <a:pt x="110" y="84"/>
                    </a:cubicBezTo>
                    <a:cubicBezTo>
                      <a:pt x="110" y="84"/>
                      <a:pt x="110" y="84"/>
                      <a:pt x="110" y="84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10" y="83"/>
                      <a:pt x="111" y="82"/>
                      <a:pt x="111" y="82"/>
                    </a:cubicBezTo>
                    <a:cubicBezTo>
                      <a:pt x="111" y="82"/>
                      <a:pt x="111" y="82"/>
                      <a:pt x="111" y="82"/>
                    </a:cubicBezTo>
                    <a:cubicBezTo>
                      <a:pt x="111" y="81"/>
                      <a:pt x="111" y="81"/>
                      <a:pt x="111" y="81"/>
                    </a:cubicBezTo>
                    <a:cubicBezTo>
                      <a:pt x="111" y="81"/>
                      <a:pt x="112" y="81"/>
                      <a:pt x="112" y="81"/>
                    </a:cubicBezTo>
                    <a:cubicBezTo>
                      <a:pt x="112" y="81"/>
                      <a:pt x="111" y="80"/>
                      <a:pt x="111" y="80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0" y="79"/>
                      <a:pt x="110" y="79"/>
                      <a:pt x="110" y="79"/>
                    </a:cubicBezTo>
                    <a:cubicBezTo>
                      <a:pt x="110" y="79"/>
                      <a:pt x="110" y="79"/>
                      <a:pt x="110" y="79"/>
                    </a:cubicBezTo>
                    <a:cubicBezTo>
                      <a:pt x="110" y="79"/>
                      <a:pt x="109" y="79"/>
                      <a:pt x="109" y="79"/>
                    </a:cubicBezTo>
                    <a:cubicBezTo>
                      <a:pt x="109" y="79"/>
                      <a:pt x="109" y="78"/>
                      <a:pt x="109" y="78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08" y="77"/>
                      <a:pt x="108" y="77"/>
                      <a:pt x="108" y="77"/>
                    </a:cubicBezTo>
                    <a:cubicBezTo>
                      <a:pt x="108" y="77"/>
                      <a:pt x="108" y="77"/>
                      <a:pt x="108" y="77"/>
                    </a:cubicBezTo>
                    <a:cubicBezTo>
                      <a:pt x="108" y="77"/>
                      <a:pt x="108" y="77"/>
                      <a:pt x="108" y="77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8" y="76"/>
                      <a:pt x="108" y="75"/>
                      <a:pt x="108" y="75"/>
                    </a:cubicBezTo>
                    <a:cubicBezTo>
                      <a:pt x="108" y="75"/>
                      <a:pt x="109" y="75"/>
                      <a:pt x="109" y="75"/>
                    </a:cubicBezTo>
                    <a:cubicBezTo>
                      <a:pt x="109" y="75"/>
                      <a:pt x="110" y="75"/>
                      <a:pt x="110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2" y="75"/>
                      <a:pt x="112" y="75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3" y="73"/>
                    </a:cubicBezTo>
                    <a:cubicBezTo>
                      <a:pt x="113" y="73"/>
                      <a:pt x="113" y="73"/>
                      <a:pt x="113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10" y="68"/>
                      <a:pt x="109" y="68"/>
                      <a:pt x="110" y="68"/>
                    </a:cubicBezTo>
                    <a:cubicBezTo>
                      <a:pt x="110" y="68"/>
                      <a:pt x="110" y="67"/>
                      <a:pt x="110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7"/>
                      <a:pt x="111" y="67"/>
                      <a:pt x="111" y="67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2" y="66"/>
                      <a:pt x="112" y="66"/>
                      <a:pt x="112" y="66"/>
                    </a:cubicBezTo>
                    <a:cubicBezTo>
                      <a:pt x="112" y="66"/>
                      <a:pt x="111" y="66"/>
                      <a:pt x="111" y="65"/>
                    </a:cubicBezTo>
                    <a:cubicBezTo>
                      <a:pt x="111" y="65"/>
                      <a:pt x="111" y="65"/>
                      <a:pt x="111" y="65"/>
                    </a:cubicBezTo>
                    <a:cubicBezTo>
                      <a:pt x="111" y="64"/>
                      <a:pt x="111" y="64"/>
                      <a:pt x="111" y="64"/>
                    </a:cubicBezTo>
                    <a:cubicBezTo>
                      <a:pt x="111" y="64"/>
                      <a:pt x="111" y="64"/>
                      <a:pt x="111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08" y="60"/>
                      <a:pt x="108" y="60"/>
                      <a:pt x="108" y="60"/>
                    </a:cubicBezTo>
                    <a:cubicBezTo>
                      <a:pt x="107" y="60"/>
                      <a:pt x="107" y="60"/>
                      <a:pt x="107" y="60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3" y="62"/>
                      <a:pt x="103" y="62"/>
                      <a:pt x="103" y="62"/>
                    </a:cubicBezTo>
                    <a:cubicBezTo>
                      <a:pt x="103" y="62"/>
                      <a:pt x="103" y="62"/>
                      <a:pt x="103" y="62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62"/>
                      <a:pt x="103" y="62"/>
                      <a:pt x="103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7" y="55"/>
                      <a:pt x="107" y="55"/>
                      <a:pt x="107" y="55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8" y="53"/>
                      <a:pt x="109" y="53"/>
                      <a:pt x="109" y="52"/>
                    </a:cubicBezTo>
                    <a:cubicBezTo>
                      <a:pt x="109" y="52"/>
                      <a:pt x="109" y="52"/>
                      <a:pt x="109" y="52"/>
                    </a:cubicBezTo>
                    <a:cubicBezTo>
                      <a:pt x="109" y="51"/>
                      <a:pt x="109" y="51"/>
                      <a:pt x="109" y="51"/>
                    </a:cubicBezTo>
                    <a:cubicBezTo>
                      <a:pt x="109" y="51"/>
                      <a:pt x="109" y="51"/>
                      <a:pt x="110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4" y="47"/>
                      <a:pt x="114" y="47"/>
                      <a:pt x="114" y="47"/>
                    </a:cubicBezTo>
                    <a:cubicBezTo>
                      <a:pt x="115" y="47"/>
                      <a:pt x="115" y="48"/>
                      <a:pt x="115" y="48"/>
                    </a:cubicBezTo>
                    <a:cubicBezTo>
                      <a:pt x="116" y="47"/>
                      <a:pt x="116" y="47"/>
                      <a:pt x="116" y="47"/>
                    </a:cubicBezTo>
                    <a:cubicBezTo>
                      <a:pt x="116" y="47"/>
                      <a:pt x="116" y="47"/>
                      <a:pt x="116" y="47"/>
                    </a:cubicBezTo>
                    <a:cubicBezTo>
                      <a:pt x="116" y="47"/>
                      <a:pt x="117" y="47"/>
                      <a:pt x="117" y="47"/>
                    </a:cubicBezTo>
                    <a:cubicBezTo>
                      <a:pt x="117" y="46"/>
                      <a:pt x="118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8" y="44"/>
                      <a:pt x="118" y="44"/>
                      <a:pt x="118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7" y="43"/>
                      <a:pt x="117" y="43"/>
                      <a:pt x="117" y="43"/>
                    </a:cubicBezTo>
                    <a:cubicBezTo>
                      <a:pt x="117" y="42"/>
                      <a:pt x="117" y="42"/>
                      <a:pt x="117" y="42"/>
                    </a:cubicBezTo>
                    <a:cubicBezTo>
                      <a:pt x="118" y="41"/>
                      <a:pt x="118" y="41"/>
                      <a:pt x="118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8" y="40"/>
                      <a:pt x="118" y="40"/>
                      <a:pt x="118" y="39"/>
                    </a:cubicBezTo>
                    <a:cubicBezTo>
                      <a:pt x="118" y="39"/>
                      <a:pt x="118" y="38"/>
                      <a:pt x="118" y="38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35"/>
                      <a:pt x="120" y="34"/>
                      <a:pt x="120" y="34"/>
                    </a:cubicBezTo>
                    <a:cubicBezTo>
                      <a:pt x="120" y="34"/>
                      <a:pt x="120" y="33"/>
                      <a:pt x="120" y="33"/>
                    </a:cubicBezTo>
                    <a:cubicBezTo>
                      <a:pt x="120" y="33"/>
                      <a:pt x="120" y="33"/>
                      <a:pt x="120" y="33"/>
                    </a:cubicBezTo>
                    <a:cubicBezTo>
                      <a:pt x="120" y="33"/>
                      <a:pt x="120" y="33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2" y="31"/>
                      <a:pt x="122" y="31"/>
                      <a:pt x="122" y="31"/>
                    </a:cubicBezTo>
                    <a:cubicBezTo>
                      <a:pt x="122" y="31"/>
                      <a:pt x="122" y="31"/>
                      <a:pt x="122" y="31"/>
                    </a:cubicBezTo>
                    <a:cubicBezTo>
                      <a:pt x="122" y="31"/>
                      <a:pt x="122" y="31"/>
                      <a:pt x="122" y="31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4" y="29"/>
                      <a:pt x="124" y="29"/>
                      <a:pt x="124" y="29"/>
                    </a:cubicBezTo>
                    <a:cubicBezTo>
                      <a:pt x="124" y="28"/>
                      <a:pt x="124" y="28"/>
                      <a:pt x="124" y="28"/>
                    </a:cubicBezTo>
                    <a:cubicBezTo>
                      <a:pt x="124" y="28"/>
                      <a:pt x="123" y="28"/>
                      <a:pt x="123" y="28"/>
                    </a:cubicBezTo>
                    <a:cubicBezTo>
                      <a:pt x="123" y="28"/>
                      <a:pt x="122" y="28"/>
                      <a:pt x="122" y="28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8" y="27"/>
                      <a:pt x="118" y="27"/>
                      <a:pt x="118" y="27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6"/>
                      <a:pt x="115" y="26"/>
                      <a:pt x="115" y="26"/>
                    </a:cubicBezTo>
                    <a:cubicBezTo>
                      <a:pt x="115" y="27"/>
                      <a:pt x="114" y="27"/>
                      <a:pt x="114" y="27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1" y="26"/>
                      <a:pt x="110" y="26"/>
                      <a:pt x="110" y="26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9" y="24"/>
                      <a:pt x="109" y="24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104" y="22"/>
                      <a:pt x="104" y="22"/>
                      <a:pt x="103" y="22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9" y="19"/>
                      <a:pt x="98" y="19"/>
                      <a:pt x="98" y="19"/>
                    </a:cubicBezTo>
                    <a:cubicBezTo>
                      <a:pt x="98" y="19"/>
                      <a:pt x="97" y="18"/>
                      <a:pt x="97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6"/>
                      <a:pt x="95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5"/>
                      <a:pt x="91" y="15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9" y="12"/>
                      <a:pt x="89" y="10"/>
                      <a:pt x="88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4" y="8"/>
                      <a:pt x="84" y="8"/>
                    </a:cubicBezTo>
                    <a:cubicBezTo>
                      <a:pt x="84" y="8"/>
                      <a:pt x="84" y="8"/>
                      <a:pt x="83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7"/>
                      <a:pt x="81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5"/>
                      <a:pt x="81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1"/>
                      <a:pt x="74" y="1"/>
                      <a:pt x="74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3" y="14"/>
                      <a:pt x="51" y="16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7"/>
                      <a:pt x="33" y="87"/>
                      <a:pt x="33" y="87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9" y="94"/>
                      <a:pt x="29" y="94"/>
                      <a:pt x="29" y="94"/>
                    </a:cubicBezTo>
                    <a:lnTo>
                      <a:pt x="28" y="95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4" name="Freeform 633"/>
              <p:cNvSpPr>
                <a:spLocks/>
              </p:cNvSpPr>
              <p:nvPr/>
            </p:nvSpPr>
            <p:spPr bwMode="gray">
              <a:xfrm>
                <a:off x="4623647" y="2820800"/>
                <a:ext cx="140183" cy="69354"/>
              </a:xfrm>
              <a:custGeom>
                <a:avLst/>
                <a:gdLst>
                  <a:gd name="T0" fmla="*/ 33 w 81"/>
                  <a:gd name="T1" fmla="*/ 3 h 40"/>
                  <a:gd name="T2" fmla="*/ 28 w 81"/>
                  <a:gd name="T3" fmla="*/ 1 h 40"/>
                  <a:gd name="T4" fmla="*/ 23 w 81"/>
                  <a:gd name="T5" fmla="*/ 1 h 40"/>
                  <a:gd name="T6" fmla="*/ 18 w 81"/>
                  <a:gd name="T7" fmla="*/ 5 h 40"/>
                  <a:gd name="T8" fmla="*/ 11 w 81"/>
                  <a:gd name="T9" fmla="*/ 8 h 40"/>
                  <a:gd name="T10" fmla="*/ 5 w 81"/>
                  <a:gd name="T11" fmla="*/ 10 h 40"/>
                  <a:gd name="T12" fmla="*/ 0 w 81"/>
                  <a:gd name="T13" fmla="*/ 13 h 40"/>
                  <a:gd name="T14" fmla="*/ 2 w 81"/>
                  <a:gd name="T15" fmla="*/ 18 h 40"/>
                  <a:gd name="T16" fmla="*/ 4 w 81"/>
                  <a:gd name="T17" fmla="*/ 23 h 40"/>
                  <a:gd name="T18" fmla="*/ 8 w 81"/>
                  <a:gd name="T19" fmla="*/ 27 h 40"/>
                  <a:gd name="T20" fmla="*/ 13 w 81"/>
                  <a:gd name="T21" fmla="*/ 31 h 40"/>
                  <a:gd name="T22" fmla="*/ 17 w 81"/>
                  <a:gd name="T23" fmla="*/ 34 h 40"/>
                  <a:gd name="T24" fmla="*/ 19 w 81"/>
                  <a:gd name="T25" fmla="*/ 36 h 40"/>
                  <a:gd name="T26" fmla="*/ 24 w 81"/>
                  <a:gd name="T27" fmla="*/ 39 h 40"/>
                  <a:gd name="T28" fmla="*/ 30 w 81"/>
                  <a:gd name="T29" fmla="*/ 40 h 40"/>
                  <a:gd name="T30" fmla="*/ 32 w 81"/>
                  <a:gd name="T31" fmla="*/ 38 h 40"/>
                  <a:gd name="T32" fmla="*/ 35 w 81"/>
                  <a:gd name="T33" fmla="*/ 34 h 40"/>
                  <a:gd name="T34" fmla="*/ 37 w 81"/>
                  <a:gd name="T35" fmla="*/ 35 h 40"/>
                  <a:gd name="T36" fmla="*/ 44 w 81"/>
                  <a:gd name="T37" fmla="*/ 36 h 40"/>
                  <a:gd name="T38" fmla="*/ 50 w 81"/>
                  <a:gd name="T39" fmla="*/ 36 h 40"/>
                  <a:gd name="T40" fmla="*/ 55 w 81"/>
                  <a:gd name="T41" fmla="*/ 36 h 40"/>
                  <a:gd name="T42" fmla="*/ 58 w 81"/>
                  <a:gd name="T43" fmla="*/ 40 h 40"/>
                  <a:gd name="T44" fmla="*/ 62 w 81"/>
                  <a:gd name="T45" fmla="*/ 36 h 40"/>
                  <a:gd name="T46" fmla="*/ 67 w 81"/>
                  <a:gd name="T47" fmla="*/ 36 h 40"/>
                  <a:gd name="T48" fmla="*/ 72 w 81"/>
                  <a:gd name="T49" fmla="*/ 31 h 40"/>
                  <a:gd name="T50" fmla="*/ 79 w 81"/>
                  <a:gd name="T51" fmla="*/ 25 h 40"/>
                  <a:gd name="T52" fmla="*/ 80 w 81"/>
                  <a:gd name="T53" fmla="*/ 22 h 40"/>
                  <a:gd name="T54" fmla="*/ 76 w 81"/>
                  <a:gd name="T55" fmla="*/ 19 h 40"/>
                  <a:gd name="T56" fmla="*/ 68 w 81"/>
                  <a:gd name="T57" fmla="*/ 17 h 40"/>
                  <a:gd name="T58" fmla="*/ 67 w 81"/>
                  <a:gd name="T59" fmla="*/ 13 h 40"/>
                  <a:gd name="T60" fmla="*/ 61 w 81"/>
                  <a:gd name="T61" fmla="*/ 10 h 40"/>
                  <a:gd name="T62" fmla="*/ 58 w 81"/>
                  <a:gd name="T63" fmla="*/ 14 h 40"/>
                  <a:gd name="T64" fmla="*/ 52 w 81"/>
                  <a:gd name="T65" fmla="*/ 10 h 40"/>
                  <a:gd name="T66" fmla="*/ 49 w 81"/>
                  <a:gd name="T67" fmla="*/ 8 h 40"/>
                  <a:gd name="T68" fmla="*/ 42 w 81"/>
                  <a:gd name="T69" fmla="*/ 7 h 40"/>
                  <a:gd name="T70" fmla="*/ 39 w 81"/>
                  <a:gd name="T71" fmla="*/ 4 h 40"/>
                  <a:gd name="T72" fmla="*/ 33 w 81"/>
                  <a:gd name="T7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40">
                    <a:moveTo>
                      <a:pt x="33" y="0"/>
                    </a:moveTo>
                    <a:lnTo>
                      <a:pt x="33" y="3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22" y="4"/>
                    </a:lnTo>
                    <a:lnTo>
                      <a:pt x="18" y="5"/>
                    </a:lnTo>
                    <a:lnTo>
                      <a:pt x="17" y="7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4" y="32"/>
                    </a:lnTo>
                    <a:lnTo>
                      <a:pt x="17" y="34"/>
                    </a:lnTo>
                    <a:lnTo>
                      <a:pt x="18" y="35"/>
                    </a:lnTo>
                    <a:lnTo>
                      <a:pt x="19" y="36"/>
                    </a:lnTo>
                    <a:lnTo>
                      <a:pt x="20" y="39"/>
                    </a:lnTo>
                    <a:lnTo>
                      <a:pt x="24" y="39"/>
                    </a:lnTo>
                    <a:lnTo>
                      <a:pt x="27" y="40"/>
                    </a:lnTo>
                    <a:lnTo>
                      <a:pt x="30" y="40"/>
                    </a:lnTo>
                    <a:lnTo>
                      <a:pt x="31" y="39"/>
                    </a:lnTo>
                    <a:lnTo>
                      <a:pt x="32" y="38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7" y="35"/>
                    </a:lnTo>
                    <a:lnTo>
                      <a:pt x="42" y="35"/>
                    </a:lnTo>
                    <a:lnTo>
                      <a:pt x="44" y="36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5" y="36"/>
                    </a:lnTo>
                    <a:lnTo>
                      <a:pt x="57" y="38"/>
                    </a:lnTo>
                    <a:lnTo>
                      <a:pt x="58" y="40"/>
                    </a:lnTo>
                    <a:lnTo>
                      <a:pt x="59" y="38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7" y="36"/>
                    </a:lnTo>
                    <a:lnTo>
                      <a:pt x="70" y="34"/>
                    </a:lnTo>
                    <a:lnTo>
                      <a:pt x="72" y="31"/>
                    </a:lnTo>
                    <a:lnTo>
                      <a:pt x="75" y="29"/>
                    </a:lnTo>
                    <a:lnTo>
                      <a:pt x="79" y="25"/>
                    </a:lnTo>
                    <a:lnTo>
                      <a:pt x="81" y="25"/>
                    </a:lnTo>
                    <a:lnTo>
                      <a:pt x="80" y="22"/>
                    </a:lnTo>
                    <a:lnTo>
                      <a:pt x="77" y="21"/>
                    </a:lnTo>
                    <a:lnTo>
                      <a:pt x="76" y="19"/>
                    </a:lnTo>
                    <a:lnTo>
                      <a:pt x="71" y="17"/>
                    </a:lnTo>
                    <a:lnTo>
                      <a:pt x="68" y="17"/>
                    </a:lnTo>
                    <a:lnTo>
                      <a:pt x="68" y="16"/>
                    </a:lnTo>
                    <a:lnTo>
                      <a:pt x="67" y="13"/>
                    </a:lnTo>
                    <a:lnTo>
                      <a:pt x="63" y="13"/>
                    </a:lnTo>
                    <a:lnTo>
                      <a:pt x="61" y="10"/>
                    </a:lnTo>
                    <a:lnTo>
                      <a:pt x="59" y="12"/>
                    </a:lnTo>
                    <a:lnTo>
                      <a:pt x="58" y="14"/>
                    </a:lnTo>
                    <a:lnTo>
                      <a:pt x="54" y="13"/>
                    </a:lnTo>
                    <a:lnTo>
                      <a:pt x="52" y="10"/>
                    </a:lnTo>
                    <a:lnTo>
                      <a:pt x="50" y="9"/>
                    </a:lnTo>
                    <a:lnTo>
                      <a:pt x="49" y="8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41" y="4"/>
                    </a:lnTo>
                    <a:lnTo>
                      <a:pt x="39" y="4"/>
                    </a:lnTo>
                    <a:lnTo>
                      <a:pt x="37" y="3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5" name="Freeform 639"/>
              <p:cNvSpPr>
                <a:spLocks/>
              </p:cNvSpPr>
              <p:nvPr/>
            </p:nvSpPr>
            <p:spPr bwMode="gray">
              <a:xfrm>
                <a:off x="5954657" y="2749970"/>
                <a:ext cx="1323631" cy="839628"/>
              </a:xfrm>
              <a:custGeom>
                <a:avLst/>
                <a:gdLst>
                  <a:gd name="T0" fmla="*/ 18 w 590"/>
                  <a:gd name="T1" fmla="*/ 200 h 374"/>
                  <a:gd name="T2" fmla="*/ 9 w 590"/>
                  <a:gd name="T3" fmla="*/ 181 h 374"/>
                  <a:gd name="T4" fmla="*/ 8 w 590"/>
                  <a:gd name="T5" fmla="*/ 162 h 374"/>
                  <a:gd name="T6" fmla="*/ 40 w 590"/>
                  <a:gd name="T7" fmla="*/ 153 h 374"/>
                  <a:gd name="T8" fmla="*/ 66 w 590"/>
                  <a:gd name="T9" fmla="*/ 122 h 374"/>
                  <a:gd name="T10" fmla="*/ 85 w 590"/>
                  <a:gd name="T11" fmla="*/ 104 h 374"/>
                  <a:gd name="T12" fmla="*/ 112 w 590"/>
                  <a:gd name="T13" fmla="*/ 82 h 374"/>
                  <a:gd name="T14" fmla="*/ 138 w 590"/>
                  <a:gd name="T15" fmla="*/ 63 h 374"/>
                  <a:gd name="T16" fmla="*/ 180 w 590"/>
                  <a:gd name="T17" fmla="*/ 106 h 374"/>
                  <a:gd name="T18" fmla="*/ 253 w 590"/>
                  <a:gd name="T19" fmla="*/ 134 h 374"/>
                  <a:gd name="T20" fmla="*/ 330 w 590"/>
                  <a:gd name="T21" fmla="*/ 136 h 374"/>
                  <a:gd name="T22" fmla="*/ 374 w 590"/>
                  <a:gd name="T23" fmla="*/ 106 h 374"/>
                  <a:gd name="T24" fmla="*/ 441 w 590"/>
                  <a:gd name="T25" fmla="*/ 87 h 374"/>
                  <a:gd name="T26" fmla="*/ 405 w 590"/>
                  <a:gd name="T27" fmla="*/ 72 h 374"/>
                  <a:gd name="T28" fmla="*/ 441 w 590"/>
                  <a:gd name="T29" fmla="*/ 35 h 374"/>
                  <a:gd name="T30" fmla="*/ 482 w 590"/>
                  <a:gd name="T31" fmla="*/ 0 h 374"/>
                  <a:gd name="T32" fmla="*/ 520 w 590"/>
                  <a:gd name="T33" fmla="*/ 43 h 374"/>
                  <a:gd name="T34" fmla="*/ 553 w 590"/>
                  <a:gd name="T35" fmla="*/ 75 h 374"/>
                  <a:gd name="T36" fmla="*/ 580 w 590"/>
                  <a:gd name="T37" fmla="*/ 87 h 374"/>
                  <a:gd name="T38" fmla="*/ 555 w 590"/>
                  <a:gd name="T39" fmla="*/ 116 h 374"/>
                  <a:gd name="T40" fmla="*/ 534 w 590"/>
                  <a:gd name="T41" fmla="*/ 140 h 374"/>
                  <a:gd name="T42" fmla="*/ 502 w 590"/>
                  <a:gd name="T43" fmla="*/ 155 h 374"/>
                  <a:gd name="T44" fmla="*/ 468 w 590"/>
                  <a:gd name="T45" fmla="*/ 173 h 374"/>
                  <a:gd name="T46" fmla="*/ 459 w 590"/>
                  <a:gd name="T47" fmla="*/ 169 h 374"/>
                  <a:gd name="T48" fmla="*/ 461 w 590"/>
                  <a:gd name="T49" fmla="*/ 155 h 374"/>
                  <a:gd name="T50" fmla="*/ 439 w 590"/>
                  <a:gd name="T51" fmla="*/ 172 h 374"/>
                  <a:gd name="T52" fmla="*/ 424 w 590"/>
                  <a:gd name="T53" fmla="*/ 183 h 374"/>
                  <a:gd name="T54" fmla="*/ 442 w 590"/>
                  <a:gd name="T55" fmla="*/ 197 h 374"/>
                  <a:gd name="T56" fmla="*/ 469 w 590"/>
                  <a:gd name="T57" fmla="*/ 193 h 374"/>
                  <a:gd name="T58" fmla="*/ 453 w 590"/>
                  <a:gd name="T59" fmla="*/ 206 h 374"/>
                  <a:gd name="T60" fmla="*/ 440 w 590"/>
                  <a:gd name="T61" fmla="*/ 223 h 374"/>
                  <a:gd name="T62" fmla="*/ 464 w 590"/>
                  <a:gd name="T63" fmla="*/ 253 h 374"/>
                  <a:gd name="T64" fmla="*/ 446 w 590"/>
                  <a:gd name="T65" fmla="*/ 253 h 374"/>
                  <a:gd name="T66" fmla="*/ 454 w 590"/>
                  <a:gd name="T67" fmla="*/ 270 h 374"/>
                  <a:gd name="T68" fmla="*/ 464 w 590"/>
                  <a:gd name="T69" fmla="*/ 278 h 374"/>
                  <a:gd name="T70" fmla="*/ 458 w 590"/>
                  <a:gd name="T71" fmla="*/ 287 h 374"/>
                  <a:gd name="T72" fmla="*/ 451 w 590"/>
                  <a:gd name="T73" fmla="*/ 302 h 374"/>
                  <a:gd name="T74" fmla="*/ 442 w 590"/>
                  <a:gd name="T75" fmla="*/ 318 h 374"/>
                  <a:gd name="T76" fmla="*/ 432 w 590"/>
                  <a:gd name="T77" fmla="*/ 331 h 374"/>
                  <a:gd name="T78" fmla="*/ 418 w 590"/>
                  <a:gd name="T79" fmla="*/ 340 h 374"/>
                  <a:gd name="T80" fmla="*/ 399 w 590"/>
                  <a:gd name="T81" fmla="*/ 349 h 374"/>
                  <a:gd name="T82" fmla="*/ 383 w 590"/>
                  <a:gd name="T83" fmla="*/ 347 h 374"/>
                  <a:gd name="T84" fmla="*/ 370 w 590"/>
                  <a:gd name="T85" fmla="*/ 359 h 374"/>
                  <a:gd name="T86" fmla="*/ 354 w 590"/>
                  <a:gd name="T87" fmla="*/ 372 h 374"/>
                  <a:gd name="T88" fmla="*/ 341 w 590"/>
                  <a:gd name="T89" fmla="*/ 361 h 374"/>
                  <a:gd name="T90" fmla="*/ 320 w 590"/>
                  <a:gd name="T91" fmla="*/ 358 h 374"/>
                  <a:gd name="T92" fmla="*/ 301 w 590"/>
                  <a:gd name="T93" fmla="*/ 345 h 374"/>
                  <a:gd name="T94" fmla="*/ 281 w 590"/>
                  <a:gd name="T95" fmla="*/ 352 h 374"/>
                  <a:gd name="T96" fmla="*/ 266 w 590"/>
                  <a:gd name="T97" fmla="*/ 364 h 374"/>
                  <a:gd name="T98" fmla="*/ 247 w 590"/>
                  <a:gd name="T99" fmla="*/ 356 h 374"/>
                  <a:gd name="T100" fmla="*/ 233 w 590"/>
                  <a:gd name="T101" fmla="*/ 337 h 374"/>
                  <a:gd name="T102" fmla="*/ 240 w 590"/>
                  <a:gd name="T103" fmla="*/ 318 h 374"/>
                  <a:gd name="T104" fmla="*/ 225 w 590"/>
                  <a:gd name="T105" fmla="*/ 292 h 374"/>
                  <a:gd name="T106" fmla="*/ 207 w 590"/>
                  <a:gd name="T107" fmla="*/ 284 h 374"/>
                  <a:gd name="T108" fmla="*/ 182 w 590"/>
                  <a:gd name="T109" fmla="*/ 297 h 374"/>
                  <a:gd name="T110" fmla="*/ 153 w 590"/>
                  <a:gd name="T111" fmla="*/ 294 h 374"/>
                  <a:gd name="T112" fmla="*/ 128 w 590"/>
                  <a:gd name="T113" fmla="*/ 295 h 374"/>
                  <a:gd name="T114" fmla="*/ 106 w 590"/>
                  <a:gd name="T115" fmla="*/ 289 h 374"/>
                  <a:gd name="T116" fmla="*/ 77 w 590"/>
                  <a:gd name="T117" fmla="*/ 270 h 374"/>
                  <a:gd name="T118" fmla="*/ 49 w 590"/>
                  <a:gd name="T119" fmla="*/ 259 h 374"/>
                  <a:gd name="T120" fmla="*/ 53 w 590"/>
                  <a:gd name="T121" fmla="*/ 23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0" h="374">
                    <a:moveTo>
                      <a:pt x="37" y="216"/>
                    </a:moveTo>
                    <a:cubicBezTo>
                      <a:pt x="36" y="215"/>
                      <a:pt x="36" y="215"/>
                      <a:pt x="36" y="215"/>
                    </a:cubicBezTo>
                    <a:cubicBezTo>
                      <a:pt x="35" y="215"/>
                      <a:pt x="35" y="215"/>
                      <a:pt x="35" y="215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1" y="214"/>
                      <a:pt x="31" y="214"/>
                      <a:pt x="31" y="214"/>
                    </a:cubicBezTo>
                    <a:cubicBezTo>
                      <a:pt x="30" y="213"/>
                      <a:pt x="30" y="213"/>
                      <a:pt x="30" y="213"/>
                    </a:cubicBezTo>
                    <a:cubicBezTo>
                      <a:pt x="29" y="213"/>
                      <a:pt x="29" y="213"/>
                      <a:pt x="29" y="213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5" y="212"/>
                      <a:pt x="25" y="212"/>
                      <a:pt x="25" y="212"/>
                    </a:cubicBezTo>
                    <a:cubicBezTo>
                      <a:pt x="23" y="211"/>
                      <a:pt x="23" y="211"/>
                      <a:pt x="23" y="211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3"/>
                      <a:pt x="21" y="203"/>
                      <a:pt x="21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19" y="201"/>
                      <a:pt x="19" y="201"/>
                      <a:pt x="19" y="201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6" y="200"/>
                      <a:pt x="16" y="200"/>
                      <a:pt x="16" y="200"/>
                    </a:cubicBezTo>
                    <a:cubicBezTo>
                      <a:pt x="15" y="199"/>
                      <a:pt x="15" y="199"/>
                      <a:pt x="15" y="199"/>
                    </a:cubicBezTo>
                    <a:cubicBezTo>
                      <a:pt x="13" y="198"/>
                      <a:pt x="13" y="198"/>
                      <a:pt x="13" y="198"/>
                    </a:cubicBezTo>
                    <a:cubicBezTo>
                      <a:pt x="12" y="198"/>
                      <a:pt x="12" y="198"/>
                      <a:pt x="12" y="198"/>
                    </a:cubicBezTo>
                    <a:cubicBezTo>
                      <a:pt x="10" y="198"/>
                      <a:pt x="10" y="198"/>
                      <a:pt x="10" y="198"/>
                    </a:cubicBezTo>
                    <a:cubicBezTo>
                      <a:pt x="7" y="197"/>
                      <a:pt x="7" y="197"/>
                      <a:pt x="7" y="197"/>
                    </a:cubicBezTo>
                    <a:cubicBezTo>
                      <a:pt x="8" y="196"/>
                      <a:pt x="8" y="196"/>
                      <a:pt x="8" y="196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11" y="195"/>
                      <a:pt x="11" y="195"/>
                      <a:pt x="11" y="195"/>
                    </a:cubicBezTo>
                    <a:cubicBezTo>
                      <a:pt x="12" y="195"/>
                      <a:pt x="12" y="195"/>
                      <a:pt x="12" y="195"/>
                    </a:cubicBezTo>
                    <a:cubicBezTo>
                      <a:pt x="12" y="195"/>
                      <a:pt x="14" y="195"/>
                      <a:pt x="13" y="194"/>
                    </a:cubicBezTo>
                    <a:cubicBezTo>
                      <a:pt x="13" y="194"/>
                      <a:pt x="12" y="193"/>
                      <a:pt x="12" y="193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1" y="188"/>
                      <a:pt x="11" y="188"/>
                      <a:pt x="11" y="188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1" y="184"/>
                      <a:pt x="11" y="184"/>
                      <a:pt x="11" y="184"/>
                    </a:cubicBezTo>
                    <a:cubicBezTo>
                      <a:pt x="10" y="182"/>
                      <a:pt x="10" y="182"/>
                      <a:pt x="10" y="182"/>
                    </a:cubicBezTo>
                    <a:cubicBezTo>
                      <a:pt x="9" y="181"/>
                      <a:pt x="9" y="181"/>
                      <a:pt x="9" y="181"/>
                    </a:cubicBezTo>
                    <a:cubicBezTo>
                      <a:pt x="7" y="180"/>
                      <a:pt x="7" y="180"/>
                      <a:pt x="7" y="180"/>
                    </a:cubicBezTo>
                    <a:cubicBezTo>
                      <a:pt x="6" y="180"/>
                      <a:pt x="6" y="180"/>
                      <a:pt x="6" y="180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" y="181"/>
                      <a:pt x="2" y="181"/>
                      <a:pt x="2" y="181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7"/>
                      <a:pt x="1" y="177"/>
                      <a:pt x="1" y="177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2" y="169"/>
                      <a:pt x="2" y="169"/>
                      <a:pt x="2" y="169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3" y="165"/>
                      <a:pt x="3" y="165"/>
                      <a:pt x="3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6" y="160"/>
                      <a:pt x="16" y="160"/>
                      <a:pt x="16" y="16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19" y="160"/>
                      <a:pt x="19" y="160"/>
                      <a:pt x="19" y="160"/>
                    </a:cubicBezTo>
                    <a:cubicBezTo>
                      <a:pt x="21" y="161"/>
                      <a:pt x="21" y="161"/>
                      <a:pt x="21" y="161"/>
                    </a:cubicBezTo>
                    <a:cubicBezTo>
                      <a:pt x="21" y="161"/>
                      <a:pt x="23" y="161"/>
                      <a:pt x="23" y="161"/>
                    </a:cubicBezTo>
                    <a:cubicBezTo>
                      <a:pt x="24" y="160"/>
                      <a:pt x="25" y="160"/>
                      <a:pt x="25" y="160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57"/>
                      <a:pt x="28" y="157"/>
                      <a:pt x="28" y="157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31" y="154"/>
                      <a:pt x="31" y="154"/>
                      <a:pt x="31" y="154"/>
                    </a:cubicBezTo>
                    <a:cubicBezTo>
                      <a:pt x="33" y="154"/>
                      <a:pt x="33" y="154"/>
                      <a:pt x="33" y="154"/>
                    </a:cubicBezTo>
                    <a:cubicBezTo>
                      <a:pt x="36" y="154"/>
                      <a:pt x="36" y="154"/>
                      <a:pt x="36" y="154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40" y="153"/>
                      <a:pt x="40" y="153"/>
                      <a:pt x="40" y="153"/>
                    </a:cubicBezTo>
                    <a:cubicBezTo>
                      <a:pt x="43" y="152"/>
                      <a:pt x="43" y="152"/>
                      <a:pt x="43" y="152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51" y="145"/>
                      <a:pt x="51" y="145"/>
                      <a:pt x="51" y="145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7" y="143"/>
                      <a:pt x="57" y="143"/>
                      <a:pt x="57" y="143"/>
                    </a:cubicBezTo>
                    <a:cubicBezTo>
                      <a:pt x="60" y="142"/>
                      <a:pt x="60" y="142"/>
                      <a:pt x="60" y="142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63" y="140"/>
                      <a:pt x="63" y="140"/>
                      <a:pt x="63" y="140"/>
                    </a:cubicBezTo>
                    <a:cubicBezTo>
                      <a:pt x="63" y="137"/>
                      <a:pt x="63" y="137"/>
                      <a:pt x="63" y="137"/>
                    </a:cubicBezTo>
                    <a:cubicBezTo>
                      <a:pt x="63" y="133"/>
                      <a:pt x="63" y="133"/>
                      <a:pt x="63" y="133"/>
                    </a:cubicBezTo>
                    <a:cubicBezTo>
                      <a:pt x="65" y="132"/>
                      <a:pt x="65" y="132"/>
                      <a:pt x="65" y="132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66" y="129"/>
                      <a:pt x="66" y="129"/>
                      <a:pt x="66" y="129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6" y="122"/>
                      <a:pt x="66" y="122"/>
                      <a:pt x="66" y="122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1"/>
                      <a:pt x="64" y="111"/>
                      <a:pt x="64" y="111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3" y="109"/>
                      <a:pt x="63" y="109"/>
                      <a:pt x="63" y="109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3" y="106"/>
                      <a:pt x="63" y="106"/>
                      <a:pt x="63" y="106"/>
                    </a:cubicBezTo>
                    <a:cubicBezTo>
                      <a:pt x="65" y="106"/>
                      <a:pt x="65" y="106"/>
                      <a:pt x="65" y="106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4"/>
                      <a:pt x="82" y="104"/>
                      <a:pt x="82" y="104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3" y="81"/>
                      <a:pt x="93" y="81"/>
                      <a:pt x="93" y="81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4" y="83"/>
                      <a:pt x="104" y="83"/>
                      <a:pt x="104" y="83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12" y="82"/>
                      <a:pt x="112" y="82"/>
                      <a:pt x="112" y="82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6" y="76"/>
                      <a:pt x="116" y="76"/>
                      <a:pt x="116" y="76"/>
                    </a:cubicBezTo>
                    <a:cubicBezTo>
                      <a:pt x="115" y="73"/>
                      <a:pt x="115" y="73"/>
                      <a:pt x="115" y="73"/>
                    </a:cubicBezTo>
                    <a:cubicBezTo>
                      <a:pt x="115" y="70"/>
                      <a:pt x="115" y="70"/>
                      <a:pt x="115" y="70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8" y="66"/>
                      <a:pt x="118" y="66"/>
                      <a:pt x="118" y="66"/>
                    </a:cubicBezTo>
                    <a:cubicBezTo>
                      <a:pt x="121" y="65"/>
                      <a:pt x="121" y="65"/>
                      <a:pt x="121" y="65"/>
                    </a:cubicBezTo>
                    <a:cubicBezTo>
                      <a:pt x="123" y="63"/>
                      <a:pt x="123" y="63"/>
                      <a:pt x="123" y="63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59"/>
                      <a:pt x="125" y="59"/>
                      <a:pt x="125" y="59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6" y="58"/>
                      <a:pt x="136" y="58"/>
                      <a:pt x="136" y="58"/>
                    </a:cubicBezTo>
                    <a:cubicBezTo>
                      <a:pt x="137" y="60"/>
                      <a:pt x="137" y="60"/>
                      <a:pt x="137" y="60"/>
                    </a:cubicBezTo>
                    <a:cubicBezTo>
                      <a:pt x="138" y="63"/>
                      <a:pt x="138" y="63"/>
                      <a:pt x="138" y="63"/>
                    </a:cubicBezTo>
                    <a:cubicBezTo>
                      <a:pt x="144" y="66"/>
                      <a:pt x="144" y="66"/>
                      <a:pt x="144" y="66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49" y="71"/>
                      <a:pt x="149" y="71"/>
                      <a:pt x="149" y="71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3" y="70"/>
                      <a:pt x="153" y="70"/>
                      <a:pt x="153" y="70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8" y="72"/>
                      <a:pt x="158" y="72"/>
                      <a:pt x="158" y="72"/>
                    </a:cubicBezTo>
                    <a:cubicBezTo>
                      <a:pt x="160" y="75"/>
                      <a:pt x="160" y="75"/>
                      <a:pt x="160" y="75"/>
                    </a:cubicBezTo>
                    <a:cubicBezTo>
                      <a:pt x="163" y="79"/>
                      <a:pt x="163" y="79"/>
                      <a:pt x="163" y="79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66" y="90"/>
                      <a:pt x="166" y="90"/>
                      <a:pt x="166" y="90"/>
                    </a:cubicBezTo>
                    <a:cubicBezTo>
                      <a:pt x="167" y="94"/>
                      <a:pt x="167" y="94"/>
                      <a:pt x="167" y="94"/>
                    </a:cubicBezTo>
                    <a:cubicBezTo>
                      <a:pt x="167" y="95"/>
                      <a:pt x="167" y="95"/>
                      <a:pt x="167" y="95"/>
                    </a:cubicBezTo>
                    <a:cubicBezTo>
                      <a:pt x="164" y="98"/>
                      <a:pt x="164" y="98"/>
                      <a:pt x="164" y="98"/>
                    </a:cubicBezTo>
                    <a:cubicBezTo>
                      <a:pt x="164" y="100"/>
                      <a:pt x="164" y="100"/>
                      <a:pt x="164" y="100"/>
                    </a:cubicBezTo>
                    <a:cubicBezTo>
                      <a:pt x="166" y="104"/>
                      <a:pt x="166" y="104"/>
                      <a:pt x="166" y="104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80" y="106"/>
                      <a:pt x="180" y="106"/>
                      <a:pt x="180" y="106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92" y="106"/>
                      <a:pt x="192" y="106"/>
                      <a:pt x="192" y="106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196" y="110"/>
                      <a:pt x="196" y="110"/>
                      <a:pt x="196" y="110"/>
                    </a:cubicBezTo>
                    <a:cubicBezTo>
                      <a:pt x="199" y="112"/>
                      <a:pt x="199" y="112"/>
                      <a:pt x="199" y="112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9" y="116"/>
                      <a:pt x="209" y="116"/>
                      <a:pt x="209" y="116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219" y="131"/>
                      <a:pt x="219" y="131"/>
                      <a:pt x="219" y="131"/>
                    </a:cubicBezTo>
                    <a:cubicBezTo>
                      <a:pt x="220" y="134"/>
                      <a:pt x="220" y="134"/>
                      <a:pt x="220" y="134"/>
                    </a:cubicBezTo>
                    <a:cubicBezTo>
                      <a:pt x="223" y="133"/>
                      <a:pt x="223" y="133"/>
                      <a:pt x="223" y="133"/>
                    </a:cubicBezTo>
                    <a:cubicBezTo>
                      <a:pt x="226" y="132"/>
                      <a:pt x="226" y="132"/>
                      <a:pt x="226" y="132"/>
                    </a:cubicBezTo>
                    <a:cubicBezTo>
                      <a:pt x="229" y="132"/>
                      <a:pt x="229" y="132"/>
                      <a:pt x="229" y="132"/>
                    </a:cubicBezTo>
                    <a:cubicBezTo>
                      <a:pt x="238" y="134"/>
                      <a:pt x="238" y="134"/>
                      <a:pt x="238" y="134"/>
                    </a:cubicBezTo>
                    <a:cubicBezTo>
                      <a:pt x="243" y="135"/>
                      <a:pt x="243" y="135"/>
                      <a:pt x="243" y="135"/>
                    </a:cubicBezTo>
                    <a:cubicBezTo>
                      <a:pt x="249" y="135"/>
                      <a:pt x="249" y="135"/>
                      <a:pt x="249" y="135"/>
                    </a:cubicBezTo>
                    <a:cubicBezTo>
                      <a:pt x="253" y="134"/>
                      <a:pt x="253" y="134"/>
                      <a:pt x="253" y="134"/>
                    </a:cubicBezTo>
                    <a:cubicBezTo>
                      <a:pt x="257" y="134"/>
                      <a:pt x="257" y="134"/>
                      <a:pt x="257" y="134"/>
                    </a:cubicBezTo>
                    <a:cubicBezTo>
                      <a:pt x="260" y="135"/>
                      <a:pt x="260" y="135"/>
                      <a:pt x="260" y="135"/>
                    </a:cubicBezTo>
                    <a:cubicBezTo>
                      <a:pt x="264" y="136"/>
                      <a:pt x="264" y="136"/>
                      <a:pt x="264" y="136"/>
                    </a:cubicBezTo>
                    <a:cubicBezTo>
                      <a:pt x="270" y="136"/>
                      <a:pt x="270" y="136"/>
                      <a:pt x="270" y="136"/>
                    </a:cubicBezTo>
                    <a:cubicBezTo>
                      <a:pt x="272" y="138"/>
                      <a:pt x="272" y="138"/>
                      <a:pt x="272" y="138"/>
                    </a:cubicBezTo>
                    <a:cubicBezTo>
                      <a:pt x="275" y="140"/>
                      <a:pt x="275" y="140"/>
                      <a:pt x="275" y="140"/>
                    </a:cubicBezTo>
                    <a:cubicBezTo>
                      <a:pt x="278" y="140"/>
                      <a:pt x="278" y="140"/>
                      <a:pt x="278" y="140"/>
                    </a:cubicBezTo>
                    <a:cubicBezTo>
                      <a:pt x="284" y="142"/>
                      <a:pt x="284" y="142"/>
                      <a:pt x="284" y="142"/>
                    </a:cubicBezTo>
                    <a:cubicBezTo>
                      <a:pt x="291" y="144"/>
                      <a:pt x="291" y="144"/>
                      <a:pt x="291" y="144"/>
                    </a:cubicBezTo>
                    <a:cubicBezTo>
                      <a:pt x="296" y="143"/>
                      <a:pt x="296" y="143"/>
                      <a:pt x="296" y="143"/>
                    </a:cubicBezTo>
                    <a:cubicBezTo>
                      <a:pt x="298" y="144"/>
                      <a:pt x="298" y="144"/>
                      <a:pt x="298" y="144"/>
                    </a:cubicBezTo>
                    <a:cubicBezTo>
                      <a:pt x="302" y="146"/>
                      <a:pt x="302" y="146"/>
                      <a:pt x="302" y="146"/>
                    </a:cubicBezTo>
                    <a:cubicBezTo>
                      <a:pt x="304" y="144"/>
                      <a:pt x="304" y="144"/>
                      <a:pt x="304" y="144"/>
                    </a:cubicBezTo>
                    <a:cubicBezTo>
                      <a:pt x="309" y="142"/>
                      <a:pt x="309" y="142"/>
                      <a:pt x="309" y="142"/>
                    </a:cubicBezTo>
                    <a:cubicBezTo>
                      <a:pt x="314" y="140"/>
                      <a:pt x="314" y="140"/>
                      <a:pt x="314" y="140"/>
                    </a:cubicBezTo>
                    <a:cubicBezTo>
                      <a:pt x="320" y="138"/>
                      <a:pt x="320" y="138"/>
                      <a:pt x="320" y="138"/>
                    </a:cubicBezTo>
                    <a:cubicBezTo>
                      <a:pt x="325" y="137"/>
                      <a:pt x="325" y="137"/>
                      <a:pt x="325" y="137"/>
                    </a:cubicBezTo>
                    <a:cubicBezTo>
                      <a:pt x="330" y="136"/>
                      <a:pt x="330" y="136"/>
                      <a:pt x="330" y="136"/>
                    </a:cubicBezTo>
                    <a:cubicBezTo>
                      <a:pt x="336" y="136"/>
                      <a:pt x="336" y="136"/>
                      <a:pt x="336" y="136"/>
                    </a:cubicBezTo>
                    <a:cubicBezTo>
                      <a:pt x="339" y="136"/>
                      <a:pt x="339" y="136"/>
                      <a:pt x="339" y="136"/>
                    </a:cubicBezTo>
                    <a:cubicBezTo>
                      <a:pt x="344" y="136"/>
                      <a:pt x="344" y="136"/>
                      <a:pt x="344" y="136"/>
                    </a:cubicBezTo>
                    <a:cubicBezTo>
                      <a:pt x="347" y="135"/>
                      <a:pt x="347" y="135"/>
                      <a:pt x="347" y="135"/>
                    </a:cubicBezTo>
                    <a:cubicBezTo>
                      <a:pt x="350" y="134"/>
                      <a:pt x="350" y="134"/>
                      <a:pt x="350" y="134"/>
                    </a:cubicBezTo>
                    <a:cubicBezTo>
                      <a:pt x="355" y="132"/>
                      <a:pt x="355" y="132"/>
                      <a:pt x="355" y="132"/>
                    </a:cubicBezTo>
                    <a:cubicBezTo>
                      <a:pt x="358" y="129"/>
                      <a:pt x="358" y="129"/>
                      <a:pt x="358" y="129"/>
                    </a:cubicBezTo>
                    <a:cubicBezTo>
                      <a:pt x="360" y="126"/>
                      <a:pt x="360" y="126"/>
                      <a:pt x="360" y="126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68" y="122"/>
                      <a:pt x="368" y="122"/>
                      <a:pt x="368" y="122"/>
                    </a:cubicBezTo>
                    <a:cubicBezTo>
                      <a:pt x="368" y="120"/>
                      <a:pt x="368" y="120"/>
                      <a:pt x="368" y="120"/>
                    </a:cubicBezTo>
                    <a:cubicBezTo>
                      <a:pt x="367" y="118"/>
                      <a:pt x="367" y="118"/>
                      <a:pt x="367" y="118"/>
                    </a:cubicBezTo>
                    <a:cubicBezTo>
                      <a:pt x="365" y="115"/>
                      <a:pt x="365" y="115"/>
                      <a:pt x="365" y="115"/>
                    </a:cubicBezTo>
                    <a:cubicBezTo>
                      <a:pt x="364" y="113"/>
                      <a:pt x="364" y="113"/>
                      <a:pt x="364" y="113"/>
                    </a:cubicBezTo>
                    <a:cubicBezTo>
                      <a:pt x="365" y="109"/>
                      <a:pt x="365" y="109"/>
                      <a:pt x="365" y="109"/>
                    </a:cubicBezTo>
                    <a:cubicBezTo>
                      <a:pt x="366" y="107"/>
                      <a:pt x="366" y="107"/>
                      <a:pt x="366" y="107"/>
                    </a:cubicBez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74" y="106"/>
                      <a:pt x="374" y="106"/>
                      <a:pt x="374" y="106"/>
                    </a:cubicBezTo>
                    <a:cubicBezTo>
                      <a:pt x="376" y="108"/>
                      <a:pt x="376" y="108"/>
                      <a:pt x="376" y="108"/>
                    </a:cubicBezTo>
                    <a:cubicBezTo>
                      <a:pt x="380" y="109"/>
                      <a:pt x="380" y="109"/>
                      <a:pt x="380" y="109"/>
                    </a:cubicBezTo>
                    <a:cubicBezTo>
                      <a:pt x="385" y="109"/>
                      <a:pt x="385" y="109"/>
                      <a:pt x="385" y="109"/>
                    </a:cubicBezTo>
                    <a:cubicBezTo>
                      <a:pt x="389" y="107"/>
                      <a:pt x="389" y="107"/>
                      <a:pt x="389" y="107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96" y="101"/>
                      <a:pt x="396" y="101"/>
                      <a:pt x="396" y="101"/>
                    </a:cubicBezTo>
                    <a:cubicBezTo>
                      <a:pt x="396" y="101"/>
                      <a:pt x="404" y="101"/>
                      <a:pt x="405" y="101"/>
                    </a:cubicBezTo>
                    <a:cubicBezTo>
                      <a:pt x="405" y="101"/>
                      <a:pt x="411" y="97"/>
                      <a:pt x="411" y="97"/>
                    </a:cubicBezTo>
                    <a:cubicBezTo>
                      <a:pt x="411" y="95"/>
                      <a:pt x="411" y="95"/>
                      <a:pt x="411" y="95"/>
                    </a:cubicBezTo>
                    <a:cubicBezTo>
                      <a:pt x="415" y="90"/>
                      <a:pt x="415" y="90"/>
                      <a:pt x="415" y="90"/>
                    </a:cubicBezTo>
                    <a:cubicBezTo>
                      <a:pt x="420" y="90"/>
                      <a:pt x="420" y="90"/>
                      <a:pt x="420" y="90"/>
                    </a:cubicBezTo>
                    <a:cubicBezTo>
                      <a:pt x="423" y="87"/>
                      <a:pt x="423" y="87"/>
                      <a:pt x="423" y="87"/>
                    </a:cubicBezTo>
                    <a:cubicBezTo>
                      <a:pt x="425" y="88"/>
                      <a:pt x="425" y="88"/>
                      <a:pt x="425" y="88"/>
                    </a:cubicBezTo>
                    <a:cubicBezTo>
                      <a:pt x="429" y="86"/>
                      <a:pt x="429" y="86"/>
                      <a:pt x="429" y="86"/>
                    </a:cubicBezTo>
                    <a:cubicBezTo>
                      <a:pt x="431" y="85"/>
                      <a:pt x="431" y="85"/>
                      <a:pt x="431" y="85"/>
                    </a:cubicBezTo>
                    <a:cubicBezTo>
                      <a:pt x="435" y="85"/>
                      <a:pt x="435" y="85"/>
                      <a:pt x="435" y="85"/>
                    </a:cubicBezTo>
                    <a:cubicBezTo>
                      <a:pt x="437" y="85"/>
                      <a:pt x="437" y="85"/>
                      <a:pt x="437" y="85"/>
                    </a:cubicBezTo>
                    <a:cubicBezTo>
                      <a:pt x="441" y="87"/>
                      <a:pt x="441" y="87"/>
                      <a:pt x="441" y="87"/>
                    </a:cubicBezTo>
                    <a:cubicBezTo>
                      <a:pt x="444" y="87"/>
                      <a:pt x="444" y="87"/>
                      <a:pt x="444" y="87"/>
                    </a:cubicBezTo>
                    <a:cubicBezTo>
                      <a:pt x="445" y="85"/>
                      <a:pt x="445" y="85"/>
                      <a:pt x="445" y="85"/>
                    </a:cubicBezTo>
                    <a:cubicBezTo>
                      <a:pt x="443" y="81"/>
                      <a:pt x="443" y="81"/>
                      <a:pt x="443" y="81"/>
                    </a:cubicBezTo>
                    <a:cubicBezTo>
                      <a:pt x="441" y="79"/>
                      <a:pt x="441" y="79"/>
                      <a:pt x="441" y="79"/>
                    </a:cubicBezTo>
                    <a:cubicBezTo>
                      <a:pt x="439" y="77"/>
                      <a:pt x="439" y="77"/>
                      <a:pt x="439" y="77"/>
                    </a:cubicBezTo>
                    <a:cubicBezTo>
                      <a:pt x="437" y="74"/>
                      <a:pt x="437" y="74"/>
                      <a:pt x="437" y="74"/>
                    </a:cubicBezTo>
                    <a:cubicBezTo>
                      <a:pt x="435" y="73"/>
                      <a:pt x="435" y="73"/>
                      <a:pt x="435" y="73"/>
                    </a:cubicBezTo>
                    <a:cubicBezTo>
                      <a:pt x="433" y="71"/>
                      <a:pt x="433" y="71"/>
                      <a:pt x="433" y="71"/>
                    </a:cubicBezTo>
                    <a:cubicBezTo>
                      <a:pt x="431" y="69"/>
                      <a:pt x="431" y="69"/>
                      <a:pt x="431" y="69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5" y="69"/>
                      <a:pt x="425" y="69"/>
                      <a:pt x="425" y="69"/>
                    </a:cubicBezTo>
                    <a:cubicBezTo>
                      <a:pt x="423" y="71"/>
                      <a:pt x="423" y="71"/>
                      <a:pt x="423" y="71"/>
                    </a:cubicBezTo>
                    <a:cubicBezTo>
                      <a:pt x="421" y="74"/>
                      <a:pt x="421" y="74"/>
                      <a:pt x="421" y="74"/>
                    </a:cubicBezTo>
                    <a:cubicBezTo>
                      <a:pt x="419" y="72"/>
                      <a:pt x="419" y="72"/>
                      <a:pt x="419" y="72"/>
                    </a:cubicBezTo>
                    <a:cubicBezTo>
                      <a:pt x="416" y="72"/>
                      <a:pt x="416" y="72"/>
                      <a:pt x="416" y="72"/>
                    </a:cubicBezTo>
                    <a:cubicBezTo>
                      <a:pt x="413" y="72"/>
                      <a:pt x="413" y="72"/>
                      <a:pt x="413" y="72"/>
                    </a:cubicBezTo>
                    <a:cubicBezTo>
                      <a:pt x="407" y="73"/>
                      <a:pt x="407" y="73"/>
                      <a:pt x="407" y="73"/>
                    </a:cubicBezTo>
                    <a:cubicBezTo>
                      <a:pt x="405" y="72"/>
                      <a:pt x="405" y="72"/>
                      <a:pt x="405" y="72"/>
                    </a:cubicBezTo>
                    <a:cubicBezTo>
                      <a:pt x="405" y="70"/>
                      <a:pt x="405" y="70"/>
                      <a:pt x="405" y="70"/>
                    </a:cubicBezTo>
                    <a:cubicBezTo>
                      <a:pt x="404" y="69"/>
                      <a:pt x="404" y="69"/>
                      <a:pt x="404" y="69"/>
                    </a:cubicBezTo>
                    <a:cubicBezTo>
                      <a:pt x="405" y="67"/>
                      <a:pt x="405" y="67"/>
                      <a:pt x="405" y="67"/>
                    </a:cubicBezTo>
                    <a:cubicBezTo>
                      <a:pt x="406" y="66"/>
                      <a:pt x="406" y="66"/>
                      <a:pt x="406" y="66"/>
                    </a:cubicBezTo>
                    <a:cubicBezTo>
                      <a:pt x="406" y="63"/>
                      <a:pt x="406" y="63"/>
                      <a:pt x="406" y="63"/>
                    </a:cubicBezTo>
                    <a:cubicBezTo>
                      <a:pt x="412" y="51"/>
                      <a:pt x="412" y="51"/>
                      <a:pt x="412" y="51"/>
                    </a:cubicBezTo>
                    <a:cubicBezTo>
                      <a:pt x="413" y="49"/>
                      <a:pt x="413" y="49"/>
                      <a:pt x="413" y="49"/>
                    </a:cubicBezTo>
                    <a:cubicBezTo>
                      <a:pt x="414" y="48"/>
                      <a:pt x="414" y="48"/>
                      <a:pt x="414" y="48"/>
                    </a:cubicBezTo>
                    <a:cubicBezTo>
                      <a:pt x="418" y="51"/>
                      <a:pt x="418" y="51"/>
                      <a:pt x="418" y="51"/>
                    </a:cubicBezTo>
                    <a:cubicBezTo>
                      <a:pt x="425" y="51"/>
                      <a:pt x="425" y="51"/>
                      <a:pt x="425" y="51"/>
                    </a:cubicBezTo>
                    <a:cubicBezTo>
                      <a:pt x="430" y="49"/>
                      <a:pt x="430" y="49"/>
                      <a:pt x="430" y="49"/>
                    </a:cubicBezTo>
                    <a:cubicBezTo>
                      <a:pt x="432" y="47"/>
                      <a:pt x="432" y="47"/>
                      <a:pt x="432" y="47"/>
                    </a:cubicBezTo>
                    <a:cubicBezTo>
                      <a:pt x="435" y="47"/>
                      <a:pt x="435" y="47"/>
                      <a:pt x="435" y="47"/>
                    </a:cubicBezTo>
                    <a:cubicBezTo>
                      <a:pt x="438" y="44"/>
                      <a:pt x="438" y="44"/>
                      <a:pt x="438" y="44"/>
                    </a:cubicBezTo>
                    <a:cubicBezTo>
                      <a:pt x="440" y="42"/>
                      <a:pt x="440" y="42"/>
                      <a:pt x="440" y="42"/>
                    </a:cubicBezTo>
                    <a:cubicBezTo>
                      <a:pt x="438" y="39"/>
                      <a:pt x="438" y="39"/>
                      <a:pt x="438" y="39"/>
                    </a:cubicBezTo>
                    <a:cubicBezTo>
                      <a:pt x="440" y="37"/>
                      <a:pt x="440" y="37"/>
                      <a:pt x="440" y="37"/>
                    </a:cubicBezTo>
                    <a:cubicBezTo>
                      <a:pt x="441" y="35"/>
                      <a:pt x="441" y="35"/>
                      <a:pt x="441" y="35"/>
                    </a:cubicBezTo>
                    <a:cubicBezTo>
                      <a:pt x="443" y="33"/>
                      <a:pt x="443" y="33"/>
                      <a:pt x="443" y="33"/>
                    </a:cubicBezTo>
                    <a:cubicBezTo>
                      <a:pt x="444" y="29"/>
                      <a:pt x="444" y="29"/>
                      <a:pt x="444" y="29"/>
                    </a:cubicBezTo>
                    <a:cubicBezTo>
                      <a:pt x="446" y="26"/>
                      <a:pt x="446" y="26"/>
                      <a:pt x="446" y="26"/>
                    </a:cubicBezTo>
                    <a:cubicBezTo>
                      <a:pt x="448" y="25"/>
                      <a:pt x="448" y="25"/>
                      <a:pt x="448" y="25"/>
                    </a:cubicBezTo>
                    <a:cubicBezTo>
                      <a:pt x="450" y="23"/>
                      <a:pt x="450" y="23"/>
                      <a:pt x="450" y="23"/>
                    </a:cubicBezTo>
                    <a:cubicBezTo>
                      <a:pt x="453" y="20"/>
                      <a:pt x="453" y="20"/>
                      <a:pt x="453" y="20"/>
                    </a:cubicBezTo>
                    <a:cubicBezTo>
                      <a:pt x="453" y="17"/>
                      <a:pt x="453" y="17"/>
                      <a:pt x="453" y="17"/>
                    </a:cubicBezTo>
                    <a:cubicBezTo>
                      <a:pt x="453" y="15"/>
                      <a:pt x="453" y="15"/>
                      <a:pt x="453" y="15"/>
                    </a:cubicBezTo>
                    <a:cubicBezTo>
                      <a:pt x="451" y="13"/>
                      <a:pt x="451" y="13"/>
                      <a:pt x="451" y="13"/>
                    </a:cubicBezTo>
                    <a:cubicBezTo>
                      <a:pt x="448" y="13"/>
                      <a:pt x="448" y="13"/>
                      <a:pt x="448" y="13"/>
                    </a:cubicBezTo>
                    <a:cubicBezTo>
                      <a:pt x="448" y="11"/>
                      <a:pt x="448" y="11"/>
                      <a:pt x="448" y="11"/>
                    </a:cubicBezTo>
                    <a:cubicBezTo>
                      <a:pt x="449" y="8"/>
                      <a:pt x="449" y="8"/>
                      <a:pt x="449" y="8"/>
                    </a:cubicBezTo>
                    <a:cubicBezTo>
                      <a:pt x="453" y="5"/>
                      <a:pt x="453" y="5"/>
                      <a:pt x="453" y="5"/>
                    </a:cubicBezTo>
                    <a:cubicBezTo>
                      <a:pt x="459" y="3"/>
                      <a:pt x="459" y="3"/>
                      <a:pt x="459" y="3"/>
                    </a:cubicBezTo>
                    <a:cubicBezTo>
                      <a:pt x="464" y="1"/>
                      <a:pt x="464" y="1"/>
                      <a:pt x="464" y="1"/>
                    </a:cubicBezTo>
                    <a:cubicBezTo>
                      <a:pt x="468" y="0"/>
                      <a:pt x="468" y="0"/>
                      <a:pt x="468" y="0"/>
                    </a:cubicBezTo>
                    <a:cubicBezTo>
                      <a:pt x="475" y="0"/>
                      <a:pt x="475" y="0"/>
                      <a:pt x="475" y="0"/>
                    </a:cubicBezTo>
                    <a:cubicBezTo>
                      <a:pt x="482" y="0"/>
                      <a:pt x="482" y="0"/>
                      <a:pt x="482" y="0"/>
                    </a:cubicBezTo>
                    <a:cubicBezTo>
                      <a:pt x="487" y="3"/>
                      <a:pt x="487" y="3"/>
                      <a:pt x="487" y="3"/>
                    </a:cubicBezTo>
                    <a:cubicBezTo>
                      <a:pt x="487" y="3"/>
                      <a:pt x="489" y="3"/>
                      <a:pt x="491" y="5"/>
                    </a:cubicBezTo>
                    <a:cubicBezTo>
                      <a:pt x="492" y="7"/>
                      <a:pt x="493" y="5"/>
                      <a:pt x="493" y="5"/>
                    </a:cubicBezTo>
                    <a:cubicBezTo>
                      <a:pt x="498" y="4"/>
                      <a:pt x="498" y="4"/>
                      <a:pt x="498" y="4"/>
                    </a:cubicBezTo>
                    <a:cubicBezTo>
                      <a:pt x="500" y="6"/>
                      <a:pt x="500" y="6"/>
                      <a:pt x="500" y="6"/>
                    </a:cubicBezTo>
                    <a:cubicBezTo>
                      <a:pt x="502" y="9"/>
                      <a:pt x="502" y="9"/>
                      <a:pt x="502" y="9"/>
                    </a:cubicBezTo>
                    <a:cubicBezTo>
                      <a:pt x="505" y="11"/>
                      <a:pt x="505" y="11"/>
                      <a:pt x="505" y="11"/>
                    </a:cubicBezTo>
                    <a:cubicBezTo>
                      <a:pt x="507" y="15"/>
                      <a:pt x="507" y="15"/>
                      <a:pt x="507" y="15"/>
                    </a:cubicBezTo>
                    <a:cubicBezTo>
                      <a:pt x="510" y="19"/>
                      <a:pt x="510" y="19"/>
                      <a:pt x="510" y="19"/>
                    </a:cubicBezTo>
                    <a:cubicBezTo>
                      <a:pt x="509" y="22"/>
                      <a:pt x="509" y="22"/>
                      <a:pt x="509" y="22"/>
                    </a:cubicBezTo>
                    <a:cubicBezTo>
                      <a:pt x="512" y="25"/>
                      <a:pt x="512" y="25"/>
                      <a:pt x="512" y="25"/>
                    </a:cubicBezTo>
                    <a:cubicBezTo>
                      <a:pt x="514" y="28"/>
                      <a:pt x="514" y="28"/>
                      <a:pt x="514" y="28"/>
                    </a:cubicBezTo>
                    <a:cubicBezTo>
                      <a:pt x="514" y="31"/>
                      <a:pt x="514" y="31"/>
                      <a:pt x="514" y="31"/>
                    </a:cubicBezTo>
                    <a:cubicBezTo>
                      <a:pt x="515" y="34"/>
                      <a:pt x="515" y="34"/>
                      <a:pt x="515" y="34"/>
                    </a:cubicBezTo>
                    <a:cubicBezTo>
                      <a:pt x="515" y="37"/>
                      <a:pt x="515" y="37"/>
                      <a:pt x="515" y="37"/>
                    </a:cubicBezTo>
                    <a:cubicBezTo>
                      <a:pt x="518" y="40"/>
                      <a:pt x="518" y="40"/>
                      <a:pt x="518" y="40"/>
                    </a:cubicBezTo>
                    <a:cubicBezTo>
                      <a:pt x="518" y="43"/>
                      <a:pt x="518" y="43"/>
                      <a:pt x="518" y="43"/>
                    </a:cubicBezTo>
                    <a:cubicBezTo>
                      <a:pt x="520" y="43"/>
                      <a:pt x="520" y="43"/>
                      <a:pt x="520" y="43"/>
                    </a:cubicBezTo>
                    <a:cubicBezTo>
                      <a:pt x="520" y="47"/>
                      <a:pt x="520" y="47"/>
                      <a:pt x="520" y="47"/>
                    </a:cubicBezTo>
                    <a:cubicBezTo>
                      <a:pt x="520" y="49"/>
                      <a:pt x="520" y="49"/>
                      <a:pt x="520" y="49"/>
                    </a:cubicBezTo>
                    <a:cubicBezTo>
                      <a:pt x="526" y="51"/>
                      <a:pt x="526" y="51"/>
                      <a:pt x="526" y="51"/>
                    </a:cubicBezTo>
                    <a:cubicBezTo>
                      <a:pt x="529" y="51"/>
                      <a:pt x="529" y="51"/>
                      <a:pt x="529" y="51"/>
                    </a:cubicBezTo>
                    <a:cubicBezTo>
                      <a:pt x="531" y="52"/>
                      <a:pt x="531" y="52"/>
                      <a:pt x="531" y="52"/>
                    </a:cubicBezTo>
                    <a:cubicBezTo>
                      <a:pt x="534" y="54"/>
                      <a:pt x="534" y="54"/>
                      <a:pt x="534" y="54"/>
                    </a:cubicBezTo>
                    <a:cubicBezTo>
                      <a:pt x="535" y="53"/>
                      <a:pt x="535" y="53"/>
                      <a:pt x="535" y="53"/>
                    </a:cubicBezTo>
                    <a:cubicBezTo>
                      <a:pt x="538" y="53"/>
                      <a:pt x="538" y="53"/>
                      <a:pt x="538" y="53"/>
                    </a:cubicBezTo>
                    <a:cubicBezTo>
                      <a:pt x="540" y="54"/>
                      <a:pt x="540" y="54"/>
                      <a:pt x="540" y="54"/>
                    </a:cubicBezTo>
                    <a:cubicBezTo>
                      <a:pt x="543" y="57"/>
                      <a:pt x="543" y="57"/>
                      <a:pt x="543" y="57"/>
                    </a:cubicBezTo>
                    <a:cubicBezTo>
                      <a:pt x="546" y="60"/>
                      <a:pt x="546" y="60"/>
                      <a:pt x="546" y="60"/>
                    </a:cubicBezTo>
                    <a:cubicBezTo>
                      <a:pt x="549" y="60"/>
                      <a:pt x="549" y="60"/>
                      <a:pt x="549" y="60"/>
                    </a:cubicBezTo>
                    <a:cubicBezTo>
                      <a:pt x="549" y="64"/>
                      <a:pt x="549" y="64"/>
                      <a:pt x="549" y="64"/>
                    </a:cubicBezTo>
                    <a:cubicBezTo>
                      <a:pt x="550" y="65"/>
                      <a:pt x="550" y="65"/>
                      <a:pt x="550" y="65"/>
                    </a:cubicBezTo>
                    <a:cubicBezTo>
                      <a:pt x="552" y="67"/>
                      <a:pt x="552" y="67"/>
                      <a:pt x="552" y="67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51" y="72"/>
                      <a:pt x="551" y="72"/>
                      <a:pt x="551" y="72"/>
                    </a:cubicBezTo>
                    <a:cubicBezTo>
                      <a:pt x="553" y="75"/>
                      <a:pt x="553" y="75"/>
                      <a:pt x="553" y="75"/>
                    </a:cubicBezTo>
                    <a:cubicBezTo>
                      <a:pt x="556" y="75"/>
                      <a:pt x="556" y="75"/>
                      <a:pt x="556" y="75"/>
                    </a:cubicBezTo>
                    <a:cubicBezTo>
                      <a:pt x="559" y="75"/>
                      <a:pt x="559" y="75"/>
                      <a:pt x="559" y="75"/>
                    </a:cubicBezTo>
                    <a:cubicBezTo>
                      <a:pt x="563" y="74"/>
                      <a:pt x="563" y="74"/>
                      <a:pt x="563" y="74"/>
                    </a:cubicBezTo>
                    <a:cubicBezTo>
                      <a:pt x="566" y="74"/>
                      <a:pt x="566" y="74"/>
                      <a:pt x="566" y="74"/>
                    </a:cubicBezTo>
                    <a:cubicBezTo>
                      <a:pt x="568" y="72"/>
                      <a:pt x="568" y="72"/>
                      <a:pt x="568" y="72"/>
                    </a:cubicBezTo>
                    <a:cubicBezTo>
                      <a:pt x="571" y="69"/>
                      <a:pt x="571" y="69"/>
                      <a:pt x="571" y="69"/>
                    </a:cubicBezTo>
                    <a:cubicBezTo>
                      <a:pt x="576" y="69"/>
                      <a:pt x="576" y="69"/>
                      <a:pt x="576" y="69"/>
                    </a:cubicBezTo>
                    <a:cubicBezTo>
                      <a:pt x="578" y="68"/>
                      <a:pt x="578" y="68"/>
                      <a:pt x="578" y="68"/>
                    </a:cubicBezTo>
                    <a:cubicBezTo>
                      <a:pt x="583" y="65"/>
                      <a:pt x="583" y="65"/>
                      <a:pt x="583" y="65"/>
                    </a:cubicBezTo>
                    <a:cubicBezTo>
                      <a:pt x="585" y="65"/>
                      <a:pt x="585" y="65"/>
                      <a:pt x="585" y="65"/>
                    </a:cubicBezTo>
                    <a:cubicBezTo>
                      <a:pt x="588" y="68"/>
                      <a:pt x="588" y="68"/>
                      <a:pt x="588" y="68"/>
                    </a:cubicBezTo>
                    <a:cubicBezTo>
                      <a:pt x="587" y="72"/>
                      <a:pt x="587" y="72"/>
                      <a:pt x="587" y="72"/>
                    </a:cubicBezTo>
                    <a:cubicBezTo>
                      <a:pt x="590" y="75"/>
                      <a:pt x="590" y="75"/>
                      <a:pt x="590" y="75"/>
                    </a:cubicBezTo>
                    <a:cubicBezTo>
                      <a:pt x="585" y="79"/>
                      <a:pt x="585" y="79"/>
                      <a:pt x="585" y="79"/>
                    </a:cubicBezTo>
                    <a:cubicBezTo>
                      <a:pt x="583" y="79"/>
                      <a:pt x="583" y="79"/>
                      <a:pt x="583" y="79"/>
                    </a:cubicBezTo>
                    <a:cubicBezTo>
                      <a:pt x="583" y="82"/>
                      <a:pt x="583" y="82"/>
                      <a:pt x="583" y="82"/>
                    </a:cubicBezTo>
                    <a:cubicBezTo>
                      <a:pt x="580" y="85"/>
                      <a:pt x="580" y="85"/>
                      <a:pt x="580" y="85"/>
                    </a:cubicBezTo>
                    <a:cubicBezTo>
                      <a:pt x="580" y="87"/>
                      <a:pt x="580" y="87"/>
                      <a:pt x="580" y="87"/>
                    </a:cubicBezTo>
                    <a:cubicBezTo>
                      <a:pt x="580" y="91"/>
                      <a:pt x="580" y="91"/>
                      <a:pt x="580" y="91"/>
                    </a:cubicBezTo>
                    <a:cubicBezTo>
                      <a:pt x="578" y="96"/>
                      <a:pt x="578" y="96"/>
                      <a:pt x="578" y="96"/>
                    </a:cubicBezTo>
                    <a:cubicBezTo>
                      <a:pt x="576" y="97"/>
                      <a:pt x="576" y="97"/>
                      <a:pt x="576" y="97"/>
                    </a:cubicBezTo>
                    <a:cubicBezTo>
                      <a:pt x="575" y="98"/>
                      <a:pt x="575" y="98"/>
                      <a:pt x="575" y="98"/>
                    </a:cubicBezTo>
                    <a:cubicBezTo>
                      <a:pt x="574" y="100"/>
                      <a:pt x="574" y="100"/>
                      <a:pt x="574" y="100"/>
                    </a:cubicBezTo>
                    <a:cubicBezTo>
                      <a:pt x="572" y="101"/>
                      <a:pt x="572" y="101"/>
                      <a:pt x="572" y="101"/>
                    </a:cubicBezTo>
                    <a:cubicBezTo>
                      <a:pt x="572" y="104"/>
                      <a:pt x="572" y="104"/>
                      <a:pt x="572" y="104"/>
                    </a:cubicBezTo>
                    <a:cubicBezTo>
                      <a:pt x="572" y="106"/>
                      <a:pt x="572" y="106"/>
                      <a:pt x="572" y="106"/>
                    </a:cubicBezTo>
                    <a:cubicBezTo>
                      <a:pt x="569" y="106"/>
                      <a:pt x="569" y="106"/>
                      <a:pt x="569" y="106"/>
                    </a:cubicBezTo>
                    <a:cubicBezTo>
                      <a:pt x="567" y="106"/>
                      <a:pt x="567" y="106"/>
                      <a:pt x="567" y="106"/>
                    </a:cubicBezTo>
                    <a:cubicBezTo>
                      <a:pt x="565" y="103"/>
                      <a:pt x="565" y="103"/>
                      <a:pt x="565" y="103"/>
                    </a:cubicBezTo>
                    <a:cubicBezTo>
                      <a:pt x="561" y="103"/>
                      <a:pt x="561" y="103"/>
                      <a:pt x="561" y="103"/>
                    </a:cubicBezTo>
                    <a:cubicBezTo>
                      <a:pt x="559" y="105"/>
                      <a:pt x="559" y="105"/>
                      <a:pt x="559" y="105"/>
                    </a:cubicBezTo>
                    <a:cubicBezTo>
                      <a:pt x="558" y="107"/>
                      <a:pt x="558" y="107"/>
                      <a:pt x="558" y="107"/>
                    </a:cubicBezTo>
                    <a:cubicBezTo>
                      <a:pt x="556" y="109"/>
                      <a:pt x="556" y="109"/>
                      <a:pt x="556" y="109"/>
                    </a:cubicBezTo>
                    <a:cubicBezTo>
                      <a:pt x="553" y="109"/>
                      <a:pt x="553" y="109"/>
                      <a:pt x="553" y="109"/>
                    </a:cubicBezTo>
                    <a:cubicBezTo>
                      <a:pt x="553" y="111"/>
                      <a:pt x="553" y="111"/>
                      <a:pt x="553" y="111"/>
                    </a:cubicBezTo>
                    <a:cubicBezTo>
                      <a:pt x="555" y="116"/>
                      <a:pt x="555" y="116"/>
                      <a:pt x="555" y="116"/>
                    </a:cubicBezTo>
                    <a:cubicBezTo>
                      <a:pt x="555" y="119"/>
                      <a:pt x="555" y="119"/>
                      <a:pt x="555" y="119"/>
                    </a:cubicBezTo>
                    <a:cubicBezTo>
                      <a:pt x="555" y="121"/>
                      <a:pt x="555" y="121"/>
                      <a:pt x="555" y="121"/>
                    </a:cubicBezTo>
                    <a:cubicBezTo>
                      <a:pt x="555" y="124"/>
                      <a:pt x="555" y="124"/>
                      <a:pt x="555" y="124"/>
                    </a:cubicBezTo>
                    <a:cubicBezTo>
                      <a:pt x="555" y="125"/>
                      <a:pt x="555" y="125"/>
                      <a:pt x="555" y="125"/>
                    </a:cubicBezTo>
                    <a:cubicBezTo>
                      <a:pt x="555" y="128"/>
                      <a:pt x="555" y="128"/>
                      <a:pt x="555" y="128"/>
                    </a:cubicBezTo>
                    <a:cubicBezTo>
                      <a:pt x="553" y="131"/>
                      <a:pt x="553" y="131"/>
                      <a:pt x="553" y="131"/>
                    </a:cubicBezTo>
                    <a:cubicBezTo>
                      <a:pt x="550" y="132"/>
                      <a:pt x="550" y="132"/>
                      <a:pt x="550" y="132"/>
                    </a:cubicBezTo>
                    <a:cubicBezTo>
                      <a:pt x="548" y="134"/>
                      <a:pt x="548" y="134"/>
                      <a:pt x="548" y="134"/>
                    </a:cubicBezTo>
                    <a:cubicBezTo>
                      <a:pt x="547" y="133"/>
                      <a:pt x="547" y="133"/>
                      <a:pt x="547" y="133"/>
                    </a:cubicBezTo>
                    <a:cubicBezTo>
                      <a:pt x="546" y="132"/>
                      <a:pt x="546" y="132"/>
                      <a:pt x="546" y="132"/>
                    </a:cubicBezTo>
                    <a:cubicBezTo>
                      <a:pt x="544" y="131"/>
                      <a:pt x="544" y="131"/>
                      <a:pt x="544" y="131"/>
                    </a:cubicBezTo>
                    <a:cubicBezTo>
                      <a:pt x="543" y="131"/>
                      <a:pt x="543" y="131"/>
                      <a:pt x="543" y="131"/>
                    </a:cubicBezTo>
                    <a:cubicBezTo>
                      <a:pt x="540" y="133"/>
                      <a:pt x="540" y="133"/>
                      <a:pt x="540" y="133"/>
                    </a:cubicBezTo>
                    <a:cubicBezTo>
                      <a:pt x="540" y="136"/>
                      <a:pt x="540" y="136"/>
                      <a:pt x="540" y="136"/>
                    </a:cubicBezTo>
                    <a:cubicBezTo>
                      <a:pt x="539" y="137"/>
                      <a:pt x="539" y="137"/>
                      <a:pt x="539" y="137"/>
                    </a:cubicBezTo>
                    <a:cubicBezTo>
                      <a:pt x="536" y="137"/>
                      <a:pt x="536" y="137"/>
                      <a:pt x="536" y="137"/>
                    </a:cubicBezTo>
                    <a:cubicBezTo>
                      <a:pt x="535" y="138"/>
                      <a:pt x="535" y="138"/>
                      <a:pt x="535" y="138"/>
                    </a:cubicBezTo>
                    <a:cubicBezTo>
                      <a:pt x="534" y="140"/>
                      <a:pt x="534" y="140"/>
                      <a:pt x="534" y="140"/>
                    </a:cubicBezTo>
                    <a:cubicBezTo>
                      <a:pt x="531" y="142"/>
                      <a:pt x="531" y="142"/>
                      <a:pt x="531" y="142"/>
                    </a:cubicBezTo>
                    <a:cubicBezTo>
                      <a:pt x="527" y="141"/>
                      <a:pt x="527" y="141"/>
                      <a:pt x="527" y="141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4" y="142"/>
                      <a:pt x="524" y="142"/>
                      <a:pt x="524" y="142"/>
                    </a:cubicBezTo>
                    <a:cubicBezTo>
                      <a:pt x="524" y="145"/>
                      <a:pt x="524" y="145"/>
                      <a:pt x="524" y="145"/>
                    </a:cubicBezTo>
                    <a:cubicBezTo>
                      <a:pt x="525" y="146"/>
                      <a:pt x="525" y="146"/>
                      <a:pt x="525" y="146"/>
                    </a:cubicBezTo>
                    <a:cubicBezTo>
                      <a:pt x="525" y="148"/>
                      <a:pt x="525" y="148"/>
                      <a:pt x="525" y="148"/>
                    </a:cubicBezTo>
                    <a:cubicBezTo>
                      <a:pt x="521" y="148"/>
                      <a:pt x="521" y="148"/>
                      <a:pt x="521" y="148"/>
                    </a:cubicBezTo>
                    <a:cubicBezTo>
                      <a:pt x="518" y="148"/>
                      <a:pt x="518" y="148"/>
                      <a:pt x="518" y="148"/>
                    </a:cubicBezTo>
                    <a:cubicBezTo>
                      <a:pt x="516" y="146"/>
                      <a:pt x="516" y="146"/>
                      <a:pt x="516" y="146"/>
                    </a:cubicBezTo>
                    <a:cubicBezTo>
                      <a:pt x="514" y="145"/>
                      <a:pt x="514" y="145"/>
                      <a:pt x="514" y="145"/>
                    </a:cubicBezTo>
                    <a:cubicBezTo>
                      <a:pt x="513" y="143"/>
                      <a:pt x="513" y="143"/>
                      <a:pt x="513" y="143"/>
                    </a:cubicBezTo>
                    <a:cubicBezTo>
                      <a:pt x="510" y="146"/>
                      <a:pt x="510" y="146"/>
                      <a:pt x="510" y="146"/>
                    </a:cubicBezTo>
                    <a:cubicBezTo>
                      <a:pt x="510" y="147"/>
                      <a:pt x="510" y="147"/>
                      <a:pt x="510" y="147"/>
                    </a:cubicBezTo>
                    <a:cubicBezTo>
                      <a:pt x="509" y="149"/>
                      <a:pt x="509" y="149"/>
                      <a:pt x="509" y="149"/>
                    </a:cubicBezTo>
                    <a:cubicBezTo>
                      <a:pt x="507" y="151"/>
                      <a:pt x="507" y="151"/>
                      <a:pt x="507" y="151"/>
                    </a:cubicBezTo>
                    <a:cubicBezTo>
                      <a:pt x="504" y="153"/>
                      <a:pt x="504" y="153"/>
                      <a:pt x="504" y="153"/>
                    </a:cubicBezTo>
                    <a:cubicBezTo>
                      <a:pt x="502" y="155"/>
                      <a:pt x="502" y="155"/>
                      <a:pt x="502" y="155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7" y="158"/>
                      <a:pt x="497" y="158"/>
                      <a:pt x="497" y="158"/>
                    </a:cubicBezTo>
                    <a:cubicBezTo>
                      <a:pt x="493" y="159"/>
                      <a:pt x="493" y="159"/>
                      <a:pt x="493" y="159"/>
                    </a:cubicBezTo>
                    <a:cubicBezTo>
                      <a:pt x="491" y="162"/>
                      <a:pt x="491" y="162"/>
                      <a:pt x="491" y="162"/>
                    </a:cubicBezTo>
                    <a:cubicBezTo>
                      <a:pt x="489" y="162"/>
                      <a:pt x="489" y="162"/>
                      <a:pt x="489" y="162"/>
                    </a:cubicBezTo>
                    <a:cubicBezTo>
                      <a:pt x="488" y="163"/>
                      <a:pt x="488" y="163"/>
                      <a:pt x="488" y="163"/>
                    </a:cubicBezTo>
                    <a:cubicBezTo>
                      <a:pt x="488" y="165"/>
                      <a:pt x="488" y="165"/>
                      <a:pt x="488" y="165"/>
                    </a:cubicBezTo>
                    <a:cubicBezTo>
                      <a:pt x="486" y="165"/>
                      <a:pt x="486" y="165"/>
                      <a:pt x="486" y="165"/>
                    </a:cubicBezTo>
                    <a:cubicBezTo>
                      <a:pt x="482" y="166"/>
                      <a:pt x="482" y="166"/>
                      <a:pt x="482" y="166"/>
                    </a:cubicBezTo>
                    <a:cubicBezTo>
                      <a:pt x="480" y="167"/>
                      <a:pt x="480" y="167"/>
                      <a:pt x="480" y="167"/>
                    </a:cubicBezTo>
                    <a:cubicBezTo>
                      <a:pt x="478" y="167"/>
                      <a:pt x="478" y="167"/>
                      <a:pt x="478" y="167"/>
                    </a:cubicBezTo>
                    <a:cubicBezTo>
                      <a:pt x="477" y="168"/>
                      <a:pt x="477" y="168"/>
                      <a:pt x="477" y="168"/>
                    </a:cubicBezTo>
                    <a:cubicBezTo>
                      <a:pt x="475" y="169"/>
                      <a:pt x="475" y="169"/>
                      <a:pt x="475" y="169"/>
                    </a:cubicBezTo>
                    <a:cubicBezTo>
                      <a:pt x="474" y="169"/>
                      <a:pt x="474" y="169"/>
                      <a:pt x="474" y="169"/>
                    </a:cubicBezTo>
                    <a:cubicBezTo>
                      <a:pt x="472" y="170"/>
                      <a:pt x="472" y="170"/>
                      <a:pt x="472" y="170"/>
                    </a:cubicBezTo>
                    <a:cubicBezTo>
                      <a:pt x="471" y="171"/>
                      <a:pt x="471" y="171"/>
                      <a:pt x="471" y="171"/>
                    </a:cubicBezTo>
                    <a:cubicBezTo>
                      <a:pt x="470" y="172"/>
                      <a:pt x="470" y="172"/>
                      <a:pt x="470" y="172"/>
                    </a:cubicBezTo>
                    <a:cubicBezTo>
                      <a:pt x="468" y="173"/>
                      <a:pt x="468" y="173"/>
                      <a:pt x="468" y="173"/>
                    </a:cubicBezTo>
                    <a:cubicBezTo>
                      <a:pt x="467" y="175"/>
                      <a:pt x="467" y="175"/>
                      <a:pt x="467" y="175"/>
                    </a:cubicBezTo>
                    <a:cubicBezTo>
                      <a:pt x="466" y="176"/>
                      <a:pt x="466" y="176"/>
                      <a:pt x="466" y="176"/>
                    </a:cubicBezTo>
                    <a:cubicBezTo>
                      <a:pt x="464" y="176"/>
                      <a:pt x="464" y="176"/>
                      <a:pt x="464" y="176"/>
                    </a:cubicBezTo>
                    <a:cubicBezTo>
                      <a:pt x="462" y="176"/>
                      <a:pt x="462" y="176"/>
                      <a:pt x="462" y="176"/>
                    </a:cubicBezTo>
                    <a:cubicBezTo>
                      <a:pt x="461" y="177"/>
                      <a:pt x="461" y="177"/>
                      <a:pt x="461" y="177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458" y="179"/>
                      <a:pt x="458" y="179"/>
                      <a:pt x="458" y="179"/>
                    </a:cubicBezTo>
                    <a:cubicBezTo>
                      <a:pt x="457" y="178"/>
                      <a:pt x="457" y="178"/>
                      <a:pt x="457" y="178"/>
                    </a:cubicBezTo>
                    <a:cubicBezTo>
                      <a:pt x="458" y="177"/>
                      <a:pt x="458" y="177"/>
                      <a:pt x="458" y="177"/>
                    </a:cubicBezTo>
                    <a:cubicBezTo>
                      <a:pt x="460" y="175"/>
                      <a:pt x="460" y="175"/>
                      <a:pt x="460" y="175"/>
                    </a:cubicBezTo>
                    <a:cubicBezTo>
                      <a:pt x="462" y="175"/>
                      <a:pt x="462" y="175"/>
                      <a:pt x="462" y="175"/>
                    </a:cubicBezTo>
                    <a:cubicBezTo>
                      <a:pt x="462" y="173"/>
                      <a:pt x="462" y="173"/>
                      <a:pt x="462" y="173"/>
                    </a:cubicBezTo>
                    <a:cubicBezTo>
                      <a:pt x="463" y="172"/>
                      <a:pt x="463" y="172"/>
                      <a:pt x="463" y="172"/>
                    </a:cubicBezTo>
                    <a:cubicBezTo>
                      <a:pt x="464" y="171"/>
                      <a:pt x="464" y="171"/>
                      <a:pt x="464" y="171"/>
                    </a:cubicBezTo>
                    <a:cubicBezTo>
                      <a:pt x="462" y="171"/>
                      <a:pt x="462" y="171"/>
                      <a:pt x="462" y="171"/>
                    </a:cubicBezTo>
                    <a:cubicBezTo>
                      <a:pt x="460" y="171"/>
                      <a:pt x="460" y="171"/>
                      <a:pt x="460" y="171"/>
                    </a:cubicBezTo>
                    <a:cubicBezTo>
                      <a:pt x="460" y="170"/>
                      <a:pt x="460" y="170"/>
                      <a:pt x="460" y="170"/>
                    </a:cubicBezTo>
                    <a:cubicBezTo>
                      <a:pt x="459" y="169"/>
                      <a:pt x="459" y="169"/>
                      <a:pt x="459" y="169"/>
                    </a:cubicBezTo>
                    <a:cubicBezTo>
                      <a:pt x="461" y="168"/>
                      <a:pt x="461" y="168"/>
                      <a:pt x="461" y="168"/>
                    </a:cubicBezTo>
                    <a:cubicBezTo>
                      <a:pt x="462" y="166"/>
                      <a:pt x="462" y="166"/>
                      <a:pt x="462" y="166"/>
                    </a:cubicBezTo>
                    <a:cubicBezTo>
                      <a:pt x="464" y="165"/>
                      <a:pt x="464" y="165"/>
                      <a:pt x="464" y="165"/>
                    </a:cubicBezTo>
                    <a:cubicBezTo>
                      <a:pt x="465" y="164"/>
                      <a:pt x="465" y="164"/>
                      <a:pt x="465" y="164"/>
                    </a:cubicBezTo>
                    <a:cubicBezTo>
                      <a:pt x="467" y="163"/>
                      <a:pt x="467" y="163"/>
                      <a:pt x="467" y="163"/>
                    </a:cubicBezTo>
                    <a:cubicBezTo>
                      <a:pt x="467" y="162"/>
                      <a:pt x="467" y="162"/>
                      <a:pt x="467" y="162"/>
                    </a:cubicBezTo>
                    <a:cubicBezTo>
                      <a:pt x="468" y="160"/>
                      <a:pt x="468" y="160"/>
                      <a:pt x="468" y="160"/>
                    </a:cubicBezTo>
                    <a:cubicBezTo>
                      <a:pt x="468" y="159"/>
                      <a:pt x="468" y="159"/>
                      <a:pt x="468" y="159"/>
                    </a:cubicBezTo>
                    <a:cubicBezTo>
                      <a:pt x="468" y="158"/>
                      <a:pt x="468" y="158"/>
                      <a:pt x="468" y="158"/>
                    </a:cubicBezTo>
                    <a:cubicBezTo>
                      <a:pt x="467" y="157"/>
                      <a:pt x="467" y="157"/>
                      <a:pt x="467" y="157"/>
                    </a:cubicBezTo>
                    <a:cubicBezTo>
                      <a:pt x="466" y="156"/>
                      <a:pt x="466" y="156"/>
                      <a:pt x="466" y="156"/>
                    </a:cubicBezTo>
                    <a:cubicBezTo>
                      <a:pt x="466" y="155"/>
                      <a:pt x="466" y="155"/>
                      <a:pt x="466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4" y="153"/>
                      <a:pt x="464" y="153"/>
                      <a:pt x="464" y="153"/>
                    </a:cubicBezTo>
                    <a:cubicBezTo>
                      <a:pt x="463" y="154"/>
                      <a:pt x="463" y="154"/>
                      <a:pt x="463" y="154"/>
                    </a:cubicBezTo>
                    <a:cubicBezTo>
                      <a:pt x="463" y="155"/>
                      <a:pt x="463" y="155"/>
                      <a:pt x="463" y="155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5"/>
                      <a:pt x="460" y="155"/>
                    </a:cubicBezTo>
                    <a:cubicBezTo>
                      <a:pt x="459" y="154"/>
                      <a:pt x="459" y="154"/>
                      <a:pt x="459" y="154"/>
                    </a:cubicBezTo>
                    <a:cubicBezTo>
                      <a:pt x="458" y="154"/>
                      <a:pt x="458" y="154"/>
                      <a:pt x="458" y="154"/>
                    </a:cubicBezTo>
                    <a:cubicBezTo>
                      <a:pt x="457" y="155"/>
                      <a:pt x="457" y="155"/>
                      <a:pt x="457" y="155"/>
                    </a:cubicBezTo>
                    <a:cubicBezTo>
                      <a:pt x="456" y="157"/>
                      <a:pt x="456" y="157"/>
                      <a:pt x="456" y="157"/>
                    </a:cubicBezTo>
                    <a:cubicBezTo>
                      <a:pt x="455" y="158"/>
                      <a:pt x="455" y="158"/>
                      <a:pt x="455" y="158"/>
                    </a:cubicBezTo>
                    <a:cubicBezTo>
                      <a:pt x="453" y="159"/>
                      <a:pt x="453" y="159"/>
                      <a:pt x="453" y="159"/>
                    </a:cubicBezTo>
                    <a:cubicBezTo>
                      <a:pt x="452" y="161"/>
                      <a:pt x="452" y="161"/>
                      <a:pt x="452" y="161"/>
                    </a:cubicBezTo>
                    <a:cubicBezTo>
                      <a:pt x="451" y="162"/>
                      <a:pt x="451" y="162"/>
                      <a:pt x="451" y="162"/>
                    </a:cubicBezTo>
                    <a:cubicBezTo>
                      <a:pt x="449" y="163"/>
                      <a:pt x="449" y="163"/>
                      <a:pt x="449" y="163"/>
                    </a:cubicBezTo>
                    <a:cubicBezTo>
                      <a:pt x="448" y="164"/>
                      <a:pt x="448" y="164"/>
                      <a:pt x="448" y="164"/>
                    </a:cubicBezTo>
                    <a:cubicBezTo>
                      <a:pt x="446" y="165"/>
                      <a:pt x="446" y="165"/>
                      <a:pt x="446" y="165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3" y="166"/>
                      <a:pt x="443" y="166"/>
                      <a:pt x="443" y="166"/>
                    </a:cubicBezTo>
                    <a:cubicBezTo>
                      <a:pt x="441" y="167"/>
                      <a:pt x="441" y="167"/>
                      <a:pt x="441" y="167"/>
                    </a:cubicBezTo>
                    <a:cubicBezTo>
                      <a:pt x="440" y="168"/>
                      <a:pt x="440" y="168"/>
                      <a:pt x="440" y="168"/>
                    </a:cubicBezTo>
                    <a:cubicBezTo>
                      <a:pt x="439" y="170"/>
                      <a:pt x="439" y="170"/>
                      <a:pt x="439" y="170"/>
                    </a:cubicBezTo>
                    <a:cubicBezTo>
                      <a:pt x="439" y="172"/>
                      <a:pt x="439" y="172"/>
                      <a:pt x="439" y="172"/>
                    </a:cubicBezTo>
                    <a:cubicBezTo>
                      <a:pt x="438" y="173"/>
                      <a:pt x="438" y="173"/>
                      <a:pt x="438" y="173"/>
                    </a:cubicBezTo>
                    <a:cubicBezTo>
                      <a:pt x="437" y="174"/>
                      <a:pt x="437" y="174"/>
                      <a:pt x="437" y="174"/>
                    </a:cubicBezTo>
                    <a:cubicBezTo>
                      <a:pt x="435" y="174"/>
                      <a:pt x="435" y="174"/>
                      <a:pt x="435" y="174"/>
                    </a:cubicBezTo>
                    <a:cubicBezTo>
                      <a:pt x="433" y="174"/>
                      <a:pt x="433" y="174"/>
                      <a:pt x="433" y="174"/>
                    </a:cubicBezTo>
                    <a:cubicBezTo>
                      <a:pt x="432" y="174"/>
                      <a:pt x="432" y="174"/>
                      <a:pt x="432" y="174"/>
                    </a:cubicBezTo>
                    <a:cubicBezTo>
                      <a:pt x="431" y="176"/>
                      <a:pt x="431" y="176"/>
                      <a:pt x="431" y="176"/>
                    </a:cubicBezTo>
                    <a:cubicBezTo>
                      <a:pt x="430" y="175"/>
                      <a:pt x="430" y="175"/>
                      <a:pt x="430" y="175"/>
                    </a:cubicBezTo>
                    <a:cubicBezTo>
                      <a:pt x="428" y="174"/>
                      <a:pt x="428" y="174"/>
                      <a:pt x="428" y="174"/>
                    </a:cubicBezTo>
                    <a:cubicBezTo>
                      <a:pt x="427" y="173"/>
                      <a:pt x="427" y="173"/>
                      <a:pt x="427" y="173"/>
                    </a:cubicBezTo>
                    <a:cubicBezTo>
                      <a:pt x="426" y="174"/>
                      <a:pt x="426" y="174"/>
                      <a:pt x="426" y="174"/>
                    </a:cubicBezTo>
                    <a:cubicBezTo>
                      <a:pt x="425" y="175"/>
                      <a:pt x="425" y="175"/>
                      <a:pt x="425" y="175"/>
                    </a:cubicBezTo>
                    <a:cubicBezTo>
                      <a:pt x="424" y="176"/>
                      <a:pt x="424" y="176"/>
                      <a:pt x="424" y="176"/>
                    </a:cubicBezTo>
                    <a:cubicBezTo>
                      <a:pt x="424" y="177"/>
                      <a:pt x="424" y="177"/>
                      <a:pt x="424" y="177"/>
                    </a:cubicBezTo>
                    <a:cubicBezTo>
                      <a:pt x="423" y="178"/>
                      <a:pt x="423" y="178"/>
                      <a:pt x="423" y="178"/>
                    </a:cubicBezTo>
                    <a:cubicBezTo>
                      <a:pt x="423" y="179"/>
                      <a:pt x="423" y="179"/>
                      <a:pt x="423" y="179"/>
                    </a:cubicBezTo>
                    <a:cubicBezTo>
                      <a:pt x="423" y="181"/>
                      <a:pt x="423" y="181"/>
                      <a:pt x="423" y="181"/>
                    </a:cubicBezTo>
                    <a:cubicBezTo>
                      <a:pt x="423" y="182"/>
                      <a:pt x="423" y="182"/>
                      <a:pt x="423" y="182"/>
                    </a:cubicBezTo>
                    <a:cubicBezTo>
                      <a:pt x="424" y="183"/>
                      <a:pt x="424" y="183"/>
                      <a:pt x="424" y="183"/>
                    </a:cubicBezTo>
                    <a:cubicBezTo>
                      <a:pt x="426" y="184"/>
                      <a:pt x="426" y="184"/>
                      <a:pt x="426" y="184"/>
                    </a:cubicBezTo>
                    <a:cubicBezTo>
                      <a:pt x="427" y="185"/>
                      <a:pt x="427" y="185"/>
                      <a:pt x="427" y="185"/>
                    </a:cubicBezTo>
                    <a:cubicBezTo>
                      <a:pt x="428" y="186"/>
                      <a:pt x="428" y="186"/>
                      <a:pt x="428" y="186"/>
                    </a:cubicBezTo>
                    <a:cubicBezTo>
                      <a:pt x="430" y="186"/>
                      <a:pt x="430" y="186"/>
                      <a:pt x="430" y="186"/>
                    </a:cubicBezTo>
                    <a:cubicBezTo>
                      <a:pt x="432" y="186"/>
                      <a:pt x="432" y="186"/>
                      <a:pt x="432" y="186"/>
                    </a:cubicBezTo>
                    <a:cubicBezTo>
                      <a:pt x="433" y="187"/>
                      <a:pt x="433" y="187"/>
                      <a:pt x="433" y="187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34" y="185"/>
                      <a:pt x="434" y="185"/>
                      <a:pt x="434" y="185"/>
                    </a:cubicBezTo>
                    <a:cubicBezTo>
                      <a:pt x="435" y="185"/>
                      <a:pt x="435" y="185"/>
                      <a:pt x="435" y="185"/>
                    </a:cubicBezTo>
                    <a:cubicBezTo>
                      <a:pt x="437" y="187"/>
                      <a:pt x="437" y="187"/>
                      <a:pt x="437" y="187"/>
                    </a:cubicBezTo>
                    <a:cubicBezTo>
                      <a:pt x="437" y="188"/>
                      <a:pt x="437" y="188"/>
                      <a:pt x="437" y="188"/>
                    </a:cubicBezTo>
                    <a:cubicBezTo>
                      <a:pt x="438" y="190"/>
                      <a:pt x="438" y="190"/>
                      <a:pt x="438" y="190"/>
                    </a:cubicBezTo>
                    <a:cubicBezTo>
                      <a:pt x="437" y="191"/>
                      <a:pt x="437" y="191"/>
                      <a:pt x="437" y="191"/>
                    </a:cubicBezTo>
                    <a:cubicBezTo>
                      <a:pt x="436" y="192"/>
                      <a:pt x="436" y="192"/>
                      <a:pt x="436" y="192"/>
                    </a:cubicBezTo>
                    <a:cubicBezTo>
                      <a:pt x="436" y="195"/>
                      <a:pt x="436" y="195"/>
                      <a:pt x="436" y="195"/>
                    </a:cubicBezTo>
                    <a:cubicBezTo>
                      <a:pt x="437" y="196"/>
                      <a:pt x="437" y="196"/>
                      <a:pt x="437" y="196"/>
                    </a:cubicBezTo>
                    <a:cubicBezTo>
                      <a:pt x="440" y="197"/>
                      <a:pt x="440" y="197"/>
                      <a:pt x="440" y="197"/>
                    </a:cubicBezTo>
                    <a:cubicBezTo>
                      <a:pt x="442" y="197"/>
                      <a:pt x="442" y="197"/>
                      <a:pt x="442" y="197"/>
                    </a:cubicBezTo>
                    <a:cubicBezTo>
                      <a:pt x="444" y="197"/>
                      <a:pt x="444" y="197"/>
                      <a:pt x="444" y="197"/>
                    </a:cubicBezTo>
                    <a:cubicBezTo>
                      <a:pt x="446" y="195"/>
                      <a:pt x="446" y="195"/>
                      <a:pt x="446" y="195"/>
                    </a:cubicBezTo>
                    <a:cubicBezTo>
                      <a:pt x="448" y="193"/>
                      <a:pt x="448" y="193"/>
                      <a:pt x="448" y="193"/>
                    </a:cubicBezTo>
                    <a:cubicBezTo>
                      <a:pt x="449" y="192"/>
                      <a:pt x="449" y="192"/>
                      <a:pt x="449" y="192"/>
                    </a:cubicBezTo>
                    <a:cubicBezTo>
                      <a:pt x="451" y="190"/>
                      <a:pt x="451" y="190"/>
                      <a:pt x="451" y="190"/>
                    </a:cubicBezTo>
                    <a:cubicBezTo>
                      <a:pt x="452" y="190"/>
                      <a:pt x="452" y="190"/>
                      <a:pt x="452" y="190"/>
                    </a:cubicBezTo>
                    <a:cubicBezTo>
                      <a:pt x="455" y="190"/>
                      <a:pt x="455" y="190"/>
                      <a:pt x="455" y="190"/>
                    </a:cubicBezTo>
                    <a:cubicBezTo>
                      <a:pt x="456" y="190"/>
                      <a:pt x="456" y="190"/>
                      <a:pt x="456" y="190"/>
                    </a:cubicBezTo>
                    <a:cubicBezTo>
                      <a:pt x="457" y="191"/>
                      <a:pt x="457" y="191"/>
                      <a:pt x="457" y="191"/>
                    </a:cubicBezTo>
                    <a:cubicBezTo>
                      <a:pt x="459" y="193"/>
                      <a:pt x="459" y="193"/>
                      <a:pt x="459" y="193"/>
                    </a:cubicBezTo>
                    <a:cubicBezTo>
                      <a:pt x="460" y="192"/>
                      <a:pt x="460" y="192"/>
                      <a:pt x="460" y="192"/>
                    </a:cubicBezTo>
                    <a:cubicBezTo>
                      <a:pt x="461" y="193"/>
                      <a:pt x="461" y="193"/>
                      <a:pt x="461" y="193"/>
                    </a:cubicBezTo>
                    <a:cubicBezTo>
                      <a:pt x="462" y="193"/>
                      <a:pt x="462" y="193"/>
                      <a:pt x="462" y="193"/>
                    </a:cubicBezTo>
                    <a:cubicBezTo>
                      <a:pt x="464" y="193"/>
                      <a:pt x="464" y="193"/>
                      <a:pt x="464" y="193"/>
                    </a:cubicBezTo>
                    <a:cubicBezTo>
                      <a:pt x="465" y="193"/>
                      <a:pt x="465" y="193"/>
                      <a:pt x="465" y="193"/>
                    </a:cubicBezTo>
                    <a:cubicBezTo>
                      <a:pt x="465" y="193"/>
                      <a:pt x="465" y="192"/>
                      <a:pt x="466" y="192"/>
                    </a:cubicBezTo>
                    <a:cubicBezTo>
                      <a:pt x="467" y="192"/>
                      <a:pt x="468" y="193"/>
                      <a:pt x="468" y="193"/>
                    </a:cubicBezTo>
                    <a:cubicBezTo>
                      <a:pt x="469" y="193"/>
                      <a:pt x="469" y="193"/>
                      <a:pt x="469" y="193"/>
                    </a:cubicBezTo>
                    <a:cubicBezTo>
                      <a:pt x="470" y="194"/>
                      <a:pt x="470" y="194"/>
                      <a:pt x="470" y="194"/>
                    </a:cubicBezTo>
                    <a:cubicBezTo>
                      <a:pt x="471" y="194"/>
                      <a:pt x="471" y="194"/>
                      <a:pt x="471" y="194"/>
                    </a:cubicBezTo>
                    <a:cubicBezTo>
                      <a:pt x="471" y="198"/>
                      <a:pt x="471" y="198"/>
                      <a:pt x="471" y="198"/>
                    </a:cubicBezTo>
                    <a:cubicBezTo>
                      <a:pt x="470" y="199"/>
                      <a:pt x="470" y="199"/>
                      <a:pt x="470" y="199"/>
                    </a:cubicBezTo>
                    <a:cubicBezTo>
                      <a:pt x="469" y="200"/>
                      <a:pt x="469" y="200"/>
                      <a:pt x="469" y="200"/>
                    </a:cubicBezTo>
                    <a:cubicBezTo>
                      <a:pt x="468" y="200"/>
                      <a:pt x="468" y="200"/>
                      <a:pt x="468" y="200"/>
                    </a:cubicBezTo>
                    <a:cubicBezTo>
                      <a:pt x="467" y="199"/>
                      <a:pt x="467" y="199"/>
                      <a:pt x="467" y="199"/>
                    </a:cubicBezTo>
                    <a:cubicBezTo>
                      <a:pt x="466" y="199"/>
                      <a:pt x="466" y="199"/>
                      <a:pt x="466" y="199"/>
                    </a:cubicBezTo>
                    <a:cubicBezTo>
                      <a:pt x="464" y="199"/>
                      <a:pt x="464" y="199"/>
                      <a:pt x="464" y="199"/>
                    </a:cubicBezTo>
                    <a:cubicBezTo>
                      <a:pt x="462" y="201"/>
                      <a:pt x="462" y="201"/>
                      <a:pt x="462" y="201"/>
                    </a:cubicBezTo>
                    <a:cubicBezTo>
                      <a:pt x="460" y="201"/>
                      <a:pt x="460" y="201"/>
                      <a:pt x="460" y="201"/>
                    </a:cubicBezTo>
                    <a:cubicBezTo>
                      <a:pt x="459" y="202"/>
                      <a:pt x="459" y="202"/>
                      <a:pt x="459" y="202"/>
                    </a:cubicBezTo>
                    <a:cubicBezTo>
                      <a:pt x="458" y="203"/>
                      <a:pt x="458" y="203"/>
                      <a:pt x="458" y="203"/>
                    </a:cubicBezTo>
                    <a:cubicBezTo>
                      <a:pt x="455" y="203"/>
                      <a:pt x="455" y="203"/>
                      <a:pt x="455" y="203"/>
                    </a:cubicBezTo>
                    <a:cubicBezTo>
                      <a:pt x="454" y="203"/>
                      <a:pt x="454" y="203"/>
                      <a:pt x="454" y="203"/>
                    </a:cubicBezTo>
                    <a:cubicBezTo>
                      <a:pt x="454" y="205"/>
                      <a:pt x="454" y="205"/>
                      <a:pt x="454" y="205"/>
                    </a:cubicBezTo>
                    <a:cubicBezTo>
                      <a:pt x="454" y="206"/>
                      <a:pt x="454" y="206"/>
                      <a:pt x="454" y="206"/>
                    </a:cubicBezTo>
                    <a:cubicBezTo>
                      <a:pt x="453" y="206"/>
                      <a:pt x="453" y="206"/>
                      <a:pt x="453" y="206"/>
                    </a:cubicBezTo>
                    <a:cubicBezTo>
                      <a:pt x="453" y="207"/>
                      <a:pt x="453" y="207"/>
                      <a:pt x="453" y="207"/>
                    </a:cubicBezTo>
                    <a:cubicBezTo>
                      <a:pt x="452" y="209"/>
                      <a:pt x="452" y="209"/>
                      <a:pt x="452" y="209"/>
                    </a:cubicBezTo>
                    <a:cubicBezTo>
                      <a:pt x="450" y="209"/>
                      <a:pt x="450" y="209"/>
                      <a:pt x="450" y="209"/>
                    </a:cubicBezTo>
                    <a:cubicBezTo>
                      <a:pt x="450" y="208"/>
                      <a:pt x="450" y="208"/>
                      <a:pt x="450" y="208"/>
                    </a:cubicBezTo>
                    <a:cubicBezTo>
                      <a:pt x="449" y="207"/>
                      <a:pt x="449" y="207"/>
                      <a:pt x="449" y="207"/>
                    </a:cubicBezTo>
                    <a:cubicBezTo>
                      <a:pt x="448" y="207"/>
                      <a:pt x="448" y="207"/>
                      <a:pt x="448" y="207"/>
                    </a:cubicBezTo>
                    <a:cubicBezTo>
                      <a:pt x="448" y="208"/>
                      <a:pt x="448" y="208"/>
                      <a:pt x="448" y="208"/>
                    </a:cubicBezTo>
                    <a:cubicBezTo>
                      <a:pt x="448" y="210"/>
                      <a:pt x="448" y="210"/>
                      <a:pt x="448" y="210"/>
                    </a:cubicBezTo>
                    <a:cubicBezTo>
                      <a:pt x="447" y="212"/>
                      <a:pt x="447" y="212"/>
                      <a:pt x="447" y="212"/>
                    </a:cubicBezTo>
                    <a:cubicBezTo>
                      <a:pt x="446" y="213"/>
                      <a:pt x="446" y="213"/>
                      <a:pt x="446" y="213"/>
                    </a:cubicBezTo>
                    <a:cubicBezTo>
                      <a:pt x="445" y="214"/>
                      <a:pt x="445" y="214"/>
                      <a:pt x="445" y="214"/>
                    </a:cubicBezTo>
                    <a:cubicBezTo>
                      <a:pt x="443" y="215"/>
                      <a:pt x="443" y="215"/>
                      <a:pt x="443" y="215"/>
                    </a:cubicBezTo>
                    <a:cubicBezTo>
                      <a:pt x="441" y="216"/>
                      <a:pt x="441" y="216"/>
                      <a:pt x="441" y="216"/>
                    </a:cubicBezTo>
                    <a:cubicBezTo>
                      <a:pt x="440" y="217"/>
                      <a:pt x="440" y="217"/>
                      <a:pt x="440" y="217"/>
                    </a:cubicBezTo>
                    <a:cubicBezTo>
                      <a:pt x="440" y="220"/>
                      <a:pt x="440" y="220"/>
                      <a:pt x="440" y="220"/>
                    </a:cubicBezTo>
                    <a:cubicBezTo>
                      <a:pt x="438" y="221"/>
                      <a:pt x="438" y="221"/>
                      <a:pt x="438" y="221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0" y="223"/>
                      <a:pt x="440" y="223"/>
                      <a:pt x="440" y="223"/>
                    </a:cubicBezTo>
                    <a:cubicBezTo>
                      <a:pt x="441" y="224"/>
                      <a:pt x="441" y="224"/>
                      <a:pt x="441" y="224"/>
                    </a:cubicBezTo>
                    <a:cubicBezTo>
                      <a:pt x="442" y="224"/>
                      <a:pt x="442" y="224"/>
                      <a:pt x="442" y="224"/>
                    </a:cubicBezTo>
                    <a:cubicBezTo>
                      <a:pt x="444" y="226"/>
                      <a:pt x="444" y="226"/>
                      <a:pt x="444" y="226"/>
                    </a:cubicBezTo>
                    <a:cubicBezTo>
                      <a:pt x="446" y="227"/>
                      <a:pt x="446" y="227"/>
                      <a:pt x="446" y="227"/>
                    </a:cubicBezTo>
                    <a:cubicBezTo>
                      <a:pt x="448" y="228"/>
                      <a:pt x="448" y="228"/>
                      <a:pt x="448" y="228"/>
                    </a:cubicBezTo>
                    <a:cubicBezTo>
                      <a:pt x="449" y="229"/>
                      <a:pt x="449" y="229"/>
                      <a:pt x="449" y="229"/>
                    </a:cubicBezTo>
                    <a:cubicBezTo>
                      <a:pt x="450" y="231"/>
                      <a:pt x="450" y="231"/>
                      <a:pt x="450" y="231"/>
                    </a:cubicBezTo>
                    <a:cubicBezTo>
                      <a:pt x="451" y="234"/>
                      <a:pt x="451" y="234"/>
                      <a:pt x="451" y="234"/>
                    </a:cubicBezTo>
                    <a:cubicBezTo>
                      <a:pt x="452" y="237"/>
                      <a:pt x="452" y="237"/>
                      <a:pt x="452" y="237"/>
                    </a:cubicBezTo>
                    <a:cubicBezTo>
                      <a:pt x="453" y="239"/>
                      <a:pt x="453" y="239"/>
                      <a:pt x="453" y="239"/>
                    </a:cubicBezTo>
                    <a:cubicBezTo>
                      <a:pt x="455" y="241"/>
                      <a:pt x="455" y="241"/>
                      <a:pt x="455" y="241"/>
                    </a:cubicBezTo>
                    <a:cubicBezTo>
                      <a:pt x="455" y="244"/>
                      <a:pt x="455" y="244"/>
                      <a:pt x="455" y="244"/>
                    </a:cubicBezTo>
                    <a:cubicBezTo>
                      <a:pt x="455" y="247"/>
                      <a:pt x="455" y="247"/>
                      <a:pt x="455" y="247"/>
                    </a:cubicBezTo>
                    <a:cubicBezTo>
                      <a:pt x="457" y="247"/>
                      <a:pt x="457" y="247"/>
                      <a:pt x="457" y="247"/>
                    </a:cubicBezTo>
                    <a:cubicBezTo>
                      <a:pt x="460" y="249"/>
                      <a:pt x="460" y="249"/>
                      <a:pt x="460" y="249"/>
                    </a:cubicBezTo>
                    <a:cubicBezTo>
                      <a:pt x="460" y="251"/>
                      <a:pt x="460" y="251"/>
                      <a:pt x="460" y="251"/>
                    </a:cubicBezTo>
                    <a:cubicBezTo>
                      <a:pt x="462" y="253"/>
                      <a:pt x="462" y="253"/>
                      <a:pt x="462" y="253"/>
                    </a:cubicBezTo>
                    <a:cubicBezTo>
                      <a:pt x="464" y="253"/>
                      <a:pt x="464" y="253"/>
                      <a:pt x="464" y="253"/>
                    </a:cubicBezTo>
                    <a:cubicBezTo>
                      <a:pt x="465" y="256"/>
                      <a:pt x="465" y="256"/>
                      <a:pt x="465" y="256"/>
                    </a:cubicBezTo>
                    <a:cubicBezTo>
                      <a:pt x="464" y="256"/>
                      <a:pt x="464" y="256"/>
                      <a:pt x="464" y="256"/>
                    </a:cubicBezTo>
                    <a:cubicBezTo>
                      <a:pt x="464" y="256"/>
                      <a:pt x="463" y="257"/>
                      <a:pt x="462" y="256"/>
                    </a:cubicBezTo>
                    <a:cubicBezTo>
                      <a:pt x="462" y="256"/>
                      <a:pt x="460" y="255"/>
                      <a:pt x="460" y="255"/>
                    </a:cubicBezTo>
                    <a:cubicBezTo>
                      <a:pt x="460" y="255"/>
                      <a:pt x="459" y="254"/>
                      <a:pt x="458" y="254"/>
                    </a:cubicBezTo>
                    <a:cubicBezTo>
                      <a:pt x="457" y="254"/>
                      <a:pt x="456" y="254"/>
                      <a:pt x="456" y="254"/>
                    </a:cubicBezTo>
                    <a:cubicBezTo>
                      <a:pt x="455" y="254"/>
                      <a:pt x="455" y="254"/>
                      <a:pt x="455" y="254"/>
                    </a:cubicBezTo>
                    <a:cubicBezTo>
                      <a:pt x="453" y="252"/>
                      <a:pt x="453" y="252"/>
                      <a:pt x="453" y="252"/>
                    </a:cubicBezTo>
                    <a:cubicBezTo>
                      <a:pt x="451" y="252"/>
                      <a:pt x="451" y="252"/>
                      <a:pt x="451" y="252"/>
                    </a:cubicBezTo>
                    <a:cubicBezTo>
                      <a:pt x="450" y="253"/>
                      <a:pt x="450" y="253"/>
                      <a:pt x="450" y="253"/>
                    </a:cubicBezTo>
                    <a:cubicBezTo>
                      <a:pt x="448" y="253"/>
                      <a:pt x="448" y="253"/>
                      <a:pt x="448" y="253"/>
                    </a:cubicBezTo>
                    <a:cubicBezTo>
                      <a:pt x="448" y="253"/>
                      <a:pt x="448" y="253"/>
                      <a:pt x="447" y="252"/>
                    </a:cubicBezTo>
                    <a:cubicBezTo>
                      <a:pt x="446" y="251"/>
                      <a:pt x="445" y="251"/>
                      <a:pt x="445" y="251"/>
                    </a:cubicBezTo>
                    <a:cubicBezTo>
                      <a:pt x="444" y="250"/>
                      <a:pt x="444" y="250"/>
                      <a:pt x="444" y="250"/>
                    </a:cubicBezTo>
                    <a:cubicBezTo>
                      <a:pt x="443" y="249"/>
                      <a:pt x="443" y="249"/>
                      <a:pt x="443" y="249"/>
                    </a:cubicBezTo>
                    <a:cubicBezTo>
                      <a:pt x="444" y="251"/>
                      <a:pt x="444" y="251"/>
                      <a:pt x="444" y="251"/>
                    </a:cubicBezTo>
                    <a:cubicBezTo>
                      <a:pt x="445" y="252"/>
                      <a:pt x="445" y="252"/>
                      <a:pt x="445" y="252"/>
                    </a:cubicBezTo>
                    <a:cubicBezTo>
                      <a:pt x="446" y="253"/>
                      <a:pt x="446" y="253"/>
                      <a:pt x="446" y="253"/>
                    </a:cubicBezTo>
                    <a:cubicBezTo>
                      <a:pt x="448" y="253"/>
                      <a:pt x="448" y="253"/>
                      <a:pt x="448" y="253"/>
                    </a:cubicBezTo>
                    <a:cubicBezTo>
                      <a:pt x="449" y="254"/>
                      <a:pt x="449" y="254"/>
                      <a:pt x="449" y="254"/>
                    </a:cubicBezTo>
                    <a:cubicBezTo>
                      <a:pt x="450" y="254"/>
                      <a:pt x="450" y="254"/>
                      <a:pt x="450" y="254"/>
                    </a:cubicBezTo>
                    <a:cubicBezTo>
                      <a:pt x="452" y="254"/>
                      <a:pt x="452" y="254"/>
                      <a:pt x="452" y="254"/>
                    </a:cubicBezTo>
                    <a:cubicBezTo>
                      <a:pt x="453" y="254"/>
                      <a:pt x="453" y="254"/>
                      <a:pt x="453" y="254"/>
                    </a:cubicBezTo>
                    <a:cubicBezTo>
                      <a:pt x="454" y="255"/>
                      <a:pt x="454" y="255"/>
                      <a:pt x="454" y="255"/>
                    </a:cubicBezTo>
                    <a:cubicBezTo>
                      <a:pt x="456" y="256"/>
                      <a:pt x="456" y="256"/>
                      <a:pt x="456" y="256"/>
                    </a:cubicBezTo>
                    <a:cubicBezTo>
                      <a:pt x="457" y="256"/>
                      <a:pt x="457" y="256"/>
                      <a:pt x="457" y="256"/>
                    </a:cubicBezTo>
                    <a:cubicBezTo>
                      <a:pt x="460" y="259"/>
                      <a:pt x="460" y="259"/>
                      <a:pt x="460" y="259"/>
                    </a:cubicBezTo>
                    <a:cubicBezTo>
                      <a:pt x="463" y="261"/>
                      <a:pt x="463" y="261"/>
                      <a:pt x="463" y="261"/>
                    </a:cubicBezTo>
                    <a:cubicBezTo>
                      <a:pt x="464" y="263"/>
                      <a:pt x="464" y="263"/>
                      <a:pt x="464" y="263"/>
                    </a:cubicBezTo>
                    <a:cubicBezTo>
                      <a:pt x="464" y="265"/>
                      <a:pt x="464" y="265"/>
                      <a:pt x="464" y="265"/>
                    </a:cubicBezTo>
                    <a:cubicBezTo>
                      <a:pt x="464" y="265"/>
                      <a:pt x="464" y="265"/>
                      <a:pt x="463" y="265"/>
                    </a:cubicBezTo>
                    <a:cubicBezTo>
                      <a:pt x="463" y="265"/>
                      <a:pt x="461" y="265"/>
                      <a:pt x="461" y="265"/>
                    </a:cubicBezTo>
                    <a:cubicBezTo>
                      <a:pt x="459" y="267"/>
                      <a:pt x="459" y="267"/>
                      <a:pt x="459" y="267"/>
                    </a:cubicBezTo>
                    <a:cubicBezTo>
                      <a:pt x="456" y="268"/>
                      <a:pt x="456" y="268"/>
                      <a:pt x="456" y="268"/>
                    </a:cubicBezTo>
                    <a:cubicBezTo>
                      <a:pt x="455" y="269"/>
                      <a:pt x="455" y="269"/>
                      <a:pt x="455" y="269"/>
                    </a:cubicBezTo>
                    <a:cubicBezTo>
                      <a:pt x="454" y="270"/>
                      <a:pt x="454" y="270"/>
                      <a:pt x="454" y="270"/>
                    </a:cubicBezTo>
                    <a:cubicBezTo>
                      <a:pt x="454" y="270"/>
                      <a:pt x="454" y="271"/>
                      <a:pt x="453" y="271"/>
                    </a:cubicBezTo>
                    <a:cubicBezTo>
                      <a:pt x="452" y="271"/>
                      <a:pt x="451" y="271"/>
                      <a:pt x="451" y="271"/>
                    </a:cubicBezTo>
                    <a:cubicBezTo>
                      <a:pt x="450" y="271"/>
                      <a:pt x="450" y="271"/>
                      <a:pt x="450" y="271"/>
                    </a:cubicBezTo>
                    <a:cubicBezTo>
                      <a:pt x="449" y="271"/>
                      <a:pt x="449" y="271"/>
                      <a:pt x="449" y="271"/>
                    </a:cubicBezTo>
                    <a:cubicBezTo>
                      <a:pt x="452" y="272"/>
                      <a:pt x="452" y="272"/>
                      <a:pt x="452" y="272"/>
                    </a:cubicBezTo>
                    <a:cubicBezTo>
                      <a:pt x="453" y="273"/>
                      <a:pt x="453" y="273"/>
                      <a:pt x="453" y="273"/>
                    </a:cubicBezTo>
                    <a:cubicBezTo>
                      <a:pt x="454" y="274"/>
                      <a:pt x="454" y="274"/>
                      <a:pt x="454" y="274"/>
                    </a:cubicBezTo>
                    <a:cubicBezTo>
                      <a:pt x="455" y="273"/>
                      <a:pt x="455" y="273"/>
                      <a:pt x="455" y="273"/>
                    </a:cubicBezTo>
                    <a:cubicBezTo>
                      <a:pt x="457" y="272"/>
                      <a:pt x="457" y="272"/>
                      <a:pt x="457" y="272"/>
                    </a:cubicBezTo>
                    <a:cubicBezTo>
                      <a:pt x="458" y="271"/>
                      <a:pt x="458" y="271"/>
                      <a:pt x="458" y="271"/>
                    </a:cubicBezTo>
                    <a:cubicBezTo>
                      <a:pt x="460" y="272"/>
                      <a:pt x="460" y="272"/>
                      <a:pt x="460" y="272"/>
                    </a:cubicBezTo>
                    <a:cubicBezTo>
                      <a:pt x="462" y="273"/>
                      <a:pt x="462" y="273"/>
                      <a:pt x="462" y="273"/>
                    </a:cubicBezTo>
                    <a:cubicBezTo>
                      <a:pt x="463" y="274"/>
                      <a:pt x="463" y="274"/>
                      <a:pt x="463" y="274"/>
                    </a:cubicBezTo>
                    <a:cubicBezTo>
                      <a:pt x="464" y="275"/>
                      <a:pt x="464" y="275"/>
                      <a:pt x="464" y="275"/>
                    </a:cubicBezTo>
                    <a:cubicBezTo>
                      <a:pt x="465" y="275"/>
                      <a:pt x="465" y="275"/>
                      <a:pt x="465" y="275"/>
                    </a:cubicBezTo>
                    <a:cubicBezTo>
                      <a:pt x="465" y="275"/>
                      <a:pt x="465" y="275"/>
                      <a:pt x="465" y="275"/>
                    </a:cubicBezTo>
                    <a:cubicBezTo>
                      <a:pt x="465" y="276"/>
                      <a:pt x="465" y="276"/>
                      <a:pt x="465" y="276"/>
                    </a:cubicBezTo>
                    <a:cubicBezTo>
                      <a:pt x="464" y="278"/>
                      <a:pt x="464" y="278"/>
                      <a:pt x="464" y="278"/>
                    </a:cubicBezTo>
                    <a:cubicBezTo>
                      <a:pt x="461" y="279"/>
                      <a:pt x="461" y="279"/>
                      <a:pt x="461" y="279"/>
                    </a:cubicBezTo>
                    <a:cubicBezTo>
                      <a:pt x="460" y="280"/>
                      <a:pt x="460" y="280"/>
                      <a:pt x="460" y="280"/>
                    </a:cubicBezTo>
                    <a:cubicBezTo>
                      <a:pt x="461" y="280"/>
                      <a:pt x="461" y="280"/>
                      <a:pt x="461" y="280"/>
                    </a:cubicBezTo>
                    <a:cubicBezTo>
                      <a:pt x="464" y="279"/>
                      <a:pt x="464" y="279"/>
                      <a:pt x="464" y="279"/>
                    </a:cubicBezTo>
                    <a:cubicBezTo>
                      <a:pt x="464" y="279"/>
                      <a:pt x="464" y="279"/>
                      <a:pt x="464" y="279"/>
                    </a:cubicBezTo>
                    <a:cubicBezTo>
                      <a:pt x="465" y="281"/>
                      <a:pt x="465" y="281"/>
                      <a:pt x="465" y="281"/>
                    </a:cubicBezTo>
                    <a:cubicBezTo>
                      <a:pt x="464" y="281"/>
                      <a:pt x="464" y="281"/>
                      <a:pt x="464" y="281"/>
                    </a:cubicBezTo>
                    <a:cubicBezTo>
                      <a:pt x="464" y="282"/>
                      <a:pt x="464" y="282"/>
                      <a:pt x="464" y="282"/>
                    </a:cubicBezTo>
                    <a:cubicBezTo>
                      <a:pt x="463" y="282"/>
                      <a:pt x="463" y="282"/>
                      <a:pt x="463" y="282"/>
                    </a:cubicBezTo>
                    <a:cubicBezTo>
                      <a:pt x="461" y="282"/>
                      <a:pt x="461" y="282"/>
                      <a:pt x="461" y="282"/>
                    </a:cubicBezTo>
                    <a:cubicBezTo>
                      <a:pt x="461" y="282"/>
                      <a:pt x="461" y="282"/>
                      <a:pt x="461" y="282"/>
                    </a:cubicBezTo>
                    <a:cubicBezTo>
                      <a:pt x="460" y="282"/>
                      <a:pt x="460" y="282"/>
                      <a:pt x="460" y="282"/>
                    </a:cubicBezTo>
                    <a:cubicBezTo>
                      <a:pt x="461" y="284"/>
                      <a:pt x="461" y="284"/>
                      <a:pt x="461" y="284"/>
                    </a:cubicBezTo>
                    <a:cubicBezTo>
                      <a:pt x="462" y="284"/>
                      <a:pt x="462" y="284"/>
                      <a:pt x="462" y="284"/>
                    </a:cubicBezTo>
                    <a:cubicBezTo>
                      <a:pt x="462" y="284"/>
                      <a:pt x="462" y="285"/>
                      <a:pt x="462" y="285"/>
                    </a:cubicBezTo>
                    <a:cubicBezTo>
                      <a:pt x="462" y="286"/>
                      <a:pt x="461" y="287"/>
                      <a:pt x="461" y="287"/>
                    </a:cubicBezTo>
                    <a:cubicBezTo>
                      <a:pt x="461" y="287"/>
                      <a:pt x="461" y="287"/>
                      <a:pt x="461" y="287"/>
                    </a:cubicBezTo>
                    <a:cubicBezTo>
                      <a:pt x="458" y="287"/>
                      <a:pt x="458" y="287"/>
                      <a:pt x="458" y="287"/>
                    </a:cubicBezTo>
                    <a:cubicBezTo>
                      <a:pt x="458" y="287"/>
                      <a:pt x="458" y="287"/>
                      <a:pt x="458" y="287"/>
                    </a:cubicBezTo>
                    <a:cubicBezTo>
                      <a:pt x="459" y="288"/>
                      <a:pt x="459" y="288"/>
                      <a:pt x="459" y="288"/>
                    </a:cubicBezTo>
                    <a:cubicBezTo>
                      <a:pt x="460" y="288"/>
                      <a:pt x="460" y="288"/>
                      <a:pt x="460" y="288"/>
                    </a:cubicBezTo>
                    <a:cubicBezTo>
                      <a:pt x="461" y="289"/>
                      <a:pt x="461" y="289"/>
                      <a:pt x="461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0" y="292"/>
                      <a:pt x="460" y="292"/>
                      <a:pt x="460" y="292"/>
                    </a:cubicBezTo>
                    <a:cubicBezTo>
                      <a:pt x="458" y="293"/>
                      <a:pt x="458" y="293"/>
                      <a:pt x="458" y="293"/>
                    </a:cubicBezTo>
                    <a:cubicBezTo>
                      <a:pt x="458" y="291"/>
                      <a:pt x="458" y="291"/>
                      <a:pt x="458" y="291"/>
                    </a:cubicBezTo>
                    <a:cubicBezTo>
                      <a:pt x="457" y="292"/>
                      <a:pt x="457" y="292"/>
                      <a:pt x="457" y="292"/>
                    </a:cubicBezTo>
                    <a:cubicBezTo>
                      <a:pt x="457" y="294"/>
                      <a:pt x="457" y="294"/>
                      <a:pt x="457" y="294"/>
                    </a:cubicBezTo>
                    <a:cubicBezTo>
                      <a:pt x="457" y="294"/>
                      <a:pt x="456" y="294"/>
                      <a:pt x="455" y="294"/>
                    </a:cubicBezTo>
                    <a:cubicBezTo>
                      <a:pt x="455" y="294"/>
                      <a:pt x="454" y="295"/>
                      <a:pt x="454" y="295"/>
                    </a:cubicBezTo>
                    <a:cubicBezTo>
                      <a:pt x="454" y="295"/>
                      <a:pt x="454" y="295"/>
                      <a:pt x="454" y="295"/>
                    </a:cubicBezTo>
                    <a:cubicBezTo>
                      <a:pt x="452" y="294"/>
                      <a:pt x="452" y="294"/>
                      <a:pt x="452" y="294"/>
                    </a:cubicBezTo>
                    <a:cubicBezTo>
                      <a:pt x="454" y="297"/>
                      <a:pt x="454" y="297"/>
                      <a:pt x="454" y="297"/>
                    </a:cubicBezTo>
                    <a:cubicBezTo>
                      <a:pt x="453" y="298"/>
                      <a:pt x="453" y="298"/>
                      <a:pt x="453" y="298"/>
                    </a:cubicBezTo>
                    <a:cubicBezTo>
                      <a:pt x="452" y="299"/>
                      <a:pt x="452" y="299"/>
                      <a:pt x="452" y="299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0" y="303"/>
                      <a:pt x="450" y="303"/>
                      <a:pt x="450" y="303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8" y="306"/>
                      <a:pt x="448" y="306"/>
                      <a:pt x="448" y="306"/>
                    </a:cubicBezTo>
                    <a:cubicBezTo>
                      <a:pt x="446" y="308"/>
                      <a:pt x="446" y="308"/>
                      <a:pt x="446" y="308"/>
                    </a:cubicBezTo>
                    <a:cubicBezTo>
                      <a:pt x="445" y="308"/>
                      <a:pt x="445" y="308"/>
                      <a:pt x="445" y="308"/>
                    </a:cubicBezTo>
                    <a:cubicBezTo>
                      <a:pt x="442" y="308"/>
                      <a:pt x="442" y="308"/>
                      <a:pt x="442" y="308"/>
                    </a:cubicBezTo>
                    <a:cubicBezTo>
                      <a:pt x="443" y="310"/>
                      <a:pt x="443" y="310"/>
                      <a:pt x="443" y="310"/>
                    </a:cubicBezTo>
                    <a:cubicBezTo>
                      <a:pt x="444" y="310"/>
                      <a:pt x="444" y="310"/>
                      <a:pt x="444" y="310"/>
                    </a:cubicBezTo>
                    <a:cubicBezTo>
                      <a:pt x="444" y="310"/>
                      <a:pt x="445" y="311"/>
                      <a:pt x="445" y="311"/>
                    </a:cubicBezTo>
                    <a:cubicBezTo>
                      <a:pt x="444" y="312"/>
                      <a:pt x="444" y="314"/>
                      <a:pt x="444" y="314"/>
                    </a:cubicBezTo>
                    <a:cubicBezTo>
                      <a:pt x="442" y="315"/>
                      <a:pt x="442" y="315"/>
                      <a:pt x="442" y="315"/>
                    </a:cubicBezTo>
                    <a:cubicBezTo>
                      <a:pt x="441" y="316"/>
                      <a:pt x="441" y="316"/>
                      <a:pt x="441" y="316"/>
                    </a:cubicBezTo>
                    <a:cubicBezTo>
                      <a:pt x="439" y="316"/>
                      <a:pt x="439" y="316"/>
                      <a:pt x="439" y="316"/>
                    </a:cubicBezTo>
                    <a:cubicBezTo>
                      <a:pt x="438" y="315"/>
                      <a:pt x="438" y="315"/>
                      <a:pt x="438" y="315"/>
                    </a:cubicBezTo>
                    <a:cubicBezTo>
                      <a:pt x="439" y="316"/>
                      <a:pt x="439" y="316"/>
                      <a:pt x="439" y="316"/>
                    </a:cubicBezTo>
                    <a:cubicBezTo>
                      <a:pt x="441" y="317"/>
                      <a:pt x="441" y="317"/>
                      <a:pt x="441" y="317"/>
                    </a:cubicBezTo>
                    <a:cubicBezTo>
                      <a:pt x="442" y="317"/>
                      <a:pt x="442" y="317"/>
                      <a:pt x="442" y="317"/>
                    </a:cubicBezTo>
                    <a:cubicBezTo>
                      <a:pt x="442" y="318"/>
                      <a:pt x="442" y="318"/>
                      <a:pt x="442" y="318"/>
                    </a:cubicBezTo>
                    <a:cubicBezTo>
                      <a:pt x="441" y="319"/>
                      <a:pt x="441" y="319"/>
                      <a:pt x="441" y="319"/>
                    </a:cubicBezTo>
                    <a:cubicBezTo>
                      <a:pt x="442" y="321"/>
                      <a:pt x="442" y="321"/>
                      <a:pt x="442" y="321"/>
                    </a:cubicBezTo>
                    <a:cubicBezTo>
                      <a:pt x="442" y="321"/>
                      <a:pt x="442" y="321"/>
                      <a:pt x="442" y="321"/>
                    </a:cubicBezTo>
                    <a:cubicBezTo>
                      <a:pt x="442" y="321"/>
                      <a:pt x="443" y="321"/>
                      <a:pt x="443" y="321"/>
                    </a:cubicBezTo>
                    <a:cubicBezTo>
                      <a:pt x="443" y="322"/>
                      <a:pt x="442" y="322"/>
                      <a:pt x="442" y="322"/>
                    </a:cubicBezTo>
                    <a:cubicBezTo>
                      <a:pt x="441" y="322"/>
                      <a:pt x="441" y="322"/>
                      <a:pt x="441" y="322"/>
                    </a:cubicBezTo>
                    <a:cubicBezTo>
                      <a:pt x="440" y="322"/>
                      <a:pt x="440" y="322"/>
                      <a:pt x="440" y="322"/>
                    </a:cubicBezTo>
                    <a:cubicBezTo>
                      <a:pt x="440" y="321"/>
                      <a:pt x="440" y="321"/>
                      <a:pt x="440" y="321"/>
                    </a:cubicBezTo>
                    <a:cubicBezTo>
                      <a:pt x="439" y="322"/>
                      <a:pt x="439" y="322"/>
                      <a:pt x="439" y="322"/>
                    </a:cubicBezTo>
                    <a:cubicBezTo>
                      <a:pt x="439" y="324"/>
                      <a:pt x="439" y="324"/>
                      <a:pt x="439" y="324"/>
                    </a:cubicBezTo>
                    <a:cubicBezTo>
                      <a:pt x="439" y="324"/>
                      <a:pt x="439" y="325"/>
                      <a:pt x="438" y="325"/>
                    </a:cubicBezTo>
                    <a:cubicBezTo>
                      <a:pt x="438" y="325"/>
                      <a:pt x="437" y="325"/>
                      <a:pt x="437" y="325"/>
                    </a:cubicBezTo>
                    <a:cubicBezTo>
                      <a:pt x="437" y="326"/>
                      <a:pt x="437" y="326"/>
                      <a:pt x="437" y="326"/>
                    </a:cubicBezTo>
                    <a:cubicBezTo>
                      <a:pt x="436" y="327"/>
                      <a:pt x="436" y="327"/>
                      <a:pt x="436" y="327"/>
                    </a:cubicBezTo>
                    <a:cubicBezTo>
                      <a:pt x="434" y="328"/>
                      <a:pt x="434" y="328"/>
                      <a:pt x="434" y="328"/>
                    </a:cubicBezTo>
                    <a:cubicBezTo>
                      <a:pt x="434" y="329"/>
                      <a:pt x="434" y="329"/>
                      <a:pt x="434" y="329"/>
                    </a:cubicBezTo>
                    <a:cubicBezTo>
                      <a:pt x="434" y="330"/>
                      <a:pt x="434" y="330"/>
                      <a:pt x="434" y="330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30" y="331"/>
                      <a:pt x="430" y="331"/>
                      <a:pt x="430" y="331"/>
                    </a:cubicBezTo>
                    <a:cubicBezTo>
                      <a:pt x="429" y="331"/>
                      <a:pt x="429" y="331"/>
                      <a:pt x="429" y="331"/>
                    </a:cubicBezTo>
                    <a:cubicBezTo>
                      <a:pt x="427" y="331"/>
                      <a:pt x="427" y="331"/>
                      <a:pt x="427" y="331"/>
                    </a:cubicBezTo>
                    <a:cubicBezTo>
                      <a:pt x="427" y="332"/>
                      <a:pt x="427" y="332"/>
                      <a:pt x="427" y="332"/>
                    </a:cubicBezTo>
                    <a:cubicBezTo>
                      <a:pt x="427" y="332"/>
                      <a:pt x="427" y="332"/>
                      <a:pt x="427" y="332"/>
                    </a:cubicBezTo>
                    <a:cubicBezTo>
                      <a:pt x="428" y="334"/>
                      <a:pt x="428" y="334"/>
                      <a:pt x="428" y="334"/>
                    </a:cubicBezTo>
                    <a:cubicBezTo>
                      <a:pt x="427" y="334"/>
                      <a:pt x="427" y="334"/>
                      <a:pt x="427" y="334"/>
                    </a:cubicBezTo>
                    <a:cubicBezTo>
                      <a:pt x="426" y="335"/>
                      <a:pt x="426" y="335"/>
                      <a:pt x="426" y="335"/>
                    </a:cubicBezTo>
                    <a:cubicBezTo>
                      <a:pt x="425" y="335"/>
                      <a:pt x="425" y="335"/>
                      <a:pt x="425" y="335"/>
                    </a:cubicBezTo>
                    <a:cubicBezTo>
                      <a:pt x="424" y="336"/>
                      <a:pt x="424" y="336"/>
                      <a:pt x="424" y="336"/>
                    </a:cubicBezTo>
                    <a:cubicBezTo>
                      <a:pt x="424" y="337"/>
                      <a:pt x="424" y="337"/>
                      <a:pt x="424" y="337"/>
                    </a:cubicBezTo>
                    <a:cubicBezTo>
                      <a:pt x="423" y="338"/>
                      <a:pt x="423" y="338"/>
                      <a:pt x="423" y="338"/>
                    </a:cubicBezTo>
                    <a:cubicBezTo>
                      <a:pt x="421" y="338"/>
                      <a:pt x="421" y="338"/>
                      <a:pt x="421" y="338"/>
                    </a:cubicBezTo>
                    <a:cubicBezTo>
                      <a:pt x="421" y="339"/>
                      <a:pt x="421" y="339"/>
                      <a:pt x="421" y="339"/>
                    </a:cubicBezTo>
                    <a:cubicBezTo>
                      <a:pt x="420" y="340"/>
                      <a:pt x="420" y="340"/>
                      <a:pt x="420" y="340"/>
                    </a:cubicBezTo>
                    <a:cubicBezTo>
                      <a:pt x="419" y="340"/>
                      <a:pt x="419" y="340"/>
                      <a:pt x="419" y="340"/>
                    </a:cubicBezTo>
                    <a:cubicBezTo>
                      <a:pt x="419" y="340"/>
                      <a:pt x="419" y="341"/>
                      <a:pt x="418" y="341"/>
                    </a:cubicBezTo>
                    <a:cubicBezTo>
                      <a:pt x="418" y="341"/>
                      <a:pt x="418" y="340"/>
                      <a:pt x="418" y="340"/>
                    </a:cubicBezTo>
                    <a:cubicBezTo>
                      <a:pt x="417" y="340"/>
                      <a:pt x="417" y="340"/>
                      <a:pt x="417" y="340"/>
                    </a:cubicBezTo>
                    <a:cubicBezTo>
                      <a:pt x="416" y="341"/>
                      <a:pt x="416" y="341"/>
                      <a:pt x="416" y="341"/>
                    </a:cubicBezTo>
                    <a:cubicBezTo>
                      <a:pt x="416" y="341"/>
                      <a:pt x="417" y="343"/>
                      <a:pt x="415" y="343"/>
                    </a:cubicBezTo>
                    <a:cubicBezTo>
                      <a:pt x="414" y="343"/>
                      <a:pt x="414" y="343"/>
                      <a:pt x="414" y="343"/>
                    </a:cubicBezTo>
                    <a:cubicBezTo>
                      <a:pt x="413" y="345"/>
                      <a:pt x="413" y="345"/>
                      <a:pt x="413" y="345"/>
                    </a:cubicBezTo>
                    <a:cubicBezTo>
                      <a:pt x="413" y="346"/>
                      <a:pt x="413" y="346"/>
                      <a:pt x="413" y="346"/>
                    </a:cubicBezTo>
                    <a:cubicBezTo>
                      <a:pt x="413" y="347"/>
                      <a:pt x="413" y="347"/>
                      <a:pt x="413" y="347"/>
                    </a:cubicBezTo>
                    <a:cubicBezTo>
                      <a:pt x="411" y="347"/>
                      <a:pt x="411" y="347"/>
                      <a:pt x="411" y="347"/>
                    </a:cubicBezTo>
                    <a:cubicBezTo>
                      <a:pt x="409" y="348"/>
                      <a:pt x="409" y="348"/>
                      <a:pt x="409" y="348"/>
                    </a:cubicBezTo>
                    <a:cubicBezTo>
                      <a:pt x="408" y="348"/>
                      <a:pt x="408" y="348"/>
                      <a:pt x="408" y="348"/>
                    </a:cubicBezTo>
                    <a:cubicBezTo>
                      <a:pt x="407" y="348"/>
                      <a:pt x="407" y="348"/>
                      <a:pt x="407" y="348"/>
                    </a:cubicBezTo>
                    <a:cubicBezTo>
                      <a:pt x="405" y="348"/>
                      <a:pt x="405" y="348"/>
                      <a:pt x="405" y="348"/>
                    </a:cubicBezTo>
                    <a:cubicBezTo>
                      <a:pt x="405" y="348"/>
                      <a:pt x="405" y="348"/>
                      <a:pt x="405" y="348"/>
                    </a:cubicBezTo>
                    <a:cubicBezTo>
                      <a:pt x="404" y="349"/>
                      <a:pt x="404" y="349"/>
                      <a:pt x="404" y="349"/>
                    </a:cubicBezTo>
                    <a:cubicBezTo>
                      <a:pt x="402" y="349"/>
                      <a:pt x="402" y="349"/>
                      <a:pt x="402" y="349"/>
                    </a:cubicBezTo>
                    <a:cubicBezTo>
                      <a:pt x="400" y="349"/>
                      <a:pt x="400" y="349"/>
                      <a:pt x="400" y="349"/>
                    </a:cubicBezTo>
                    <a:cubicBezTo>
                      <a:pt x="400" y="349"/>
                      <a:pt x="400" y="349"/>
                      <a:pt x="400" y="349"/>
                    </a:cubicBezTo>
                    <a:cubicBezTo>
                      <a:pt x="399" y="349"/>
                      <a:pt x="399" y="349"/>
                      <a:pt x="399" y="349"/>
                    </a:cubicBezTo>
                    <a:cubicBezTo>
                      <a:pt x="396" y="351"/>
                      <a:pt x="396" y="351"/>
                      <a:pt x="396" y="351"/>
                    </a:cubicBezTo>
                    <a:cubicBezTo>
                      <a:pt x="395" y="349"/>
                      <a:pt x="395" y="349"/>
                      <a:pt x="395" y="349"/>
                    </a:cubicBezTo>
                    <a:cubicBezTo>
                      <a:pt x="393" y="350"/>
                      <a:pt x="393" y="350"/>
                      <a:pt x="393" y="350"/>
                    </a:cubicBezTo>
                    <a:cubicBezTo>
                      <a:pt x="393" y="351"/>
                      <a:pt x="393" y="351"/>
                      <a:pt x="393" y="351"/>
                    </a:cubicBezTo>
                    <a:cubicBezTo>
                      <a:pt x="392" y="352"/>
                      <a:pt x="392" y="352"/>
                      <a:pt x="392" y="352"/>
                    </a:cubicBezTo>
                    <a:cubicBezTo>
                      <a:pt x="392" y="353"/>
                      <a:pt x="392" y="353"/>
                      <a:pt x="392" y="353"/>
                    </a:cubicBezTo>
                    <a:cubicBezTo>
                      <a:pt x="390" y="354"/>
                      <a:pt x="390" y="354"/>
                      <a:pt x="390" y="354"/>
                    </a:cubicBezTo>
                    <a:cubicBezTo>
                      <a:pt x="388" y="354"/>
                      <a:pt x="388" y="354"/>
                      <a:pt x="388" y="354"/>
                    </a:cubicBezTo>
                    <a:cubicBezTo>
                      <a:pt x="388" y="354"/>
                      <a:pt x="386" y="355"/>
                      <a:pt x="387" y="354"/>
                    </a:cubicBezTo>
                    <a:cubicBezTo>
                      <a:pt x="387" y="354"/>
                      <a:pt x="388" y="353"/>
                      <a:pt x="388" y="353"/>
                    </a:cubicBezTo>
                    <a:cubicBezTo>
                      <a:pt x="387" y="351"/>
                      <a:pt x="387" y="351"/>
                      <a:pt x="387" y="351"/>
                    </a:cubicBezTo>
                    <a:cubicBezTo>
                      <a:pt x="387" y="351"/>
                      <a:pt x="387" y="350"/>
                      <a:pt x="386" y="350"/>
                    </a:cubicBezTo>
                    <a:cubicBezTo>
                      <a:pt x="386" y="350"/>
                      <a:pt x="385" y="349"/>
                      <a:pt x="385" y="349"/>
                    </a:cubicBezTo>
                    <a:cubicBezTo>
                      <a:pt x="385" y="347"/>
                      <a:pt x="385" y="347"/>
                      <a:pt x="385" y="347"/>
                    </a:cubicBezTo>
                    <a:cubicBezTo>
                      <a:pt x="385" y="347"/>
                      <a:pt x="385" y="346"/>
                      <a:pt x="386" y="346"/>
                    </a:cubicBezTo>
                    <a:cubicBezTo>
                      <a:pt x="386" y="346"/>
                      <a:pt x="385" y="345"/>
                      <a:pt x="385" y="345"/>
                    </a:cubicBezTo>
                    <a:cubicBezTo>
                      <a:pt x="385" y="345"/>
                      <a:pt x="385" y="345"/>
                      <a:pt x="384" y="345"/>
                    </a:cubicBezTo>
                    <a:cubicBezTo>
                      <a:pt x="384" y="346"/>
                      <a:pt x="383" y="347"/>
                      <a:pt x="383" y="347"/>
                    </a:cubicBezTo>
                    <a:cubicBezTo>
                      <a:pt x="382" y="348"/>
                      <a:pt x="382" y="348"/>
                      <a:pt x="382" y="348"/>
                    </a:cubicBezTo>
                    <a:cubicBezTo>
                      <a:pt x="382" y="348"/>
                      <a:pt x="382" y="348"/>
                      <a:pt x="382" y="348"/>
                    </a:cubicBezTo>
                    <a:cubicBezTo>
                      <a:pt x="383" y="349"/>
                      <a:pt x="383" y="349"/>
                      <a:pt x="383" y="349"/>
                    </a:cubicBezTo>
                    <a:cubicBezTo>
                      <a:pt x="383" y="351"/>
                      <a:pt x="383" y="351"/>
                      <a:pt x="383" y="351"/>
                    </a:cubicBezTo>
                    <a:cubicBezTo>
                      <a:pt x="384" y="354"/>
                      <a:pt x="384" y="354"/>
                      <a:pt x="384" y="354"/>
                    </a:cubicBezTo>
                    <a:cubicBezTo>
                      <a:pt x="384" y="354"/>
                      <a:pt x="384" y="354"/>
                      <a:pt x="384" y="354"/>
                    </a:cubicBezTo>
                    <a:cubicBezTo>
                      <a:pt x="381" y="354"/>
                      <a:pt x="381" y="354"/>
                      <a:pt x="381" y="354"/>
                    </a:cubicBezTo>
                    <a:cubicBezTo>
                      <a:pt x="379" y="356"/>
                      <a:pt x="379" y="356"/>
                      <a:pt x="379" y="356"/>
                    </a:cubicBezTo>
                    <a:cubicBezTo>
                      <a:pt x="378" y="356"/>
                      <a:pt x="378" y="356"/>
                      <a:pt x="378" y="356"/>
                    </a:cubicBezTo>
                    <a:cubicBezTo>
                      <a:pt x="379" y="358"/>
                      <a:pt x="379" y="358"/>
                      <a:pt x="379" y="358"/>
                    </a:cubicBezTo>
                    <a:cubicBezTo>
                      <a:pt x="377" y="358"/>
                      <a:pt x="377" y="358"/>
                      <a:pt x="377" y="358"/>
                    </a:cubicBezTo>
                    <a:cubicBezTo>
                      <a:pt x="376" y="359"/>
                      <a:pt x="376" y="359"/>
                      <a:pt x="376" y="359"/>
                    </a:cubicBezTo>
                    <a:cubicBezTo>
                      <a:pt x="375" y="359"/>
                      <a:pt x="375" y="359"/>
                      <a:pt x="375" y="359"/>
                    </a:cubicBezTo>
                    <a:cubicBezTo>
                      <a:pt x="374" y="358"/>
                      <a:pt x="374" y="358"/>
                      <a:pt x="374" y="358"/>
                    </a:cubicBezTo>
                    <a:cubicBezTo>
                      <a:pt x="373" y="358"/>
                      <a:pt x="373" y="358"/>
                      <a:pt x="373" y="358"/>
                    </a:cubicBezTo>
                    <a:cubicBezTo>
                      <a:pt x="372" y="359"/>
                      <a:pt x="372" y="359"/>
                      <a:pt x="372" y="359"/>
                    </a:cubicBezTo>
                    <a:cubicBezTo>
                      <a:pt x="371" y="359"/>
                      <a:pt x="371" y="359"/>
                      <a:pt x="371" y="359"/>
                    </a:cubicBezTo>
                    <a:cubicBezTo>
                      <a:pt x="370" y="359"/>
                      <a:pt x="370" y="359"/>
                      <a:pt x="370" y="359"/>
                    </a:cubicBezTo>
                    <a:cubicBezTo>
                      <a:pt x="369" y="359"/>
                      <a:pt x="369" y="359"/>
                      <a:pt x="369" y="359"/>
                    </a:cubicBezTo>
                    <a:cubicBezTo>
                      <a:pt x="368" y="359"/>
                      <a:pt x="368" y="359"/>
                      <a:pt x="368" y="359"/>
                    </a:cubicBezTo>
                    <a:cubicBezTo>
                      <a:pt x="367" y="360"/>
                      <a:pt x="367" y="360"/>
                      <a:pt x="367" y="360"/>
                    </a:cubicBezTo>
                    <a:cubicBezTo>
                      <a:pt x="365" y="361"/>
                      <a:pt x="365" y="361"/>
                      <a:pt x="365" y="361"/>
                    </a:cubicBezTo>
                    <a:cubicBezTo>
                      <a:pt x="362" y="361"/>
                      <a:pt x="362" y="361"/>
                      <a:pt x="362" y="361"/>
                    </a:cubicBezTo>
                    <a:cubicBezTo>
                      <a:pt x="361" y="362"/>
                      <a:pt x="361" y="362"/>
                      <a:pt x="361" y="362"/>
                    </a:cubicBezTo>
                    <a:cubicBezTo>
                      <a:pt x="358" y="363"/>
                      <a:pt x="358" y="363"/>
                      <a:pt x="358" y="363"/>
                    </a:cubicBezTo>
                    <a:cubicBezTo>
                      <a:pt x="356" y="363"/>
                      <a:pt x="356" y="363"/>
                      <a:pt x="356" y="363"/>
                    </a:cubicBezTo>
                    <a:cubicBezTo>
                      <a:pt x="356" y="363"/>
                      <a:pt x="356" y="364"/>
                      <a:pt x="355" y="364"/>
                    </a:cubicBezTo>
                    <a:cubicBezTo>
                      <a:pt x="355" y="364"/>
                      <a:pt x="354" y="364"/>
                      <a:pt x="354" y="364"/>
                    </a:cubicBezTo>
                    <a:cubicBezTo>
                      <a:pt x="354" y="363"/>
                      <a:pt x="354" y="363"/>
                      <a:pt x="354" y="363"/>
                    </a:cubicBezTo>
                    <a:cubicBezTo>
                      <a:pt x="353" y="364"/>
                      <a:pt x="353" y="364"/>
                      <a:pt x="353" y="364"/>
                    </a:cubicBezTo>
                    <a:cubicBezTo>
                      <a:pt x="353" y="366"/>
                      <a:pt x="353" y="366"/>
                      <a:pt x="353" y="366"/>
                    </a:cubicBezTo>
                    <a:cubicBezTo>
                      <a:pt x="352" y="367"/>
                      <a:pt x="352" y="367"/>
                      <a:pt x="352" y="367"/>
                    </a:cubicBezTo>
                    <a:cubicBezTo>
                      <a:pt x="352" y="368"/>
                      <a:pt x="352" y="368"/>
                      <a:pt x="352" y="368"/>
                    </a:cubicBezTo>
                    <a:cubicBezTo>
                      <a:pt x="353" y="369"/>
                      <a:pt x="353" y="369"/>
                      <a:pt x="353" y="369"/>
                    </a:cubicBezTo>
                    <a:cubicBezTo>
                      <a:pt x="354" y="370"/>
                      <a:pt x="354" y="370"/>
                      <a:pt x="354" y="370"/>
                    </a:cubicBezTo>
                    <a:cubicBezTo>
                      <a:pt x="354" y="372"/>
                      <a:pt x="354" y="372"/>
                      <a:pt x="354" y="372"/>
                    </a:cubicBezTo>
                    <a:cubicBezTo>
                      <a:pt x="354" y="373"/>
                      <a:pt x="354" y="373"/>
                      <a:pt x="354" y="373"/>
                    </a:cubicBezTo>
                    <a:cubicBezTo>
                      <a:pt x="353" y="374"/>
                      <a:pt x="353" y="374"/>
                      <a:pt x="353" y="374"/>
                    </a:cubicBezTo>
                    <a:cubicBezTo>
                      <a:pt x="351" y="374"/>
                      <a:pt x="351" y="374"/>
                      <a:pt x="351" y="374"/>
                    </a:cubicBezTo>
                    <a:cubicBezTo>
                      <a:pt x="350" y="374"/>
                      <a:pt x="350" y="374"/>
                      <a:pt x="350" y="374"/>
                    </a:cubicBezTo>
                    <a:cubicBezTo>
                      <a:pt x="350" y="372"/>
                      <a:pt x="350" y="372"/>
                      <a:pt x="350" y="372"/>
                    </a:cubicBezTo>
                    <a:cubicBezTo>
                      <a:pt x="349" y="371"/>
                      <a:pt x="349" y="371"/>
                      <a:pt x="349" y="371"/>
                    </a:cubicBezTo>
                    <a:cubicBezTo>
                      <a:pt x="348" y="369"/>
                      <a:pt x="348" y="369"/>
                      <a:pt x="348" y="369"/>
                    </a:cubicBezTo>
                    <a:cubicBezTo>
                      <a:pt x="348" y="368"/>
                      <a:pt x="348" y="368"/>
                      <a:pt x="348" y="368"/>
                    </a:cubicBezTo>
                    <a:cubicBezTo>
                      <a:pt x="347" y="365"/>
                      <a:pt x="347" y="365"/>
                      <a:pt x="347" y="365"/>
                    </a:cubicBezTo>
                    <a:cubicBezTo>
                      <a:pt x="349" y="363"/>
                      <a:pt x="349" y="363"/>
                      <a:pt x="349" y="363"/>
                    </a:cubicBezTo>
                    <a:cubicBezTo>
                      <a:pt x="350" y="362"/>
                      <a:pt x="350" y="362"/>
                      <a:pt x="350" y="362"/>
                    </a:cubicBezTo>
                    <a:cubicBezTo>
                      <a:pt x="349" y="361"/>
                      <a:pt x="349" y="361"/>
                      <a:pt x="349" y="361"/>
                    </a:cubicBezTo>
                    <a:cubicBezTo>
                      <a:pt x="347" y="361"/>
                      <a:pt x="347" y="361"/>
                      <a:pt x="347" y="361"/>
                    </a:cubicBezTo>
                    <a:cubicBezTo>
                      <a:pt x="346" y="361"/>
                      <a:pt x="346" y="361"/>
                      <a:pt x="346" y="361"/>
                    </a:cubicBezTo>
                    <a:cubicBezTo>
                      <a:pt x="345" y="360"/>
                      <a:pt x="345" y="360"/>
                      <a:pt x="345" y="360"/>
                    </a:cubicBezTo>
                    <a:cubicBezTo>
                      <a:pt x="345" y="362"/>
                      <a:pt x="345" y="362"/>
                      <a:pt x="345" y="362"/>
                    </a:cubicBezTo>
                    <a:cubicBezTo>
                      <a:pt x="341" y="362"/>
                      <a:pt x="341" y="362"/>
                      <a:pt x="341" y="362"/>
                    </a:cubicBezTo>
                    <a:cubicBezTo>
                      <a:pt x="341" y="361"/>
                      <a:pt x="341" y="361"/>
                      <a:pt x="341" y="361"/>
                    </a:cubicBezTo>
                    <a:cubicBezTo>
                      <a:pt x="340" y="360"/>
                      <a:pt x="340" y="360"/>
                      <a:pt x="340" y="360"/>
                    </a:cubicBezTo>
                    <a:cubicBezTo>
                      <a:pt x="340" y="360"/>
                      <a:pt x="340" y="360"/>
                      <a:pt x="340" y="360"/>
                    </a:cubicBezTo>
                    <a:cubicBezTo>
                      <a:pt x="339" y="360"/>
                      <a:pt x="339" y="360"/>
                      <a:pt x="339" y="360"/>
                    </a:cubicBezTo>
                    <a:cubicBezTo>
                      <a:pt x="338" y="360"/>
                      <a:pt x="338" y="360"/>
                      <a:pt x="338" y="360"/>
                    </a:cubicBezTo>
                    <a:cubicBezTo>
                      <a:pt x="337" y="360"/>
                      <a:pt x="337" y="360"/>
                      <a:pt x="337" y="360"/>
                    </a:cubicBezTo>
                    <a:cubicBezTo>
                      <a:pt x="337" y="359"/>
                      <a:pt x="337" y="359"/>
                      <a:pt x="337" y="359"/>
                    </a:cubicBezTo>
                    <a:cubicBezTo>
                      <a:pt x="336" y="358"/>
                      <a:pt x="336" y="358"/>
                      <a:pt x="336" y="358"/>
                    </a:cubicBezTo>
                    <a:cubicBezTo>
                      <a:pt x="335" y="358"/>
                      <a:pt x="335" y="358"/>
                      <a:pt x="335" y="358"/>
                    </a:cubicBezTo>
                    <a:cubicBezTo>
                      <a:pt x="335" y="360"/>
                      <a:pt x="335" y="360"/>
                      <a:pt x="335" y="360"/>
                    </a:cubicBezTo>
                    <a:cubicBezTo>
                      <a:pt x="335" y="361"/>
                      <a:pt x="335" y="361"/>
                      <a:pt x="335" y="361"/>
                    </a:cubicBezTo>
                    <a:cubicBezTo>
                      <a:pt x="333" y="361"/>
                      <a:pt x="333" y="361"/>
                      <a:pt x="333" y="361"/>
                    </a:cubicBezTo>
                    <a:cubicBezTo>
                      <a:pt x="332" y="361"/>
                      <a:pt x="332" y="361"/>
                      <a:pt x="332" y="361"/>
                    </a:cubicBezTo>
                    <a:cubicBezTo>
                      <a:pt x="331" y="362"/>
                      <a:pt x="331" y="362"/>
                      <a:pt x="331" y="362"/>
                    </a:cubicBezTo>
                    <a:cubicBezTo>
                      <a:pt x="329" y="360"/>
                      <a:pt x="329" y="360"/>
                      <a:pt x="329" y="360"/>
                    </a:cubicBezTo>
                    <a:cubicBezTo>
                      <a:pt x="326" y="361"/>
                      <a:pt x="326" y="361"/>
                      <a:pt x="326" y="361"/>
                    </a:cubicBezTo>
                    <a:cubicBezTo>
                      <a:pt x="324" y="360"/>
                      <a:pt x="324" y="360"/>
                      <a:pt x="324" y="360"/>
                    </a:cubicBezTo>
                    <a:cubicBezTo>
                      <a:pt x="322" y="359"/>
                      <a:pt x="322" y="359"/>
                      <a:pt x="322" y="359"/>
                    </a:cubicBezTo>
                    <a:cubicBezTo>
                      <a:pt x="320" y="358"/>
                      <a:pt x="320" y="358"/>
                      <a:pt x="320" y="358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18" y="357"/>
                      <a:pt x="318" y="357"/>
                      <a:pt x="318" y="357"/>
                    </a:cubicBezTo>
                    <a:cubicBezTo>
                      <a:pt x="318" y="355"/>
                      <a:pt x="318" y="355"/>
                      <a:pt x="318" y="355"/>
                    </a:cubicBezTo>
                    <a:cubicBezTo>
                      <a:pt x="317" y="353"/>
                      <a:pt x="317" y="353"/>
                      <a:pt x="317" y="353"/>
                    </a:cubicBezTo>
                    <a:cubicBezTo>
                      <a:pt x="317" y="352"/>
                      <a:pt x="317" y="352"/>
                      <a:pt x="317" y="352"/>
                    </a:cubicBezTo>
                    <a:cubicBezTo>
                      <a:pt x="318" y="351"/>
                      <a:pt x="318" y="351"/>
                      <a:pt x="318" y="351"/>
                    </a:cubicBezTo>
                    <a:cubicBezTo>
                      <a:pt x="319" y="349"/>
                      <a:pt x="319" y="349"/>
                      <a:pt x="319" y="349"/>
                    </a:cubicBezTo>
                    <a:cubicBezTo>
                      <a:pt x="317" y="348"/>
                      <a:pt x="317" y="348"/>
                      <a:pt x="317" y="348"/>
                    </a:cubicBezTo>
                    <a:cubicBezTo>
                      <a:pt x="315" y="348"/>
                      <a:pt x="315" y="348"/>
                      <a:pt x="315" y="348"/>
                    </a:cubicBezTo>
                    <a:cubicBezTo>
                      <a:pt x="315" y="348"/>
                      <a:pt x="315" y="348"/>
                      <a:pt x="314" y="348"/>
                    </a:cubicBezTo>
                    <a:cubicBezTo>
                      <a:pt x="313" y="348"/>
                      <a:pt x="311" y="347"/>
                      <a:pt x="311" y="347"/>
                    </a:cubicBezTo>
                    <a:cubicBezTo>
                      <a:pt x="309" y="347"/>
                      <a:pt x="309" y="347"/>
                      <a:pt x="309" y="347"/>
                    </a:cubicBezTo>
                    <a:cubicBezTo>
                      <a:pt x="307" y="346"/>
                      <a:pt x="307" y="346"/>
                      <a:pt x="307" y="346"/>
                    </a:cubicBezTo>
                    <a:cubicBezTo>
                      <a:pt x="306" y="344"/>
                      <a:pt x="306" y="344"/>
                      <a:pt x="306" y="344"/>
                    </a:cubicBezTo>
                    <a:cubicBezTo>
                      <a:pt x="305" y="343"/>
                      <a:pt x="305" y="343"/>
                      <a:pt x="305" y="343"/>
                    </a:cubicBezTo>
                    <a:cubicBezTo>
                      <a:pt x="304" y="343"/>
                      <a:pt x="304" y="343"/>
                      <a:pt x="304" y="343"/>
                    </a:cubicBezTo>
                    <a:cubicBezTo>
                      <a:pt x="302" y="344"/>
                      <a:pt x="302" y="344"/>
                      <a:pt x="302" y="344"/>
                    </a:cubicBezTo>
                    <a:cubicBezTo>
                      <a:pt x="301" y="345"/>
                      <a:pt x="301" y="345"/>
                      <a:pt x="301" y="345"/>
                    </a:cubicBezTo>
                    <a:cubicBezTo>
                      <a:pt x="300" y="346"/>
                      <a:pt x="300" y="346"/>
                      <a:pt x="300" y="346"/>
                    </a:cubicBezTo>
                    <a:cubicBezTo>
                      <a:pt x="299" y="348"/>
                      <a:pt x="299" y="348"/>
                      <a:pt x="299" y="348"/>
                    </a:cubicBezTo>
                    <a:cubicBezTo>
                      <a:pt x="297" y="349"/>
                      <a:pt x="297" y="349"/>
                      <a:pt x="297" y="349"/>
                    </a:cubicBezTo>
                    <a:cubicBezTo>
                      <a:pt x="296" y="349"/>
                      <a:pt x="296" y="349"/>
                      <a:pt x="296" y="349"/>
                    </a:cubicBezTo>
                    <a:cubicBezTo>
                      <a:pt x="295" y="350"/>
                      <a:pt x="295" y="350"/>
                      <a:pt x="295" y="350"/>
                    </a:cubicBezTo>
                    <a:cubicBezTo>
                      <a:pt x="294" y="349"/>
                      <a:pt x="294" y="349"/>
                      <a:pt x="294" y="349"/>
                    </a:cubicBezTo>
                    <a:cubicBezTo>
                      <a:pt x="293" y="349"/>
                      <a:pt x="293" y="349"/>
                      <a:pt x="293" y="349"/>
                    </a:cubicBezTo>
                    <a:cubicBezTo>
                      <a:pt x="292" y="350"/>
                      <a:pt x="292" y="350"/>
                      <a:pt x="292" y="350"/>
                    </a:cubicBezTo>
                    <a:cubicBezTo>
                      <a:pt x="292" y="351"/>
                      <a:pt x="292" y="351"/>
                      <a:pt x="292" y="351"/>
                    </a:cubicBezTo>
                    <a:cubicBezTo>
                      <a:pt x="290" y="350"/>
                      <a:pt x="290" y="350"/>
                      <a:pt x="290" y="350"/>
                    </a:cubicBezTo>
                    <a:cubicBezTo>
                      <a:pt x="289" y="349"/>
                      <a:pt x="289" y="349"/>
                      <a:pt x="289" y="349"/>
                    </a:cubicBezTo>
                    <a:cubicBezTo>
                      <a:pt x="288" y="350"/>
                      <a:pt x="288" y="350"/>
                      <a:pt x="288" y="350"/>
                    </a:cubicBezTo>
                    <a:cubicBezTo>
                      <a:pt x="287" y="349"/>
                      <a:pt x="287" y="349"/>
                      <a:pt x="287" y="349"/>
                    </a:cubicBezTo>
                    <a:cubicBezTo>
                      <a:pt x="286" y="349"/>
                      <a:pt x="286" y="349"/>
                      <a:pt x="286" y="349"/>
                    </a:cubicBezTo>
                    <a:cubicBezTo>
                      <a:pt x="285" y="350"/>
                      <a:pt x="285" y="350"/>
                      <a:pt x="285" y="350"/>
                    </a:cubicBezTo>
                    <a:cubicBezTo>
                      <a:pt x="283" y="351"/>
                      <a:pt x="283" y="351"/>
                      <a:pt x="283" y="351"/>
                    </a:cubicBezTo>
                    <a:cubicBezTo>
                      <a:pt x="283" y="352"/>
                      <a:pt x="283" y="352"/>
                      <a:pt x="283" y="352"/>
                    </a:cubicBezTo>
                    <a:cubicBezTo>
                      <a:pt x="281" y="352"/>
                      <a:pt x="281" y="352"/>
                      <a:pt x="281" y="352"/>
                    </a:cubicBezTo>
                    <a:cubicBezTo>
                      <a:pt x="280" y="350"/>
                      <a:pt x="280" y="350"/>
                      <a:pt x="280" y="350"/>
                    </a:cubicBezTo>
                    <a:cubicBezTo>
                      <a:pt x="279" y="349"/>
                      <a:pt x="279" y="349"/>
                      <a:pt x="279" y="349"/>
                    </a:cubicBezTo>
                    <a:cubicBezTo>
                      <a:pt x="277" y="349"/>
                      <a:pt x="277" y="349"/>
                      <a:pt x="277" y="349"/>
                    </a:cubicBezTo>
                    <a:cubicBezTo>
                      <a:pt x="276" y="350"/>
                      <a:pt x="276" y="350"/>
                      <a:pt x="276" y="350"/>
                    </a:cubicBezTo>
                    <a:cubicBezTo>
                      <a:pt x="276" y="352"/>
                      <a:pt x="276" y="352"/>
                      <a:pt x="276" y="352"/>
                    </a:cubicBezTo>
                    <a:cubicBezTo>
                      <a:pt x="274" y="353"/>
                      <a:pt x="274" y="353"/>
                      <a:pt x="274" y="353"/>
                    </a:cubicBezTo>
                    <a:cubicBezTo>
                      <a:pt x="272" y="353"/>
                      <a:pt x="272" y="353"/>
                      <a:pt x="272" y="353"/>
                    </a:cubicBezTo>
                    <a:cubicBezTo>
                      <a:pt x="270" y="353"/>
                      <a:pt x="270" y="353"/>
                      <a:pt x="270" y="353"/>
                    </a:cubicBezTo>
                    <a:cubicBezTo>
                      <a:pt x="269" y="354"/>
                      <a:pt x="269" y="354"/>
                      <a:pt x="269" y="354"/>
                    </a:cubicBezTo>
                    <a:cubicBezTo>
                      <a:pt x="269" y="356"/>
                      <a:pt x="269" y="356"/>
                      <a:pt x="269" y="356"/>
                    </a:cubicBezTo>
                    <a:cubicBezTo>
                      <a:pt x="270" y="357"/>
                      <a:pt x="270" y="357"/>
                      <a:pt x="270" y="357"/>
                    </a:cubicBezTo>
                    <a:cubicBezTo>
                      <a:pt x="270" y="359"/>
                      <a:pt x="270" y="359"/>
                      <a:pt x="270" y="359"/>
                    </a:cubicBezTo>
                    <a:cubicBezTo>
                      <a:pt x="271" y="361"/>
                      <a:pt x="271" y="361"/>
                      <a:pt x="271" y="361"/>
                    </a:cubicBezTo>
                    <a:cubicBezTo>
                      <a:pt x="271" y="363"/>
                      <a:pt x="271" y="363"/>
                      <a:pt x="271" y="363"/>
                    </a:cubicBezTo>
                    <a:cubicBezTo>
                      <a:pt x="271" y="364"/>
                      <a:pt x="271" y="364"/>
                      <a:pt x="271" y="364"/>
                    </a:cubicBezTo>
                    <a:cubicBezTo>
                      <a:pt x="271" y="364"/>
                      <a:pt x="271" y="365"/>
                      <a:pt x="270" y="365"/>
                    </a:cubicBezTo>
                    <a:cubicBezTo>
                      <a:pt x="269" y="365"/>
                      <a:pt x="268" y="365"/>
                      <a:pt x="268" y="365"/>
                    </a:cubicBezTo>
                    <a:cubicBezTo>
                      <a:pt x="266" y="364"/>
                      <a:pt x="266" y="364"/>
                      <a:pt x="266" y="364"/>
                    </a:cubicBezTo>
                    <a:cubicBezTo>
                      <a:pt x="265" y="364"/>
                      <a:pt x="265" y="364"/>
                      <a:pt x="265" y="364"/>
                    </a:cubicBezTo>
                    <a:cubicBezTo>
                      <a:pt x="265" y="362"/>
                      <a:pt x="265" y="362"/>
                      <a:pt x="265" y="362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64" y="360"/>
                      <a:pt x="264" y="360"/>
                      <a:pt x="264" y="360"/>
                    </a:cubicBezTo>
                    <a:cubicBezTo>
                      <a:pt x="263" y="360"/>
                      <a:pt x="263" y="360"/>
                      <a:pt x="263" y="360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1" y="361"/>
                      <a:pt x="261" y="361"/>
                      <a:pt x="261" y="361"/>
                    </a:cubicBezTo>
                    <a:cubicBezTo>
                      <a:pt x="260" y="362"/>
                      <a:pt x="260" y="362"/>
                      <a:pt x="260" y="362"/>
                    </a:cubicBezTo>
                    <a:cubicBezTo>
                      <a:pt x="258" y="362"/>
                      <a:pt x="258" y="362"/>
                      <a:pt x="258" y="362"/>
                    </a:cubicBezTo>
                    <a:cubicBezTo>
                      <a:pt x="256" y="362"/>
                      <a:pt x="256" y="362"/>
                      <a:pt x="256" y="362"/>
                    </a:cubicBezTo>
                    <a:cubicBezTo>
                      <a:pt x="255" y="360"/>
                      <a:pt x="255" y="360"/>
                      <a:pt x="255" y="360"/>
                    </a:cubicBezTo>
                    <a:cubicBezTo>
                      <a:pt x="254" y="360"/>
                      <a:pt x="254" y="360"/>
                      <a:pt x="254" y="360"/>
                    </a:cubicBezTo>
                    <a:cubicBezTo>
                      <a:pt x="253" y="360"/>
                      <a:pt x="253" y="360"/>
                      <a:pt x="253" y="360"/>
                    </a:cubicBezTo>
                    <a:cubicBezTo>
                      <a:pt x="253" y="358"/>
                      <a:pt x="253" y="358"/>
                      <a:pt x="253" y="358"/>
                    </a:cubicBezTo>
                    <a:cubicBezTo>
                      <a:pt x="253" y="357"/>
                      <a:pt x="253" y="357"/>
                      <a:pt x="253" y="357"/>
                    </a:cubicBezTo>
                    <a:cubicBezTo>
                      <a:pt x="250" y="356"/>
                      <a:pt x="250" y="356"/>
                      <a:pt x="250" y="356"/>
                    </a:cubicBezTo>
                    <a:cubicBezTo>
                      <a:pt x="249" y="356"/>
                      <a:pt x="249" y="356"/>
                      <a:pt x="249" y="356"/>
                    </a:cubicBezTo>
                    <a:cubicBezTo>
                      <a:pt x="247" y="356"/>
                      <a:pt x="247" y="356"/>
                      <a:pt x="247" y="356"/>
                    </a:cubicBezTo>
                    <a:cubicBezTo>
                      <a:pt x="246" y="356"/>
                      <a:pt x="246" y="356"/>
                      <a:pt x="246" y="356"/>
                    </a:cubicBezTo>
                    <a:cubicBezTo>
                      <a:pt x="246" y="354"/>
                      <a:pt x="246" y="354"/>
                      <a:pt x="246" y="354"/>
                    </a:cubicBezTo>
                    <a:cubicBezTo>
                      <a:pt x="247" y="352"/>
                      <a:pt x="247" y="352"/>
                      <a:pt x="247" y="352"/>
                    </a:cubicBezTo>
                    <a:cubicBezTo>
                      <a:pt x="248" y="350"/>
                      <a:pt x="248" y="350"/>
                      <a:pt x="248" y="350"/>
                    </a:cubicBezTo>
                    <a:cubicBezTo>
                      <a:pt x="248" y="348"/>
                      <a:pt x="248" y="348"/>
                      <a:pt x="248" y="348"/>
                    </a:cubicBezTo>
                    <a:cubicBezTo>
                      <a:pt x="248" y="346"/>
                      <a:pt x="248" y="346"/>
                      <a:pt x="248" y="346"/>
                    </a:cubicBezTo>
                    <a:cubicBezTo>
                      <a:pt x="247" y="345"/>
                      <a:pt x="247" y="345"/>
                      <a:pt x="247" y="345"/>
                    </a:cubicBezTo>
                    <a:cubicBezTo>
                      <a:pt x="247" y="345"/>
                      <a:pt x="245" y="345"/>
                      <a:pt x="245" y="345"/>
                    </a:cubicBezTo>
                    <a:cubicBezTo>
                      <a:pt x="245" y="345"/>
                      <a:pt x="243" y="345"/>
                      <a:pt x="243" y="345"/>
                    </a:cubicBezTo>
                    <a:cubicBezTo>
                      <a:pt x="243" y="343"/>
                      <a:pt x="243" y="343"/>
                      <a:pt x="243" y="343"/>
                    </a:cubicBezTo>
                    <a:cubicBezTo>
                      <a:pt x="243" y="343"/>
                      <a:pt x="244" y="343"/>
                      <a:pt x="243" y="342"/>
                    </a:cubicBezTo>
                    <a:cubicBezTo>
                      <a:pt x="241" y="341"/>
                      <a:pt x="242" y="339"/>
                      <a:pt x="242" y="339"/>
                    </a:cubicBezTo>
                    <a:cubicBezTo>
                      <a:pt x="241" y="337"/>
                      <a:pt x="241" y="337"/>
                      <a:pt x="241" y="337"/>
                    </a:cubicBezTo>
                    <a:cubicBezTo>
                      <a:pt x="241" y="336"/>
                      <a:pt x="241" y="336"/>
                      <a:pt x="241" y="336"/>
                    </a:cubicBezTo>
                    <a:cubicBezTo>
                      <a:pt x="241" y="336"/>
                      <a:pt x="239" y="335"/>
                      <a:pt x="239" y="335"/>
                    </a:cubicBezTo>
                    <a:cubicBezTo>
                      <a:pt x="238" y="335"/>
                      <a:pt x="237" y="335"/>
                      <a:pt x="237" y="335"/>
                    </a:cubicBezTo>
                    <a:cubicBezTo>
                      <a:pt x="234" y="336"/>
                      <a:pt x="234" y="336"/>
                      <a:pt x="234" y="336"/>
                    </a:cubicBezTo>
                    <a:cubicBezTo>
                      <a:pt x="233" y="337"/>
                      <a:pt x="233" y="337"/>
                      <a:pt x="233" y="337"/>
                    </a:cubicBezTo>
                    <a:cubicBezTo>
                      <a:pt x="231" y="337"/>
                      <a:pt x="231" y="337"/>
                      <a:pt x="231" y="337"/>
                    </a:cubicBezTo>
                    <a:cubicBezTo>
                      <a:pt x="231" y="337"/>
                      <a:pt x="231" y="337"/>
                      <a:pt x="231" y="337"/>
                    </a:cubicBezTo>
                    <a:cubicBezTo>
                      <a:pt x="231" y="337"/>
                      <a:pt x="230" y="336"/>
                      <a:pt x="231" y="336"/>
                    </a:cubicBezTo>
                    <a:cubicBezTo>
                      <a:pt x="231" y="335"/>
                      <a:pt x="231" y="335"/>
                      <a:pt x="231" y="335"/>
                    </a:cubicBezTo>
                    <a:cubicBezTo>
                      <a:pt x="232" y="333"/>
                      <a:pt x="232" y="333"/>
                      <a:pt x="232" y="333"/>
                    </a:cubicBezTo>
                    <a:cubicBezTo>
                      <a:pt x="231" y="332"/>
                      <a:pt x="231" y="332"/>
                      <a:pt x="231" y="332"/>
                    </a:cubicBezTo>
                    <a:cubicBezTo>
                      <a:pt x="230" y="331"/>
                      <a:pt x="230" y="331"/>
                      <a:pt x="230" y="331"/>
                    </a:cubicBezTo>
                    <a:cubicBezTo>
                      <a:pt x="230" y="329"/>
                      <a:pt x="230" y="329"/>
                      <a:pt x="230" y="329"/>
                    </a:cubicBezTo>
                    <a:cubicBezTo>
                      <a:pt x="230" y="329"/>
                      <a:pt x="231" y="328"/>
                      <a:pt x="231" y="327"/>
                    </a:cubicBezTo>
                    <a:cubicBezTo>
                      <a:pt x="231" y="326"/>
                      <a:pt x="232" y="325"/>
                      <a:pt x="232" y="325"/>
                    </a:cubicBezTo>
                    <a:cubicBezTo>
                      <a:pt x="233" y="324"/>
                      <a:pt x="233" y="324"/>
                      <a:pt x="233" y="324"/>
                    </a:cubicBezTo>
                    <a:cubicBezTo>
                      <a:pt x="234" y="323"/>
                      <a:pt x="234" y="323"/>
                      <a:pt x="234" y="323"/>
                    </a:cubicBezTo>
                    <a:cubicBezTo>
                      <a:pt x="235" y="322"/>
                      <a:pt x="235" y="322"/>
                      <a:pt x="235" y="322"/>
                    </a:cubicBezTo>
                    <a:cubicBezTo>
                      <a:pt x="235" y="321"/>
                      <a:pt x="235" y="321"/>
                      <a:pt x="235" y="321"/>
                    </a:cubicBezTo>
                    <a:cubicBezTo>
                      <a:pt x="236" y="320"/>
                      <a:pt x="236" y="320"/>
                      <a:pt x="236" y="320"/>
                    </a:cubicBezTo>
                    <a:cubicBezTo>
                      <a:pt x="237" y="320"/>
                      <a:pt x="237" y="320"/>
                      <a:pt x="237" y="320"/>
                    </a:cubicBez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40" y="318"/>
                      <a:pt x="240" y="318"/>
                      <a:pt x="240" y="318"/>
                    </a:cubicBezTo>
                    <a:cubicBezTo>
                      <a:pt x="241" y="315"/>
                      <a:pt x="241" y="315"/>
                      <a:pt x="241" y="315"/>
                    </a:cubicBezTo>
                    <a:cubicBezTo>
                      <a:pt x="241" y="313"/>
                      <a:pt x="241" y="313"/>
                      <a:pt x="241" y="313"/>
                    </a:cubicBezTo>
                    <a:cubicBezTo>
                      <a:pt x="241" y="310"/>
                      <a:pt x="241" y="310"/>
                      <a:pt x="241" y="310"/>
                    </a:cubicBezTo>
                    <a:cubicBezTo>
                      <a:pt x="242" y="308"/>
                      <a:pt x="242" y="308"/>
                      <a:pt x="242" y="308"/>
                    </a:cubicBezTo>
                    <a:cubicBezTo>
                      <a:pt x="241" y="304"/>
                      <a:pt x="241" y="304"/>
                      <a:pt x="241" y="304"/>
                    </a:cubicBezTo>
                    <a:cubicBezTo>
                      <a:pt x="241" y="302"/>
                      <a:pt x="241" y="302"/>
                      <a:pt x="241" y="302"/>
                    </a:cubicBezTo>
                    <a:cubicBezTo>
                      <a:pt x="241" y="300"/>
                      <a:pt x="241" y="300"/>
                      <a:pt x="241" y="300"/>
                    </a:cubicBezTo>
                    <a:cubicBezTo>
                      <a:pt x="241" y="300"/>
                      <a:pt x="240" y="299"/>
                      <a:pt x="240" y="299"/>
                    </a:cubicBezTo>
                    <a:cubicBezTo>
                      <a:pt x="239" y="299"/>
                      <a:pt x="238" y="298"/>
                      <a:pt x="238" y="298"/>
                    </a:cubicBezTo>
                    <a:cubicBezTo>
                      <a:pt x="237" y="298"/>
                      <a:pt x="237" y="298"/>
                      <a:pt x="237" y="298"/>
                    </a:cubicBezTo>
                    <a:cubicBezTo>
                      <a:pt x="236" y="296"/>
                      <a:pt x="236" y="296"/>
                      <a:pt x="236" y="296"/>
                    </a:cubicBezTo>
                    <a:cubicBezTo>
                      <a:pt x="236" y="294"/>
                      <a:pt x="236" y="294"/>
                      <a:pt x="236" y="294"/>
                    </a:cubicBezTo>
                    <a:cubicBezTo>
                      <a:pt x="234" y="292"/>
                      <a:pt x="234" y="292"/>
                      <a:pt x="234" y="292"/>
                    </a:cubicBezTo>
                    <a:cubicBezTo>
                      <a:pt x="232" y="291"/>
                      <a:pt x="232" y="291"/>
                      <a:pt x="232" y="291"/>
                    </a:cubicBezTo>
                    <a:cubicBezTo>
                      <a:pt x="231" y="290"/>
                      <a:pt x="231" y="290"/>
                      <a:pt x="231" y="290"/>
                    </a:cubicBezTo>
                    <a:cubicBezTo>
                      <a:pt x="229" y="291"/>
                      <a:pt x="229" y="291"/>
                      <a:pt x="229" y="291"/>
                    </a:cubicBezTo>
                    <a:cubicBezTo>
                      <a:pt x="228" y="292"/>
                      <a:pt x="228" y="292"/>
                      <a:pt x="228" y="292"/>
                    </a:cubicBezTo>
                    <a:cubicBezTo>
                      <a:pt x="225" y="292"/>
                      <a:pt x="225" y="292"/>
                      <a:pt x="225" y="292"/>
                    </a:cubicBezTo>
                    <a:cubicBezTo>
                      <a:pt x="223" y="291"/>
                      <a:pt x="223" y="291"/>
                      <a:pt x="223" y="291"/>
                    </a:cubicBezTo>
                    <a:cubicBezTo>
                      <a:pt x="221" y="291"/>
                      <a:pt x="221" y="291"/>
                      <a:pt x="221" y="291"/>
                    </a:cubicBezTo>
                    <a:cubicBezTo>
                      <a:pt x="220" y="290"/>
                      <a:pt x="220" y="290"/>
                      <a:pt x="220" y="290"/>
                    </a:cubicBezTo>
                    <a:cubicBezTo>
                      <a:pt x="219" y="289"/>
                      <a:pt x="219" y="289"/>
                      <a:pt x="219" y="289"/>
                    </a:cubicBezTo>
                    <a:cubicBezTo>
                      <a:pt x="220" y="289"/>
                      <a:pt x="220" y="289"/>
                      <a:pt x="220" y="289"/>
                    </a:cubicBezTo>
                    <a:cubicBezTo>
                      <a:pt x="220" y="287"/>
                      <a:pt x="220" y="287"/>
                      <a:pt x="220" y="287"/>
                    </a:cubicBezTo>
                    <a:cubicBezTo>
                      <a:pt x="220" y="285"/>
                      <a:pt x="220" y="285"/>
                      <a:pt x="220" y="285"/>
                    </a:cubicBezTo>
                    <a:cubicBezTo>
                      <a:pt x="219" y="284"/>
                      <a:pt x="219" y="284"/>
                      <a:pt x="219" y="284"/>
                    </a:cubicBezTo>
                    <a:cubicBezTo>
                      <a:pt x="217" y="284"/>
                      <a:pt x="217" y="284"/>
                      <a:pt x="217" y="284"/>
                    </a:cubicBezTo>
                    <a:cubicBezTo>
                      <a:pt x="218" y="283"/>
                      <a:pt x="218" y="283"/>
                      <a:pt x="218" y="283"/>
                    </a:cubicBezTo>
                    <a:cubicBezTo>
                      <a:pt x="218" y="281"/>
                      <a:pt x="218" y="281"/>
                      <a:pt x="218" y="281"/>
                    </a:cubicBez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4" y="280"/>
                      <a:pt x="214" y="280"/>
                      <a:pt x="214" y="280"/>
                    </a:cubicBezTo>
                    <a:cubicBezTo>
                      <a:pt x="213" y="280"/>
                      <a:pt x="213" y="280"/>
                      <a:pt x="213" y="280"/>
                    </a:cubicBezTo>
                    <a:cubicBezTo>
                      <a:pt x="212" y="282"/>
                      <a:pt x="212" y="282"/>
                      <a:pt x="212" y="282"/>
                    </a:cubicBezTo>
                    <a:cubicBezTo>
                      <a:pt x="210" y="282"/>
                      <a:pt x="210" y="282"/>
                      <a:pt x="210" y="282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07" y="284"/>
                      <a:pt x="207" y="284"/>
                      <a:pt x="207" y="284"/>
                    </a:cubicBezTo>
                    <a:cubicBezTo>
                      <a:pt x="204" y="283"/>
                      <a:pt x="204" y="283"/>
                      <a:pt x="204" y="283"/>
                    </a:cubicBezTo>
                    <a:cubicBezTo>
                      <a:pt x="203" y="282"/>
                      <a:pt x="203" y="282"/>
                      <a:pt x="203" y="282"/>
                    </a:cubicBezTo>
                    <a:cubicBezTo>
                      <a:pt x="202" y="281"/>
                      <a:pt x="202" y="281"/>
                      <a:pt x="202" y="281"/>
                    </a:cubicBezTo>
                    <a:cubicBezTo>
                      <a:pt x="200" y="282"/>
                      <a:pt x="200" y="282"/>
                      <a:pt x="200" y="282"/>
                    </a:cubicBezTo>
                    <a:cubicBezTo>
                      <a:pt x="198" y="283"/>
                      <a:pt x="198" y="283"/>
                      <a:pt x="198" y="283"/>
                    </a:cubicBezTo>
                    <a:cubicBezTo>
                      <a:pt x="198" y="284"/>
                      <a:pt x="198" y="284"/>
                      <a:pt x="198" y="284"/>
                    </a:cubicBezTo>
                    <a:cubicBezTo>
                      <a:pt x="196" y="285"/>
                      <a:pt x="196" y="285"/>
                      <a:pt x="196" y="285"/>
                    </a:cubicBezTo>
                    <a:cubicBezTo>
                      <a:pt x="195" y="286"/>
                      <a:pt x="195" y="286"/>
                      <a:pt x="195" y="286"/>
                    </a:cubicBezTo>
                    <a:cubicBezTo>
                      <a:pt x="193" y="288"/>
                      <a:pt x="193" y="288"/>
                      <a:pt x="193" y="288"/>
                    </a:cubicBezTo>
                    <a:cubicBezTo>
                      <a:pt x="191" y="288"/>
                      <a:pt x="191" y="288"/>
                      <a:pt x="191" y="288"/>
                    </a:cubicBezTo>
                    <a:cubicBezTo>
                      <a:pt x="190" y="288"/>
                      <a:pt x="190" y="288"/>
                      <a:pt x="190" y="288"/>
                    </a:cubicBezTo>
                    <a:cubicBezTo>
                      <a:pt x="188" y="289"/>
                      <a:pt x="188" y="289"/>
                      <a:pt x="188" y="289"/>
                    </a:cubicBezTo>
                    <a:cubicBezTo>
                      <a:pt x="187" y="291"/>
                      <a:pt x="187" y="291"/>
                      <a:pt x="187" y="291"/>
                    </a:cubicBezTo>
                    <a:cubicBezTo>
                      <a:pt x="187" y="292"/>
                      <a:pt x="187" y="292"/>
                      <a:pt x="187" y="292"/>
                    </a:cubicBezTo>
                    <a:cubicBezTo>
                      <a:pt x="185" y="293"/>
                      <a:pt x="185" y="293"/>
                      <a:pt x="185" y="293"/>
                    </a:cubicBezTo>
                    <a:cubicBezTo>
                      <a:pt x="184" y="294"/>
                      <a:pt x="184" y="294"/>
                      <a:pt x="184" y="294"/>
                    </a:cubicBezTo>
                    <a:cubicBezTo>
                      <a:pt x="183" y="295"/>
                      <a:pt x="183" y="295"/>
                      <a:pt x="183" y="295"/>
                    </a:cubicBezTo>
                    <a:cubicBezTo>
                      <a:pt x="182" y="297"/>
                      <a:pt x="182" y="297"/>
                      <a:pt x="182" y="297"/>
                    </a:cubicBezTo>
                    <a:cubicBezTo>
                      <a:pt x="180" y="297"/>
                      <a:pt x="180" y="297"/>
                      <a:pt x="180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7" y="297"/>
                      <a:pt x="177" y="297"/>
                      <a:pt x="177" y="297"/>
                    </a:cubicBezTo>
                    <a:cubicBezTo>
                      <a:pt x="174" y="297"/>
                      <a:pt x="174" y="297"/>
                      <a:pt x="174" y="297"/>
                    </a:cubicBezTo>
                    <a:cubicBezTo>
                      <a:pt x="173" y="297"/>
                      <a:pt x="173" y="297"/>
                      <a:pt x="173" y="297"/>
                    </a:cubicBezTo>
                    <a:cubicBezTo>
                      <a:pt x="172" y="295"/>
                      <a:pt x="172" y="295"/>
                      <a:pt x="172" y="295"/>
                    </a:cubicBezTo>
                    <a:cubicBezTo>
                      <a:pt x="171" y="295"/>
                      <a:pt x="171" y="295"/>
                      <a:pt x="171" y="295"/>
                    </a:cubicBezTo>
                    <a:cubicBezTo>
                      <a:pt x="169" y="295"/>
                      <a:pt x="169" y="295"/>
                      <a:pt x="169" y="295"/>
                    </a:cubicBezTo>
                    <a:cubicBezTo>
                      <a:pt x="169" y="295"/>
                      <a:pt x="167" y="294"/>
                      <a:pt x="167" y="295"/>
                    </a:cubicBezTo>
                    <a:cubicBezTo>
                      <a:pt x="167" y="295"/>
                      <a:pt x="166" y="295"/>
                      <a:pt x="165" y="295"/>
                    </a:cubicBezTo>
                    <a:cubicBezTo>
                      <a:pt x="164" y="295"/>
                      <a:pt x="163" y="295"/>
                      <a:pt x="163" y="295"/>
                    </a:cubicBezTo>
                    <a:cubicBezTo>
                      <a:pt x="161" y="294"/>
                      <a:pt x="161" y="294"/>
                      <a:pt x="161" y="294"/>
                    </a:cubicBezTo>
                    <a:cubicBezTo>
                      <a:pt x="161" y="293"/>
                      <a:pt x="161" y="293"/>
                      <a:pt x="161" y="293"/>
                    </a:cubicBezTo>
                    <a:cubicBezTo>
                      <a:pt x="159" y="292"/>
                      <a:pt x="159" y="292"/>
                      <a:pt x="159" y="292"/>
                    </a:cubicBezTo>
                    <a:cubicBezTo>
                      <a:pt x="158" y="292"/>
                      <a:pt x="158" y="292"/>
                      <a:pt x="158" y="292"/>
                    </a:cubicBezTo>
                    <a:cubicBezTo>
                      <a:pt x="156" y="292"/>
                      <a:pt x="156" y="292"/>
                      <a:pt x="156" y="292"/>
                    </a:cubicBezTo>
                    <a:cubicBezTo>
                      <a:pt x="155" y="293"/>
                      <a:pt x="155" y="293"/>
                      <a:pt x="155" y="293"/>
                    </a:cubicBezTo>
                    <a:cubicBezTo>
                      <a:pt x="153" y="294"/>
                      <a:pt x="153" y="294"/>
                      <a:pt x="153" y="294"/>
                    </a:cubicBezTo>
                    <a:cubicBezTo>
                      <a:pt x="152" y="295"/>
                      <a:pt x="152" y="295"/>
                      <a:pt x="152" y="295"/>
                    </a:cubicBezTo>
                    <a:cubicBezTo>
                      <a:pt x="150" y="297"/>
                      <a:pt x="150" y="297"/>
                      <a:pt x="150" y="297"/>
                    </a:cubicBezTo>
                    <a:cubicBezTo>
                      <a:pt x="148" y="299"/>
                      <a:pt x="148" y="299"/>
                      <a:pt x="148" y="299"/>
                    </a:cubicBez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6" y="302"/>
                      <a:pt x="146" y="302"/>
                      <a:pt x="146" y="302"/>
                    </a:cubicBezTo>
                    <a:cubicBezTo>
                      <a:pt x="146" y="300"/>
                      <a:pt x="146" y="300"/>
                      <a:pt x="146" y="300"/>
                    </a:cubicBezTo>
                    <a:cubicBezTo>
                      <a:pt x="146" y="299"/>
                      <a:pt x="146" y="299"/>
                      <a:pt x="146" y="299"/>
                    </a:cubicBezTo>
                    <a:cubicBezTo>
                      <a:pt x="146" y="298"/>
                      <a:pt x="146" y="298"/>
                      <a:pt x="146" y="298"/>
                    </a:cubicBezTo>
                    <a:cubicBezTo>
                      <a:pt x="146" y="296"/>
                      <a:pt x="146" y="296"/>
                      <a:pt x="146" y="296"/>
                    </a:cubicBezTo>
                    <a:cubicBezTo>
                      <a:pt x="145" y="295"/>
                      <a:pt x="145" y="295"/>
                      <a:pt x="145" y="295"/>
                    </a:cubicBezTo>
                    <a:cubicBezTo>
                      <a:pt x="144" y="295"/>
                      <a:pt x="144" y="295"/>
                      <a:pt x="144" y="295"/>
                    </a:cubicBezTo>
                    <a:cubicBezTo>
                      <a:pt x="142" y="295"/>
                      <a:pt x="142" y="295"/>
                      <a:pt x="142" y="295"/>
                    </a:cubicBezTo>
                    <a:cubicBezTo>
                      <a:pt x="140" y="296"/>
                      <a:pt x="140" y="296"/>
                      <a:pt x="140" y="296"/>
                    </a:cubicBezTo>
                    <a:cubicBezTo>
                      <a:pt x="139" y="296"/>
                      <a:pt x="139" y="296"/>
                      <a:pt x="139" y="296"/>
                    </a:cubicBezTo>
                    <a:cubicBezTo>
                      <a:pt x="137" y="297"/>
                      <a:pt x="137" y="297"/>
                      <a:pt x="137" y="297"/>
                    </a:cubicBezTo>
                    <a:cubicBezTo>
                      <a:pt x="133" y="297"/>
                      <a:pt x="133" y="297"/>
                      <a:pt x="133" y="297"/>
                    </a:cubicBezTo>
                    <a:cubicBezTo>
                      <a:pt x="131" y="297"/>
                      <a:pt x="131" y="297"/>
                      <a:pt x="131" y="297"/>
                    </a:cubicBezTo>
                    <a:cubicBezTo>
                      <a:pt x="128" y="295"/>
                      <a:pt x="128" y="295"/>
                      <a:pt x="128" y="295"/>
                    </a:cubicBezTo>
                    <a:cubicBezTo>
                      <a:pt x="126" y="294"/>
                      <a:pt x="126" y="294"/>
                      <a:pt x="126" y="294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4" y="295"/>
                      <a:pt x="124" y="295"/>
                      <a:pt x="124" y="295"/>
                    </a:cubicBezTo>
                    <a:cubicBezTo>
                      <a:pt x="123" y="295"/>
                      <a:pt x="123" y="295"/>
                      <a:pt x="123" y="295"/>
                    </a:cubicBezTo>
                    <a:cubicBezTo>
                      <a:pt x="122" y="295"/>
                      <a:pt x="122" y="295"/>
                      <a:pt x="122" y="295"/>
                    </a:cubicBezTo>
                    <a:cubicBezTo>
                      <a:pt x="121" y="294"/>
                      <a:pt x="121" y="294"/>
                      <a:pt x="121" y="294"/>
                    </a:cubicBezTo>
                    <a:cubicBezTo>
                      <a:pt x="120" y="294"/>
                      <a:pt x="120" y="294"/>
                      <a:pt x="120" y="294"/>
                    </a:cubicBezTo>
                    <a:cubicBezTo>
                      <a:pt x="119" y="295"/>
                      <a:pt x="119" y="295"/>
                      <a:pt x="119" y="295"/>
                    </a:cubicBezTo>
                    <a:cubicBezTo>
                      <a:pt x="118" y="294"/>
                      <a:pt x="118" y="294"/>
                      <a:pt x="118" y="294"/>
                    </a:cubicBezTo>
                    <a:cubicBezTo>
                      <a:pt x="117" y="293"/>
                      <a:pt x="117" y="293"/>
                      <a:pt x="117" y="293"/>
                    </a:cubicBezTo>
                    <a:cubicBezTo>
                      <a:pt x="116" y="292"/>
                      <a:pt x="116" y="292"/>
                      <a:pt x="116" y="292"/>
                    </a:cubicBezTo>
                    <a:cubicBezTo>
                      <a:pt x="115" y="292"/>
                      <a:pt x="115" y="292"/>
                      <a:pt x="115" y="292"/>
                    </a:cubicBezTo>
                    <a:cubicBezTo>
                      <a:pt x="113" y="292"/>
                      <a:pt x="113" y="292"/>
                      <a:pt x="113" y="292"/>
                    </a:cubicBezTo>
                    <a:cubicBezTo>
                      <a:pt x="112" y="292"/>
                      <a:pt x="112" y="292"/>
                      <a:pt x="112" y="292"/>
                    </a:cubicBezTo>
                    <a:cubicBezTo>
                      <a:pt x="111" y="291"/>
                      <a:pt x="111" y="291"/>
                      <a:pt x="111" y="291"/>
                    </a:cubicBezTo>
                    <a:cubicBezTo>
                      <a:pt x="110" y="290"/>
                      <a:pt x="110" y="290"/>
                      <a:pt x="110" y="290"/>
                    </a:cubicBezTo>
                    <a:cubicBezTo>
                      <a:pt x="108" y="289"/>
                      <a:pt x="108" y="289"/>
                      <a:pt x="108" y="289"/>
                    </a:cubicBezTo>
                    <a:cubicBezTo>
                      <a:pt x="106" y="289"/>
                      <a:pt x="106" y="289"/>
                      <a:pt x="106" y="289"/>
                    </a:cubicBezTo>
                    <a:cubicBezTo>
                      <a:pt x="105" y="287"/>
                      <a:pt x="105" y="287"/>
                      <a:pt x="105" y="287"/>
                    </a:cubicBezTo>
                    <a:cubicBezTo>
                      <a:pt x="102" y="287"/>
                      <a:pt x="102" y="287"/>
                      <a:pt x="102" y="287"/>
                    </a:cubicBezTo>
                    <a:cubicBezTo>
                      <a:pt x="101" y="285"/>
                      <a:pt x="101" y="285"/>
                      <a:pt x="101" y="285"/>
                    </a:cubicBezTo>
                    <a:cubicBezTo>
                      <a:pt x="100" y="284"/>
                      <a:pt x="100" y="284"/>
                      <a:pt x="100" y="284"/>
                    </a:cubicBezTo>
                    <a:cubicBezTo>
                      <a:pt x="99" y="282"/>
                      <a:pt x="99" y="282"/>
                      <a:pt x="99" y="282"/>
                    </a:cubicBezTo>
                    <a:cubicBezTo>
                      <a:pt x="96" y="282"/>
                      <a:pt x="96" y="282"/>
                      <a:pt x="96" y="282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2" y="280"/>
                      <a:pt x="92" y="280"/>
                      <a:pt x="92" y="280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87" y="276"/>
                      <a:pt x="87" y="276"/>
                      <a:pt x="87" y="276"/>
                    </a:cubicBezTo>
                    <a:cubicBezTo>
                      <a:pt x="85" y="275"/>
                      <a:pt x="85" y="275"/>
                      <a:pt x="85" y="275"/>
                    </a:cubicBezTo>
                    <a:cubicBezTo>
                      <a:pt x="83" y="273"/>
                      <a:pt x="83" y="273"/>
                      <a:pt x="83" y="273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81" y="271"/>
                      <a:pt x="81" y="271"/>
                      <a:pt x="81" y="271"/>
                    </a:cubicBezTo>
                    <a:cubicBezTo>
                      <a:pt x="80" y="271"/>
                      <a:pt x="80" y="271"/>
                      <a:pt x="80" y="271"/>
                    </a:cubicBezTo>
                    <a:cubicBezTo>
                      <a:pt x="78" y="270"/>
                      <a:pt x="78" y="270"/>
                      <a:pt x="78" y="270"/>
                    </a:cubicBezTo>
                    <a:cubicBezTo>
                      <a:pt x="77" y="270"/>
                      <a:pt x="77" y="270"/>
                      <a:pt x="77" y="270"/>
                    </a:cubicBezTo>
                    <a:cubicBezTo>
                      <a:pt x="75" y="270"/>
                      <a:pt x="75" y="270"/>
                      <a:pt x="75" y="270"/>
                    </a:cubicBezTo>
                    <a:cubicBezTo>
                      <a:pt x="74" y="271"/>
                      <a:pt x="74" y="271"/>
                      <a:pt x="74" y="271"/>
                    </a:cubicBezTo>
                    <a:cubicBezTo>
                      <a:pt x="74" y="272"/>
                      <a:pt x="74" y="272"/>
                      <a:pt x="74" y="272"/>
                    </a:cubicBezTo>
                    <a:cubicBezTo>
                      <a:pt x="74" y="273"/>
                      <a:pt x="74" y="273"/>
                      <a:pt x="74" y="273"/>
                    </a:cubicBezTo>
                    <a:cubicBezTo>
                      <a:pt x="72" y="273"/>
                      <a:pt x="72" y="273"/>
                      <a:pt x="72" y="273"/>
                    </a:cubicBezTo>
                    <a:cubicBezTo>
                      <a:pt x="71" y="273"/>
                      <a:pt x="71" y="273"/>
                      <a:pt x="71" y="273"/>
                    </a:cubicBezTo>
                    <a:cubicBezTo>
                      <a:pt x="69" y="271"/>
                      <a:pt x="69" y="271"/>
                      <a:pt x="69" y="271"/>
                    </a:cubicBezTo>
                    <a:cubicBezTo>
                      <a:pt x="67" y="269"/>
                      <a:pt x="67" y="269"/>
                      <a:pt x="67" y="269"/>
                    </a:cubicBezTo>
                    <a:cubicBezTo>
                      <a:pt x="63" y="268"/>
                      <a:pt x="63" y="268"/>
                      <a:pt x="63" y="268"/>
                    </a:cubicBezTo>
                    <a:cubicBezTo>
                      <a:pt x="62" y="267"/>
                      <a:pt x="62" y="267"/>
                      <a:pt x="62" y="267"/>
                    </a:cubicBezTo>
                    <a:cubicBezTo>
                      <a:pt x="60" y="265"/>
                      <a:pt x="60" y="265"/>
                      <a:pt x="60" y="265"/>
                    </a:cubicBezTo>
                    <a:cubicBezTo>
                      <a:pt x="58" y="264"/>
                      <a:pt x="58" y="264"/>
                      <a:pt x="58" y="264"/>
                    </a:cubicBezTo>
                    <a:cubicBezTo>
                      <a:pt x="55" y="263"/>
                      <a:pt x="55" y="263"/>
                      <a:pt x="55" y="263"/>
                    </a:cubicBezTo>
                    <a:cubicBezTo>
                      <a:pt x="54" y="262"/>
                      <a:pt x="54" y="262"/>
                      <a:pt x="54" y="262"/>
                    </a:cubicBezTo>
                    <a:cubicBezTo>
                      <a:pt x="53" y="260"/>
                      <a:pt x="53" y="260"/>
                      <a:pt x="53" y="260"/>
                    </a:cubicBezTo>
                    <a:cubicBezTo>
                      <a:pt x="52" y="260"/>
                      <a:pt x="52" y="260"/>
                      <a:pt x="52" y="260"/>
                    </a:cubicBezTo>
                    <a:cubicBezTo>
                      <a:pt x="52" y="260"/>
                      <a:pt x="51" y="259"/>
                      <a:pt x="50" y="260"/>
                    </a:cubicBezTo>
                    <a:cubicBezTo>
                      <a:pt x="50" y="260"/>
                      <a:pt x="49" y="260"/>
                      <a:pt x="49" y="259"/>
                    </a:cubicBezTo>
                    <a:cubicBezTo>
                      <a:pt x="49" y="258"/>
                      <a:pt x="49" y="257"/>
                      <a:pt x="49" y="257"/>
                    </a:cubicBezTo>
                    <a:cubicBezTo>
                      <a:pt x="49" y="255"/>
                      <a:pt x="49" y="255"/>
                      <a:pt x="49" y="255"/>
                    </a:cubicBezTo>
                    <a:cubicBezTo>
                      <a:pt x="48" y="253"/>
                      <a:pt x="48" y="253"/>
                      <a:pt x="48" y="253"/>
                    </a:cubicBezTo>
                    <a:cubicBezTo>
                      <a:pt x="47" y="251"/>
                      <a:pt x="47" y="251"/>
                      <a:pt x="47" y="251"/>
                    </a:cubicBezTo>
                    <a:cubicBezTo>
                      <a:pt x="46" y="250"/>
                      <a:pt x="46" y="250"/>
                      <a:pt x="46" y="250"/>
                    </a:cubicBezTo>
                    <a:cubicBezTo>
                      <a:pt x="46" y="248"/>
                      <a:pt x="46" y="248"/>
                      <a:pt x="46" y="248"/>
                    </a:cubicBezTo>
                    <a:cubicBezTo>
                      <a:pt x="47" y="246"/>
                      <a:pt x="47" y="246"/>
                      <a:pt x="47" y="246"/>
                    </a:cubicBezTo>
                    <a:cubicBezTo>
                      <a:pt x="49" y="246"/>
                      <a:pt x="49" y="246"/>
                      <a:pt x="49" y="246"/>
                    </a:cubicBezTo>
                    <a:cubicBezTo>
                      <a:pt x="50" y="248"/>
                      <a:pt x="50" y="248"/>
                      <a:pt x="50" y="248"/>
                    </a:cubicBezTo>
                    <a:cubicBezTo>
                      <a:pt x="52" y="249"/>
                      <a:pt x="52" y="249"/>
                      <a:pt x="52" y="249"/>
                    </a:cubicBezTo>
                    <a:cubicBezTo>
                      <a:pt x="53" y="248"/>
                      <a:pt x="53" y="248"/>
                      <a:pt x="53" y="248"/>
                    </a:cubicBezTo>
                    <a:cubicBezTo>
                      <a:pt x="54" y="247"/>
                      <a:pt x="54" y="247"/>
                      <a:pt x="54" y="247"/>
                    </a:cubicBezTo>
                    <a:cubicBezTo>
                      <a:pt x="55" y="246"/>
                      <a:pt x="55" y="246"/>
                      <a:pt x="55" y="246"/>
                    </a:cubicBezTo>
                    <a:cubicBezTo>
                      <a:pt x="56" y="245"/>
                      <a:pt x="56" y="245"/>
                      <a:pt x="56" y="245"/>
                    </a:cubicBezTo>
                    <a:cubicBezTo>
                      <a:pt x="56" y="245"/>
                      <a:pt x="56" y="244"/>
                      <a:pt x="56" y="244"/>
                    </a:cubicBezTo>
                    <a:cubicBezTo>
                      <a:pt x="55" y="243"/>
                      <a:pt x="55" y="242"/>
                      <a:pt x="55" y="242"/>
                    </a:cubicBezTo>
                    <a:cubicBezTo>
                      <a:pt x="55" y="241"/>
                      <a:pt x="55" y="241"/>
                      <a:pt x="55" y="241"/>
                    </a:cubicBezTo>
                    <a:cubicBezTo>
                      <a:pt x="55" y="241"/>
                      <a:pt x="53" y="239"/>
                      <a:pt x="53" y="239"/>
                    </a:cubicBezTo>
                    <a:cubicBezTo>
                      <a:pt x="52" y="239"/>
                      <a:pt x="51" y="238"/>
                      <a:pt x="51" y="238"/>
                    </a:cubicBezTo>
                    <a:cubicBezTo>
                      <a:pt x="51" y="236"/>
                      <a:pt x="51" y="236"/>
                      <a:pt x="51" y="236"/>
                    </a:cubicBezTo>
                    <a:cubicBezTo>
                      <a:pt x="51" y="233"/>
                      <a:pt x="51" y="233"/>
                      <a:pt x="51" y="233"/>
                    </a:cubicBezTo>
                    <a:cubicBezTo>
                      <a:pt x="52" y="232"/>
                      <a:pt x="52" y="232"/>
                      <a:pt x="52" y="232"/>
                    </a:cubicBezTo>
                    <a:cubicBezTo>
                      <a:pt x="50" y="230"/>
                      <a:pt x="50" y="230"/>
                      <a:pt x="50" y="230"/>
                    </a:cubicBezTo>
                    <a:cubicBezTo>
                      <a:pt x="51" y="228"/>
                      <a:pt x="51" y="228"/>
                      <a:pt x="51" y="228"/>
                    </a:cubicBezTo>
                    <a:cubicBezTo>
                      <a:pt x="51" y="228"/>
                      <a:pt x="50" y="226"/>
                      <a:pt x="48" y="226"/>
                    </a:cubicBezTo>
                    <a:cubicBezTo>
                      <a:pt x="46" y="226"/>
                      <a:pt x="44" y="224"/>
                      <a:pt x="44" y="224"/>
                    </a:cubicBezTo>
                    <a:cubicBezTo>
                      <a:pt x="43" y="221"/>
                      <a:pt x="43" y="221"/>
                      <a:pt x="43" y="221"/>
                    </a:cubicBezTo>
                    <a:cubicBezTo>
                      <a:pt x="42" y="218"/>
                      <a:pt x="42" y="218"/>
                      <a:pt x="42" y="218"/>
                    </a:cubicBezTo>
                    <a:cubicBezTo>
                      <a:pt x="40" y="216"/>
                      <a:pt x="40" y="216"/>
                      <a:pt x="40" y="216"/>
                    </a:cubicBezTo>
                    <a:lnTo>
                      <a:pt x="37" y="216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57200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20" name="Freeform 640"/>
            <p:cNvSpPr>
              <a:spLocks/>
            </p:cNvSpPr>
            <p:nvPr/>
          </p:nvSpPr>
          <p:spPr bwMode="gray">
            <a:xfrm>
              <a:off x="6779591" y="2497478"/>
              <a:ext cx="12619" cy="10021"/>
            </a:xfrm>
            <a:custGeom>
              <a:avLst/>
              <a:gdLst>
                <a:gd name="T0" fmla="*/ 11 w 23"/>
                <a:gd name="T1" fmla="*/ 17 h 18"/>
                <a:gd name="T2" fmla="*/ 13 w 23"/>
                <a:gd name="T3" fmla="*/ 16 h 18"/>
                <a:gd name="T4" fmla="*/ 14 w 23"/>
                <a:gd name="T5" fmla="*/ 16 h 18"/>
                <a:gd name="T6" fmla="*/ 15 w 23"/>
                <a:gd name="T7" fmla="*/ 14 h 18"/>
                <a:gd name="T8" fmla="*/ 16 w 23"/>
                <a:gd name="T9" fmla="*/ 13 h 18"/>
                <a:gd name="T10" fmla="*/ 18 w 23"/>
                <a:gd name="T11" fmla="*/ 13 h 18"/>
                <a:gd name="T12" fmla="*/ 18 w 23"/>
                <a:gd name="T13" fmla="*/ 11 h 18"/>
                <a:gd name="T14" fmla="*/ 18 w 23"/>
                <a:gd name="T15" fmla="*/ 9 h 18"/>
                <a:gd name="T16" fmla="*/ 19 w 23"/>
                <a:gd name="T17" fmla="*/ 8 h 18"/>
                <a:gd name="T18" fmla="*/ 20 w 23"/>
                <a:gd name="T19" fmla="*/ 7 h 18"/>
                <a:gd name="T20" fmla="*/ 20 w 23"/>
                <a:gd name="T21" fmla="*/ 5 h 18"/>
                <a:gd name="T22" fmla="*/ 22 w 23"/>
                <a:gd name="T23" fmla="*/ 4 h 18"/>
                <a:gd name="T24" fmla="*/ 23 w 23"/>
                <a:gd name="T25" fmla="*/ 2 h 18"/>
                <a:gd name="T26" fmla="*/ 22 w 23"/>
                <a:gd name="T27" fmla="*/ 0 h 18"/>
                <a:gd name="T28" fmla="*/ 21 w 23"/>
                <a:gd name="T29" fmla="*/ 0 h 18"/>
                <a:gd name="T30" fmla="*/ 18 w 23"/>
                <a:gd name="T31" fmla="*/ 0 h 18"/>
                <a:gd name="T32" fmla="*/ 15 w 23"/>
                <a:gd name="T33" fmla="*/ 0 h 18"/>
                <a:gd name="T34" fmla="*/ 15 w 23"/>
                <a:gd name="T35" fmla="*/ 0 h 18"/>
                <a:gd name="T36" fmla="*/ 13 w 23"/>
                <a:gd name="T37" fmla="*/ 0 h 18"/>
                <a:gd name="T38" fmla="*/ 10 w 23"/>
                <a:gd name="T39" fmla="*/ 0 h 18"/>
                <a:gd name="T40" fmla="*/ 9 w 23"/>
                <a:gd name="T41" fmla="*/ 1 h 18"/>
                <a:gd name="T42" fmla="*/ 8 w 23"/>
                <a:gd name="T43" fmla="*/ 1 h 18"/>
                <a:gd name="T44" fmla="*/ 6 w 23"/>
                <a:gd name="T45" fmla="*/ 3 h 18"/>
                <a:gd name="T46" fmla="*/ 5 w 23"/>
                <a:gd name="T47" fmla="*/ 4 h 18"/>
                <a:gd name="T48" fmla="*/ 3 w 23"/>
                <a:gd name="T49" fmla="*/ 6 h 18"/>
                <a:gd name="T50" fmla="*/ 2 w 23"/>
                <a:gd name="T51" fmla="*/ 6 h 18"/>
                <a:gd name="T52" fmla="*/ 0 w 23"/>
                <a:gd name="T53" fmla="*/ 6 h 18"/>
                <a:gd name="T54" fmla="*/ 0 w 23"/>
                <a:gd name="T55" fmla="*/ 9 h 18"/>
                <a:gd name="T56" fmla="*/ 0 w 23"/>
                <a:gd name="T57" fmla="*/ 12 h 18"/>
                <a:gd name="T58" fmla="*/ 0 w 23"/>
                <a:gd name="T59" fmla="*/ 15 h 18"/>
                <a:gd name="T60" fmla="*/ 2 w 23"/>
                <a:gd name="T61" fmla="*/ 15 h 18"/>
                <a:gd name="T62" fmla="*/ 4 w 23"/>
                <a:gd name="T63" fmla="*/ 17 h 18"/>
                <a:gd name="T64" fmla="*/ 7 w 23"/>
                <a:gd name="T65" fmla="*/ 17 h 18"/>
                <a:gd name="T66" fmla="*/ 9 w 23"/>
                <a:gd name="T67" fmla="*/ 17 h 18"/>
                <a:gd name="T68" fmla="*/ 10 w 23"/>
                <a:gd name="T69" fmla="*/ 18 h 18"/>
                <a:gd name="T70" fmla="*/ 11 w 23"/>
                <a:gd name="T7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18">
                  <a:moveTo>
                    <a:pt x="11" y="17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3"/>
                    <a:pt x="16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0" y="5"/>
                    <a:pt x="0" y="6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21" name="Freeform 641"/>
            <p:cNvSpPr>
              <a:spLocks/>
            </p:cNvSpPr>
            <p:nvPr/>
          </p:nvSpPr>
          <p:spPr bwMode="gray">
            <a:xfrm>
              <a:off x="6470423" y="2461476"/>
              <a:ext cx="44167" cy="55301"/>
            </a:xfrm>
            <a:custGeom>
              <a:avLst/>
              <a:gdLst>
                <a:gd name="T0" fmla="*/ 3 w 78"/>
                <a:gd name="T1" fmla="*/ 74 h 98"/>
                <a:gd name="T2" fmla="*/ 36 w 78"/>
                <a:gd name="T3" fmla="*/ 43 h 98"/>
                <a:gd name="T4" fmla="*/ 7 w 78"/>
                <a:gd name="T5" fmla="*/ 34 h 98"/>
                <a:gd name="T6" fmla="*/ 3 w 78"/>
                <a:gd name="T7" fmla="*/ 24 h 98"/>
                <a:gd name="T8" fmla="*/ 7 w 78"/>
                <a:gd name="T9" fmla="*/ 22 h 98"/>
                <a:gd name="T10" fmla="*/ 12 w 78"/>
                <a:gd name="T11" fmla="*/ 22 h 98"/>
                <a:gd name="T12" fmla="*/ 18 w 78"/>
                <a:gd name="T13" fmla="*/ 22 h 98"/>
                <a:gd name="T14" fmla="*/ 23 w 78"/>
                <a:gd name="T15" fmla="*/ 20 h 98"/>
                <a:gd name="T16" fmla="*/ 26 w 78"/>
                <a:gd name="T17" fmla="*/ 17 h 98"/>
                <a:gd name="T18" fmla="*/ 29 w 78"/>
                <a:gd name="T19" fmla="*/ 15 h 98"/>
                <a:gd name="T20" fmla="*/ 33 w 78"/>
                <a:gd name="T21" fmla="*/ 12 h 98"/>
                <a:gd name="T22" fmla="*/ 37 w 78"/>
                <a:gd name="T23" fmla="*/ 7 h 98"/>
                <a:gd name="T24" fmla="*/ 40 w 78"/>
                <a:gd name="T25" fmla="*/ 4 h 98"/>
                <a:gd name="T26" fmla="*/ 42 w 78"/>
                <a:gd name="T27" fmla="*/ 0 h 98"/>
                <a:gd name="T28" fmla="*/ 44 w 78"/>
                <a:gd name="T29" fmla="*/ 1 h 98"/>
                <a:gd name="T30" fmla="*/ 43 w 78"/>
                <a:gd name="T31" fmla="*/ 4 h 98"/>
                <a:gd name="T32" fmla="*/ 43 w 78"/>
                <a:gd name="T33" fmla="*/ 8 h 98"/>
                <a:gd name="T34" fmla="*/ 43 w 78"/>
                <a:gd name="T35" fmla="*/ 12 h 98"/>
                <a:gd name="T36" fmla="*/ 45 w 78"/>
                <a:gd name="T37" fmla="*/ 16 h 98"/>
                <a:gd name="T38" fmla="*/ 48 w 78"/>
                <a:gd name="T39" fmla="*/ 21 h 98"/>
                <a:gd name="T40" fmla="*/ 53 w 78"/>
                <a:gd name="T41" fmla="*/ 25 h 98"/>
                <a:gd name="T42" fmla="*/ 57 w 78"/>
                <a:gd name="T43" fmla="*/ 25 h 98"/>
                <a:gd name="T44" fmla="*/ 63 w 78"/>
                <a:gd name="T45" fmla="*/ 27 h 98"/>
                <a:gd name="T46" fmla="*/ 66 w 78"/>
                <a:gd name="T47" fmla="*/ 28 h 98"/>
                <a:gd name="T48" fmla="*/ 69 w 78"/>
                <a:gd name="T49" fmla="*/ 31 h 98"/>
                <a:gd name="T50" fmla="*/ 72 w 78"/>
                <a:gd name="T51" fmla="*/ 35 h 98"/>
                <a:gd name="T52" fmla="*/ 75 w 78"/>
                <a:gd name="T53" fmla="*/ 38 h 98"/>
                <a:gd name="T54" fmla="*/ 78 w 78"/>
                <a:gd name="T55" fmla="*/ 39 h 98"/>
                <a:gd name="T56" fmla="*/ 76 w 78"/>
                <a:gd name="T57" fmla="*/ 43 h 98"/>
                <a:gd name="T58" fmla="*/ 73 w 78"/>
                <a:gd name="T59" fmla="*/ 48 h 98"/>
                <a:gd name="T60" fmla="*/ 69 w 78"/>
                <a:gd name="T61" fmla="*/ 52 h 98"/>
                <a:gd name="T62" fmla="*/ 65 w 78"/>
                <a:gd name="T63" fmla="*/ 58 h 98"/>
                <a:gd name="T64" fmla="*/ 62 w 78"/>
                <a:gd name="T65" fmla="*/ 60 h 98"/>
                <a:gd name="T66" fmla="*/ 60 w 78"/>
                <a:gd name="T67" fmla="*/ 59 h 98"/>
                <a:gd name="T68" fmla="*/ 58 w 78"/>
                <a:gd name="T69" fmla="*/ 61 h 98"/>
                <a:gd name="T70" fmla="*/ 57 w 78"/>
                <a:gd name="T71" fmla="*/ 65 h 98"/>
                <a:gd name="T72" fmla="*/ 57 w 78"/>
                <a:gd name="T73" fmla="*/ 69 h 98"/>
                <a:gd name="T74" fmla="*/ 57 w 78"/>
                <a:gd name="T75" fmla="*/ 72 h 98"/>
                <a:gd name="T76" fmla="*/ 56 w 78"/>
                <a:gd name="T77" fmla="*/ 74 h 98"/>
                <a:gd name="T78" fmla="*/ 51 w 78"/>
                <a:gd name="T79" fmla="*/ 75 h 98"/>
                <a:gd name="T80" fmla="*/ 47 w 78"/>
                <a:gd name="T81" fmla="*/ 77 h 98"/>
                <a:gd name="T82" fmla="*/ 45 w 78"/>
                <a:gd name="T83" fmla="*/ 81 h 98"/>
                <a:gd name="T84" fmla="*/ 44 w 78"/>
                <a:gd name="T85" fmla="*/ 84 h 98"/>
                <a:gd name="T86" fmla="*/ 40 w 78"/>
                <a:gd name="T87" fmla="*/ 85 h 98"/>
                <a:gd name="T88" fmla="*/ 36 w 78"/>
                <a:gd name="T89" fmla="*/ 85 h 98"/>
                <a:gd name="T90" fmla="*/ 32 w 78"/>
                <a:gd name="T91" fmla="*/ 88 h 98"/>
                <a:gd name="T92" fmla="*/ 32 w 78"/>
                <a:gd name="T93" fmla="*/ 92 h 98"/>
                <a:gd name="T94" fmla="*/ 29 w 78"/>
                <a:gd name="T95" fmla="*/ 94 h 98"/>
                <a:gd name="T96" fmla="*/ 25 w 78"/>
                <a:gd name="T97" fmla="*/ 93 h 98"/>
                <a:gd name="T98" fmla="*/ 19 w 78"/>
                <a:gd name="T99" fmla="*/ 95 h 98"/>
                <a:gd name="T100" fmla="*/ 15 w 78"/>
                <a:gd name="T101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" h="98">
                  <a:moveTo>
                    <a:pt x="12" y="98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1" y="74"/>
                    <a:pt x="2" y="74"/>
                    <a:pt x="3" y="74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1"/>
                    <a:pt x="34" y="10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6"/>
                    <a:pt x="57" y="66"/>
                    <a:pt x="57" y="68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2" y="91"/>
                    <a:pt x="32" y="92"/>
                  </a:cubicBezTo>
                  <a:cubicBezTo>
                    <a:pt x="32" y="92"/>
                    <a:pt x="32" y="93"/>
                    <a:pt x="32" y="93"/>
                  </a:cubicBezTo>
                  <a:cubicBezTo>
                    <a:pt x="32" y="93"/>
                    <a:pt x="32" y="93"/>
                    <a:pt x="31" y="93"/>
                  </a:cubicBezTo>
                  <a:cubicBezTo>
                    <a:pt x="31" y="94"/>
                    <a:pt x="29" y="94"/>
                    <a:pt x="29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5" y="97"/>
                    <a:pt x="15" y="97"/>
                    <a:pt x="15" y="97"/>
                  </a:cubicBezTo>
                  <a:lnTo>
                    <a:pt x="12" y="98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22" name="Freeform 643"/>
            <p:cNvSpPr>
              <a:spLocks/>
            </p:cNvSpPr>
            <p:nvPr/>
          </p:nvSpPr>
          <p:spPr bwMode="gray">
            <a:xfrm>
              <a:off x="6520157" y="2396154"/>
              <a:ext cx="90189" cy="79797"/>
            </a:xfrm>
            <a:custGeom>
              <a:avLst/>
              <a:gdLst>
                <a:gd name="T0" fmla="*/ 24 w 160"/>
                <a:gd name="T1" fmla="*/ 82 h 142"/>
                <a:gd name="T2" fmla="*/ 41 w 160"/>
                <a:gd name="T3" fmla="*/ 81 h 142"/>
                <a:gd name="T4" fmla="*/ 51 w 160"/>
                <a:gd name="T5" fmla="*/ 69 h 142"/>
                <a:gd name="T6" fmla="*/ 57 w 160"/>
                <a:gd name="T7" fmla="*/ 64 h 142"/>
                <a:gd name="T8" fmla="*/ 64 w 160"/>
                <a:gd name="T9" fmla="*/ 63 h 142"/>
                <a:gd name="T10" fmla="*/ 68 w 160"/>
                <a:gd name="T11" fmla="*/ 58 h 142"/>
                <a:gd name="T12" fmla="*/ 78 w 160"/>
                <a:gd name="T13" fmla="*/ 59 h 142"/>
                <a:gd name="T14" fmla="*/ 80 w 160"/>
                <a:gd name="T15" fmla="*/ 53 h 142"/>
                <a:gd name="T16" fmla="*/ 82 w 160"/>
                <a:gd name="T17" fmla="*/ 45 h 142"/>
                <a:gd name="T18" fmla="*/ 90 w 160"/>
                <a:gd name="T19" fmla="*/ 40 h 142"/>
                <a:gd name="T20" fmla="*/ 87 w 160"/>
                <a:gd name="T21" fmla="*/ 33 h 142"/>
                <a:gd name="T22" fmla="*/ 98 w 160"/>
                <a:gd name="T23" fmla="*/ 32 h 142"/>
                <a:gd name="T24" fmla="*/ 98 w 160"/>
                <a:gd name="T25" fmla="*/ 26 h 142"/>
                <a:gd name="T26" fmla="*/ 102 w 160"/>
                <a:gd name="T27" fmla="*/ 17 h 142"/>
                <a:gd name="T28" fmla="*/ 102 w 160"/>
                <a:gd name="T29" fmla="*/ 9 h 142"/>
                <a:gd name="T30" fmla="*/ 112 w 160"/>
                <a:gd name="T31" fmla="*/ 3 h 142"/>
                <a:gd name="T32" fmla="*/ 125 w 160"/>
                <a:gd name="T33" fmla="*/ 3 h 142"/>
                <a:gd name="T34" fmla="*/ 136 w 160"/>
                <a:gd name="T35" fmla="*/ 1 h 142"/>
                <a:gd name="T36" fmla="*/ 144 w 160"/>
                <a:gd name="T37" fmla="*/ 6 h 142"/>
                <a:gd name="T38" fmla="*/ 148 w 160"/>
                <a:gd name="T39" fmla="*/ 15 h 142"/>
                <a:gd name="T40" fmla="*/ 158 w 160"/>
                <a:gd name="T41" fmla="*/ 18 h 142"/>
                <a:gd name="T42" fmla="*/ 155 w 160"/>
                <a:gd name="T43" fmla="*/ 22 h 142"/>
                <a:gd name="T44" fmla="*/ 148 w 160"/>
                <a:gd name="T45" fmla="*/ 26 h 142"/>
                <a:gd name="T46" fmla="*/ 138 w 160"/>
                <a:gd name="T47" fmla="*/ 28 h 142"/>
                <a:gd name="T48" fmla="*/ 127 w 160"/>
                <a:gd name="T49" fmla="*/ 27 h 142"/>
                <a:gd name="T50" fmla="*/ 127 w 160"/>
                <a:gd name="T51" fmla="*/ 34 h 142"/>
                <a:gd name="T52" fmla="*/ 128 w 160"/>
                <a:gd name="T53" fmla="*/ 45 h 142"/>
                <a:gd name="T54" fmla="*/ 135 w 160"/>
                <a:gd name="T55" fmla="*/ 51 h 142"/>
                <a:gd name="T56" fmla="*/ 134 w 160"/>
                <a:gd name="T57" fmla="*/ 55 h 142"/>
                <a:gd name="T58" fmla="*/ 131 w 160"/>
                <a:gd name="T59" fmla="*/ 64 h 142"/>
                <a:gd name="T60" fmla="*/ 125 w 160"/>
                <a:gd name="T61" fmla="*/ 72 h 142"/>
                <a:gd name="T62" fmla="*/ 119 w 160"/>
                <a:gd name="T63" fmla="*/ 82 h 142"/>
                <a:gd name="T64" fmla="*/ 104 w 160"/>
                <a:gd name="T65" fmla="*/ 99 h 142"/>
                <a:gd name="T66" fmla="*/ 95 w 160"/>
                <a:gd name="T67" fmla="*/ 101 h 142"/>
                <a:gd name="T68" fmla="*/ 89 w 160"/>
                <a:gd name="T69" fmla="*/ 100 h 142"/>
                <a:gd name="T70" fmla="*/ 84 w 160"/>
                <a:gd name="T71" fmla="*/ 110 h 142"/>
                <a:gd name="T72" fmla="*/ 88 w 160"/>
                <a:gd name="T73" fmla="*/ 118 h 142"/>
                <a:gd name="T74" fmla="*/ 94 w 160"/>
                <a:gd name="T75" fmla="*/ 125 h 142"/>
                <a:gd name="T76" fmla="*/ 96 w 160"/>
                <a:gd name="T77" fmla="*/ 135 h 142"/>
                <a:gd name="T78" fmla="*/ 89 w 160"/>
                <a:gd name="T79" fmla="*/ 136 h 142"/>
                <a:gd name="T80" fmla="*/ 81 w 160"/>
                <a:gd name="T81" fmla="*/ 136 h 142"/>
                <a:gd name="T82" fmla="*/ 75 w 160"/>
                <a:gd name="T83" fmla="*/ 139 h 142"/>
                <a:gd name="T84" fmla="*/ 66 w 160"/>
                <a:gd name="T85" fmla="*/ 141 h 142"/>
                <a:gd name="T86" fmla="*/ 60 w 160"/>
                <a:gd name="T87" fmla="*/ 132 h 142"/>
                <a:gd name="T88" fmla="*/ 55 w 160"/>
                <a:gd name="T89" fmla="*/ 127 h 142"/>
                <a:gd name="T90" fmla="*/ 49 w 160"/>
                <a:gd name="T91" fmla="*/ 125 h 142"/>
                <a:gd name="T92" fmla="*/ 37 w 160"/>
                <a:gd name="T93" fmla="*/ 126 h 142"/>
                <a:gd name="T94" fmla="*/ 30 w 160"/>
                <a:gd name="T95" fmla="*/ 126 h 142"/>
                <a:gd name="T96" fmla="*/ 24 w 160"/>
                <a:gd name="T97" fmla="*/ 126 h 142"/>
                <a:gd name="T98" fmla="*/ 11 w 160"/>
                <a:gd name="T99" fmla="*/ 127 h 142"/>
                <a:gd name="T100" fmla="*/ 9 w 160"/>
                <a:gd name="T101" fmla="*/ 117 h 142"/>
                <a:gd name="T102" fmla="*/ 17 w 160"/>
                <a:gd name="T103" fmla="*/ 113 h 142"/>
                <a:gd name="T104" fmla="*/ 22 w 160"/>
                <a:gd name="T105" fmla="*/ 106 h 142"/>
                <a:gd name="T106" fmla="*/ 18 w 160"/>
                <a:gd name="T107" fmla="*/ 98 h 142"/>
                <a:gd name="T108" fmla="*/ 7 w 160"/>
                <a:gd name="T109" fmla="*/ 89 h 142"/>
                <a:gd name="T110" fmla="*/ 0 w 160"/>
                <a:gd name="T111" fmla="*/ 7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142">
                  <a:moveTo>
                    <a:pt x="0" y="79"/>
                  </a:moveTo>
                  <a:cubicBezTo>
                    <a:pt x="0" y="79"/>
                    <a:pt x="1" y="79"/>
                    <a:pt x="1" y="79"/>
                  </a:cubicBezTo>
                  <a:cubicBezTo>
                    <a:pt x="2" y="79"/>
                    <a:pt x="11" y="82"/>
                    <a:pt x="13" y="83"/>
                  </a:cubicBezTo>
                  <a:cubicBezTo>
                    <a:pt x="14" y="83"/>
                    <a:pt x="18" y="83"/>
                    <a:pt x="18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50" y="79"/>
                    <a:pt x="51" y="78"/>
                  </a:cubicBezTo>
                  <a:cubicBezTo>
                    <a:pt x="51" y="78"/>
                    <a:pt x="51" y="77"/>
                    <a:pt x="51" y="77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7" y="60"/>
                    <a:pt x="67" y="60"/>
                  </a:cubicBezTo>
                  <a:cubicBezTo>
                    <a:pt x="67" y="59"/>
                    <a:pt x="68" y="58"/>
                    <a:pt x="68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5"/>
                    <a:pt x="94" y="35"/>
                    <a:pt x="96" y="35"/>
                  </a:cubicBezTo>
                  <a:cubicBezTo>
                    <a:pt x="98" y="35"/>
                    <a:pt x="97" y="33"/>
                    <a:pt x="97" y="33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8" y="3"/>
                    <a:pt x="128" y="3"/>
                  </a:cubicBezTo>
                  <a:cubicBezTo>
                    <a:pt x="128" y="3"/>
                    <a:pt x="129" y="2"/>
                    <a:pt x="129" y="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6" y="28"/>
                    <a:pt x="146" y="28"/>
                    <a:pt x="146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26"/>
                    <a:pt x="130" y="26"/>
                    <a:pt x="129" y="26"/>
                  </a:cubicBezTo>
                  <a:cubicBezTo>
                    <a:pt x="128" y="26"/>
                    <a:pt x="127" y="27"/>
                    <a:pt x="127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9"/>
                    <a:pt x="124" y="30"/>
                    <a:pt x="124" y="30"/>
                  </a:cubicBezTo>
                  <a:cubicBezTo>
                    <a:pt x="124" y="31"/>
                    <a:pt x="126" y="32"/>
                    <a:pt x="126" y="32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7"/>
                    <a:pt x="126" y="37"/>
                    <a:pt x="126" y="38"/>
                  </a:cubicBezTo>
                  <a:cubicBezTo>
                    <a:pt x="126" y="38"/>
                    <a:pt x="127" y="39"/>
                    <a:pt x="127" y="40"/>
                  </a:cubicBezTo>
                  <a:cubicBezTo>
                    <a:pt x="127" y="40"/>
                    <a:pt x="126" y="42"/>
                    <a:pt x="126" y="42"/>
                  </a:cubicBezTo>
                  <a:cubicBezTo>
                    <a:pt x="126" y="43"/>
                    <a:pt x="128" y="45"/>
                    <a:pt x="128" y="45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67"/>
                    <a:pt x="129" y="68"/>
                    <a:pt x="129" y="68"/>
                  </a:cubicBezTo>
                  <a:cubicBezTo>
                    <a:pt x="129" y="68"/>
                    <a:pt x="128" y="69"/>
                    <a:pt x="128" y="69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2"/>
                    <a:pt x="125" y="72"/>
                    <a:pt x="125" y="73"/>
                  </a:cubicBezTo>
                  <a:cubicBezTo>
                    <a:pt x="125" y="73"/>
                    <a:pt x="126" y="74"/>
                    <a:pt x="125" y="75"/>
                  </a:cubicBezTo>
                  <a:cubicBezTo>
                    <a:pt x="125" y="75"/>
                    <a:pt x="122" y="77"/>
                    <a:pt x="122" y="77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19" y="82"/>
                    <a:pt x="116" y="87"/>
                    <a:pt x="115" y="87"/>
                  </a:cubicBezTo>
                  <a:cubicBezTo>
                    <a:pt x="115" y="88"/>
                    <a:pt x="111" y="89"/>
                    <a:pt x="111" y="90"/>
                  </a:cubicBezTo>
                  <a:cubicBezTo>
                    <a:pt x="110" y="90"/>
                    <a:pt x="108" y="94"/>
                    <a:pt x="108" y="94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99"/>
                    <a:pt x="104" y="98"/>
                    <a:pt x="103" y="99"/>
                  </a:cubicBezTo>
                  <a:cubicBezTo>
                    <a:pt x="103" y="99"/>
                    <a:pt x="101" y="99"/>
                    <a:pt x="101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8"/>
                    <a:pt x="92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5"/>
                    <a:pt x="89" y="115"/>
                    <a:pt x="89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8"/>
                    <a:pt x="88" y="118"/>
                    <a:pt x="88" y="118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30"/>
                    <a:pt x="96" y="130"/>
                    <a:pt x="96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4" y="137"/>
                    <a:pt x="93" y="136"/>
                    <a:pt x="93" y="136"/>
                  </a:cubicBezTo>
                  <a:cubicBezTo>
                    <a:pt x="92" y="136"/>
                    <a:pt x="92" y="135"/>
                    <a:pt x="92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69" y="142"/>
                    <a:pt x="66" y="141"/>
                    <a:pt x="66" y="141"/>
                  </a:cubicBezTo>
                  <a:cubicBezTo>
                    <a:pt x="65" y="141"/>
                    <a:pt x="64" y="141"/>
                    <a:pt x="64" y="141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39"/>
                    <a:pt x="63" y="139"/>
                    <a:pt x="62" y="138"/>
                  </a:cubicBezTo>
                  <a:cubicBezTo>
                    <a:pt x="61" y="137"/>
                    <a:pt x="60" y="137"/>
                    <a:pt x="60" y="136"/>
                  </a:cubicBezTo>
                  <a:cubicBezTo>
                    <a:pt x="60" y="135"/>
                    <a:pt x="60" y="135"/>
                    <a:pt x="60" y="134"/>
                  </a:cubicBezTo>
                  <a:cubicBezTo>
                    <a:pt x="60" y="133"/>
                    <a:pt x="60" y="133"/>
                    <a:pt x="60" y="132"/>
                  </a:cubicBezTo>
                  <a:cubicBezTo>
                    <a:pt x="60" y="132"/>
                    <a:pt x="59" y="131"/>
                    <a:pt x="59" y="131"/>
                  </a:cubicBezTo>
                  <a:cubicBezTo>
                    <a:pt x="58" y="131"/>
                    <a:pt x="57" y="131"/>
                    <a:pt x="57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29"/>
                    <a:pt x="55" y="128"/>
                  </a:cubicBezTo>
                  <a:cubicBezTo>
                    <a:pt x="55" y="128"/>
                    <a:pt x="55" y="127"/>
                    <a:pt x="55" y="127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1" y="109"/>
                    <a:pt x="22" y="106"/>
                    <a:pt x="22" y="106"/>
                  </a:cubicBezTo>
                  <a:cubicBezTo>
                    <a:pt x="21" y="106"/>
                    <a:pt x="20" y="106"/>
                    <a:pt x="19" y="106"/>
                  </a:cubicBezTo>
                  <a:cubicBezTo>
                    <a:pt x="19" y="106"/>
                    <a:pt x="18" y="106"/>
                    <a:pt x="18" y="106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6"/>
                    <a:pt x="15" y="94"/>
                    <a:pt x="14" y="94"/>
                  </a:cubicBezTo>
                  <a:cubicBezTo>
                    <a:pt x="13" y="94"/>
                    <a:pt x="13" y="93"/>
                    <a:pt x="12" y="93"/>
                  </a:cubicBezTo>
                  <a:cubicBezTo>
                    <a:pt x="11" y="93"/>
                    <a:pt x="10" y="92"/>
                    <a:pt x="10" y="92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23" name="Freeform 645"/>
            <p:cNvSpPr>
              <a:spLocks/>
            </p:cNvSpPr>
            <p:nvPr/>
          </p:nvSpPr>
          <p:spPr bwMode="gray">
            <a:xfrm>
              <a:off x="6378749" y="2419166"/>
              <a:ext cx="23754" cy="25238"/>
            </a:xfrm>
            <a:custGeom>
              <a:avLst/>
              <a:gdLst>
                <a:gd name="T0" fmla="*/ 6 w 42"/>
                <a:gd name="T1" fmla="*/ 9 h 45"/>
                <a:gd name="T2" fmla="*/ 5 w 42"/>
                <a:gd name="T3" fmla="*/ 13 h 45"/>
                <a:gd name="T4" fmla="*/ 5 w 42"/>
                <a:gd name="T5" fmla="*/ 17 h 45"/>
                <a:gd name="T6" fmla="*/ 5 w 42"/>
                <a:gd name="T7" fmla="*/ 22 h 45"/>
                <a:gd name="T8" fmla="*/ 4 w 42"/>
                <a:gd name="T9" fmla="*/ 26 h 45"/>
                <a:gd name="T10" fmla="*/ 2 w 42"/>
                <a:gd name="T11" fmla="*/ 31 h 45"/>
                <a:gd name="T12" fmla="*/ 2 w 42"/>
                <a:gd name="T13" fmla="*/ 34 h 45"/>
                <a:gd name="T14" fmla="*/ 0 w 42"/>
                <a:gd name="T15" fmla="*/ 40 h 45"/>
                <a:gd name="T16" fmla="*/ 0 w 42"/>
                <a:gd name="T17" fmla="*/ 43 h 45"/>
                <a:gd name="T18" fmla="*/ 11 w 42"/>
                <a:gd name="T19" fmla="*/ 45 h 45"/>
                <a:gd name="T20" fmla="*/ 14 w 42"/>
                <a:gd name="T21" fmla="*/ 41 h 45"/>
                <a:gd name="T22" fmla="*/ 18 w 42"/>
                <a:gd name="T23" fmla="*/ 37 h 45"/>
                <a:gd name="T24" fmla="*/ 21 w 42"/>
                <a:gd name="T25" fmla="*/ 36 h 45"/>
                <a:gd name="T26" fmla="*/ 25 w 42"/>
                <a:gd name="T27" fmla="*/ 36 h 45"/>
                <a:gd name="T28" fmla="*/ 26 w 42"/>
                <a:gd name="T29" fmla="*/ 33 h 45"/>
                <a:gd name="T30" fmla="*/ 29 w 42"/>
                <a:gd name="T31" fmla="*/ 30 h 45"/>
                <a:gd name="T32" fmla="*/ 20 w 42"/>
                <a:gd name="T33" fmla="*/ 20 h 45"/>
                <a:gd name="T34" fmla="*/ 23 w 42"/>
                <a:gd name="T35" fmla="*/ 19 h 45"/>
                <a:gd name="T36" fmla="*/ 27 w 42"/>
                <a:gd name="T37" fmla="*/ 18 h 45"/>
                <a:gd name="T38" fmla="*/ 29 w 42"/>
                <a:gd name="T39" fmla="*/ 17 h 45"/>
                <a:gd name="T40" fmla="*/ 34 w 42"/>
                <a:gd name="T41" fmla="*/ 16 h 45"/>
                <a:gd name="T42" fmla="*/ 39 w 42"/>
                <a:gd name="T43" fmla="*/ 15 h 45"/>
                <a:gd name="T44" fmla="*/ 42 w 42"/>
                <a:gd name="T45" fmla="*/ 14 h 45"/>
                <a:gd name="T46" fmla="*/ 42 w 42"/>
                <a:gd name="T47" fmla="*/ 13 h 45"/>
                <a:gd name="T48" fmla="*/ 42 w 42"/>
                <a:gd name="T49" fmla="*/ 12 h 45"/>
                <a:gd name="T50" fmla="*/ 41 w 42"/>
                <a:gd name="T51" fmla="*/ 11 h 45"/>
                <a:gd name="T52" fmla="*/ 39 w 42"/>
                <a:gd name="T53" fmla="*/ 11 h 45"/>
                <a:gd name="T54" fmla="*/ 39 w 42"/>
                <a:gd name="T55" fmla="*/ 9 h 45"/>
                <a:gd name="T56" fmla="*/ 39 w 42"/>
                <a:gd name="T57" fmla="*/ 8 h 45"/>
                <a:gd name="T58" fmla="*/ 38 w 42"/>
                <a:gd name="T59" fmla="*/ 0 h 45"/>
                <a:gd name="T60" fmla="*/ 18 w 42"/>
                <a:gd name="T61" fmla="*/ 11 h 45"/>
                <a:gd name="T62" fmla="*/ 15 w 42"/>
                <a:gd name="T63" fmla="*/ 11 h 45"/>
                <a:gd name="T64" fmla="*/ 14 w 42"/>
                <a:gd name="T65" fmla="*/ 11 h 45"/>
                <a:gd name="T66" fmla="*/ 12 w 42"/>
                <a:gd name="T67" fmla="*/ 9 h 45"/>
                <a:gd name="T68" fmla="*/ 10 w 42"/>
                <a:gd name="T69" fmla="*/ 8 h 45"/>
                <a:gd name="T70" fmla="*/ 9 w 42"/>
                <a:gd name="T71" fmla="*/ 7 h 45"/>
                <a:gd name="T72" fmla="*/ 7 w 42"/>
                <a:gd name="T73" fmla="*/ 7 h 45"/>
                <a:gd name="T74" fmla="*/ 6 w 42"/>
                <a:gd name="T7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45">
                  <a:moveTo>
                    <a:pt x="6" y="9"/>
                  </a:moveTo>
                  <a:cubicBezTo>
                    <a:pt x="6" y="9"/>
                    <a:pt x="5" y="12"/>
                    <a:pt x="5" y="13"/>
                  </a:cubicBezTo>
                  <a:cubicBezTo>
                    <a:pt x="5" y="13"/>
                    <a:pt x="5" y="17"/>
                    <a:pt x="5" y="1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4" y="42"/>
                    <a:pt x="14" y="41"/>
                  </a:cubicBezTo>
                  <a:cubicBezTo>
                    <a:pt x="15" y="41"/>
                    <a:pt x="18" y="37"/>
                    <a:pt x="18" y="37"/>
                  </a:cubicBezTo>
                  <a:cubicBezTo>
                    <a:pt x="18" y="37"/>
                    <a:pt x="21" y="36"/>
                    <a:pt x="21" y="36"/>
                  </a:cubicBezTo>
                  <a:cubicBezTo>
                    <a:pt x="21" y="36"/>
                    <a:pt x="25" y="36"/>
                    <a:pt x="25" y="36"/>
                  </a:cubicBezTo>
                  <a:cubicBezTo>
                    <a:pt x="25" y="36"/>
                    <a:pt x="26" y="33"/>
                    <a:pt x="26" y="33"/>
                  </a:cubicBezTo>
                  <a:cubicBezTo>
                    <a:pt x="26" y="32"/>
                    <a:pt x="29" y="30"/>
                    <a:pt x="29" y="3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6" y="12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24" name="Freeform 646"/>
            <p:cNvSpPr>
              <a:spLocks/>
            </p:cNvSpPr>
            <p:nvPr/>
          </p:nvSpPr>
          <p:spPr bwMode="gray">
            <a:xfrm>
              <a:off x="6330500" y="2364235"/>
              <a:ext cx="101695" cy="39713"/>
            </a:xfrm>
            <a:custGeom>
              <a:avLst/>
              <a:gdLst>
                <a:gd name="T0" fmla="*/ 35 w 180"/>
                <a:gd name="T1" fmla="*/ 15 h 70"/>
                <a:gd name="T2" fmla="*/ 27 w 180"/>
                <a:gd name="T3" fmla="*/ 19 h 70"/>
                <a:gd name="T4" fmla="*/ 16 w 180"/>
                <a:gd name="T5" fmla="*/ 18 h 70"/>
                <a:gd name="T6" fmla="*/ 9 w 180"/>
                <a:gd name="T7" fmla="*/ 19 h 70"/>
                <a:gd name="T8" fmla="*/ 1 w 180"/>
                <a:gd name="T9" fmla="*/ 25 h 70"/>
                <a:gd name="T10" fmla="*/ 4 w 180"/>
                <a:gd name="T11" fmla="*/ 28 h 70"/>
                <a:gd name="T12" fmla="*/ 5 w 180"/>
                <a:gd name="T13" fmla="*/ 33 h 70"/>
                <a:gd name="T14" fmla="*/ 6 w 180"/>
                <a:gd name="T15" fmla="*/ 38 h 70"/>
                <a:gd name="T16" fmla="*/ 8 w 180"/>
                <a:gd name="T17" fmla="*/ 42 h 70"/>
                <a:gd name="T18" fmla="*/ 3 w 180"/>
                <a:gd name="T19" fmla="*/ 41 h 70"/>
                <a:gd name="T20" fmla="*/ 6 w 180"/>
                <a:gd name="T21" fmla="*/ 45 h 70"/>
                <a:gd name="T22" fmla="*/ 10 w 180"/>
                <a:gd name="T23" fmla="*/ 52 h 70"/>
                <a:gd name="T24" fmla="*/ 10 w 180"/>
                <a:gd name="T25" fmla="*/ 59 h 70"/>
                <a:gd name="T26" fmla="*/ 19 w 180"/>
                <a:gd name="T27" fmla="*/ 60 h 70"/>
                <a:gd name="T28" fmla="*/ 23 w 180"/>
                <a:gd name="T29" fmla="*/ 59 h 70"/>
                <a:gd name="T30" fmla="*/ 29 w 180"/>
                <a:gd name="T31" fmla="*/ 64 h 70"/>
                <a:gd name="T32" fmla="*/ 39 w 180"/>
                <a:gd name="T33" fmla="*/ 66 h 70"/>
                <a:gd name="T34" fmla="*/ 44 w 180"/>
                <a:gd name="T35" fmla="*/ 60 h 70"/>
                <a:gd name="T36" fmla="*/ 54 w 180"/>
                <a:gd name="T37" fmla="*/ 62 h 70"/>
                <a:gd name="T38" fmla="*/ 62 w 180"/>
                <a:gd name="T39" fmla="*/ 68 h 70"/>
                <a:gd name="T40" fmla="*/ 71 w 180"/>
                <a:gd name="T41" fmla="*/ 67 h 70"/>
                <a:gd name="T42" fmla="*/ 79 w 180"/>
                <a:gd name="T43" fmla="*/ 61 h 70"/>
                <a:gd name="T44" fmla="*/ 91 w 180"/>
                <a:gd name="T45" fmla="*/ 62 h 70"/>
                <a:gd name="T46" fmla="*/ 96 w 180"/>
                <a:gd name="T47" fmla="*/ 59 h 70"/>
                <a:gd name="T48" fmla="*/ 94 w 180"/>
                <a:gd name="T49" fmla="*/ 67 h 70"/>
                <a:gd name="T50" fmla="*/ 99 w 180"/>
                <a:gd name="T51" fmla="*/ 66 h 70"/>
                <a:gd name="T52" fmla="*/ 104 w 180"/>
                <a:gd name="T53" fmla="*/ 60 h 70"/>
                <a:gd name="T54" fmla="*/ 115 w 180"/>
                <a:gd name="T55" fmla="*/ 59 h 70"/>
                <a:gd name="T56" fmla="*/ 127 w 180"/>
                <a:gd name="T57" fmla="*/ 60 h 70"/>
                <a:gd name="T58" fmla="*/ 139 w 180"/>
                <a:gd name="T59" fmla="*/ 56 h 70"/>
                <a:gd name="T60" fmla="*/ 150 w 180"/>
                <a:gd name="T61" fmla="*/ 57 h 70"/>
                <a:gd name="T62" fmla="*/ 159 w 180"/>
                <a:gd name="T63" fmla="*/ 55 h 70"/>
                <a:gd name="T64" fmla="*/ 169 w 180"/>
                <a:gd name="T65" fmla="*/ 55 h 70"/>
                <a:gd name="T66" fmla="*/ 175 w 180"/>
                <a:gd name="T67" fmla="*/ 57 h 70"/>
                <a:gd name="T68" fmla="*/ 178 w 180"/>
                <a:gd name="T69" fmla="*/ 52 h 70"/>
                <a:gd name="T70" fmla="*/ 176 w 180"/>
                <a:gd name="T71" fmla="*/ 42 h 70"/>
                <a:gd name="T72" fmla="*/ 174 w 180"/>
                <a:gd name="T73" fmla="*/ 31 h 70"/>
                <a:gd name="T74" fmla="*/ 177 w 180"/>
                <a:gd name="T75" fmla="*/ 24 h 70"/>
                <a:gd name="T76" fmla="*/ 170 w 180"/>
                <a:gd name="T77" fmla="*/ 21 h 70"/>
                <a:gd name="T78" fmla="*/ 167 w 180"/>
                <a:gd name="T79" fmla="*/ 11 h 70"/>
                <a:gd name="T80" fmla="*/ 160 w 180"/>
                <a:gd name="T81" fmla="*/ 6 h 70"/>
                <a:gd name="T82" fmla="*/ 149 w 180"/>
                <a:gd name="T83" fmla="*/ 7 h 70"/>
                <a:gd name="T84" fmla="*/ 138 w 180"/>
                <a:gd name="T85" fmla="*/ 12 h 70"/>
                <a:gd name="T86" fmla="*/ 129 w 180"/>
                <a:gd name="T87" fmla="*/ 11 h 70"/>
                <a:gd name="T88" fmla="*/ 121 w 180"/>
                <a:gd name="T89" fmla="*/ 13 h 70"/>
                <a:gd name="T90" fmla="*/ 112 w 180"/>
                <a:gd name="T91" fmla="*/ 11 h 70"/>
                <a:gd name="T92" fmla="*/ 104 w 180"/>
                <a:gd name="T93" fmla="*/ 9 h 70"/>
                <a:gd name="T94" fmla="*/ 97 w 180"/>
                <a:gd name="T95" fmla="*/ 7 h 70"/>
                <a:gd name="T96" fmla="*/ 88 w 180"/>
                <a:gd name="T97" fmla="*/ 4 h 70"/>
                <a:gd name="T98" fmla="*/ 82 w 180"/>
                <a:gd name="T99" fmla="*/ 2 h 70"/>
                <a:gd name="T100" fmla="*/ 69 w 180"/>
                <a:gd name="T101" fmla="*/ 1 h 70"/>
                <a:gd name="T102" fmla="*/ 59 w 180"/>
                <a:gd name="T103" fmla="*/ 4 h 70"/>
                <a:gd name="T104" fmla="*/ 54 w 180"/>
                <a:gd name="T105" fmla="*/ 7 h 70"/>
                <a:gd name="T106" fmla="*/ 46 w 180"/>
                <a:gd name="T107" fmla="*/ 11 h 70"/>
                <a:gd name="T108" fmla="*/ 35 w 180"/>
                <a:gd name="T10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" h="70">
                  <a:moveTo>
                    <a:pt x="30" y="1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8" y="17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4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0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6" y="29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8" y="30"/>
                    <a:pt x="7" y="30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10" y="42"/>
                    <a:pt x="9" y="42"/>
                  </a:cubicBezTo>
                  <a:cubicBezTo>
                    <a:pt x="9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5" y="42"/>
                    <a:pt x="5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0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2" y="43"/>
                    <a:pt x="3" y="44"/>
                  </a:cubicBezTo>
                  <a:cubicBezTo>
                    <a:pt x="3" y="45"/>
                    <a:pt x="3" y="44"/>
                    <a:pt x="3" y="45"/>
                  </a:cubicBezTo>
                  <a:cubicBezTo>
                    <a:pt x="4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8"/>
                    <a:pt x="10" y="59"/>
                    <a:pt x="10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1" y="59"/>
                    <a:pt x="13" y="58"/>
                  </a:cubicBezTo>
                  <a:cubicBezTo>
                    <a:pt x="15" y="57"/>
                    <a:pt x="14" y="57"/>
                    <a:pt x="14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8"/>
                    <a:pt x="19" y="60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1"/>
                    <a:pt x="28" y="6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5" y="61"/>
                    <a:pt x="55" y="62"/>
                  </a:cubicBezTo>
                  <a:cubicBezTo>
                    <a:pt x="56" y="62"/>
                    <a:pt x="56" y="63"/>
                    <a:pt x="57" y="63"/>
                  </a:cubicBezTo>
                  <a:cubicBezTo>
                    <a:pt x="57" y="63"/>
                    <a:pt x="58" y="63"/>
                    <a:pt x="58" y="64"/>
                  </a:cubicBezTo>
                  <a:cubicBezTo>
                    <a:pt x="58" y="64"/>
                    <a:pt x="59" y="65"/>
                    <a:pt x="59" y="65"/>
                  </a:cubicBezTo>
                  <a:cubicBezTo>
                    <a:pt x="60" y="66"/>
                    <a:pt x="61" y="66"/>
                    <a:pt x="61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64" y="68"/>
                    <a:pt x="64" y="68"/>
                  </a:cubicBezTo>
                  <a:cubicBezTo>
                    <a:pt x="65" y="68"/>
                    <a:pt x="66" y="68"/>
                    <a:pt x="6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7" y="70"/>
                    <a:pt x="97" y="69"/>
                  </a:cubicBezTo>
                  <a:cubicBezTo>
                    <a:pt x="98" y="69"/>
                    <a:pt x="98" y="68"/>
                    <a:pt x="98" y="68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9" y="66"/>
                    <a:pt x="99" y="65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3" y="60"/>
                    <a:pt x="103" y="60"/>
                  </a:cubicBezTo>
                  <a:cubicBezTo>
                    <a:pt x="103" y="60"/>
                    <a:pt x="104" y="60"/>
                    <a:pt x="104" y="60"/>
                  </a:cubicBezTo>
                  <a:cubicBezTo>
                    <a:pt x="104" y="60"/>
                    <a:pt x="105" y="61"/>
                    <a:pt x="105" y="61"/>
                  </a:cubicBezTo>
                  <a:cubicBezTo>
                    <a:pt x="106" y="62"/>
                    <a:pt x="106" y="62"/>
                    <a:pt x="107" y="62"/>
                  </a:cubicBezTo>
                  <a:cubicBezTo>
                    <a:pt x="108" y="62"/>
                    <a:pt x="107" y="62"/>
                    <a:pt x="108" y="62"/>
                  </a:cubicBezTo>
                  <a:cubicBezTo>
                    <a:pt x="110" y="62"/>
                    <a:pt x="110" y="61"/>
                    <a:pt x="110" y="61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6"/>
                    <a:pt x="174" y="56"/>
                    <a:pt x="174" y="56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5" y="47"/>
                    <a:pt x="175" y="47"/>
                  </a:cubicBezTo>
                  <a:cubicBezTo>
                    <a:pt x="176" y="46"/>
                    <a:pt x="175" y="46"/>
                    <a:pt x="176" y="45"/>
                  </a:cubicBezTo>
                  <a:cubicBezTo>
                    <a:pt x="176" y="45"/>
                    <a:pt x="176" y="44"/>
                    <a:pt x="176" y="44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2"/>
                    <a:pt x="175" y="40"/>
                    <a:pt x="175" y="40"/>
                  </a:cubicBezTo>
                  <a:cubicBezTo>
                    <a:pt x="175" y="39"/>
                    <a:pt x="175" y="38"/>
                    <a:pt x="175" y="38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1"/>
                    <a:pt x="174" y="31"/>
                    <a:pt x="174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6" y="30"/>
                    <a:pt x="177" y="29"/>
                    <a:pt x="177" y="28"/>
                  </a:cubicBezTo>
                  <a:cubicBezTo>
                    <a:pt x="177" y="28"/>
                    <a:pt x="177" y="27"/>
                    <a:pt x="177" y="27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4" y="23"/>
                    <a:pt x="174" y="23"/>
                    <a:pt x="174" y="23"/>
                  </a:cubicBezTo>
                  <a:cubicBezTo>
                    <a:pt x="173" y="23"/>
                    <a:pt x="173" y="23"/>
                    <a:pt x="173" y="23"/>
                  </a:cubicBezTo>
                  <a:cubicBezTo>
                    <a:pt x="171" y="23"/>
                    <a:pt x="171" y="23"/>
                    <a:pt x="171" y="23"/>
                  </a:cubicBezTo>
                  <a:cubicBezTo>
                    <a:pt x="171" y="23"/>
                    <a:pt x="171" y="23"/>
                    <a:pt x="171" y="23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21"/>
                    <a:pt x="170" y="21"/>
                    <a:pt x="170" y="20"/>
                  </a:cubicBezTo>
                  <a:cubicBezTo>
                    <a:pt x="170" y="19"/>
                    <a:pt x="170" y="18"/>
                    <a:pt x="170" y="18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6"/>
                    <a:pt x="160" y="6"/>
                    <a:pt x="160" y="6"/>
                  </a:cubicBezTo>
                  <a:cubicBezTo>
                    <a:pt x="160" y="6"/>
                    <a:pt x="160" y="6"/>
                    <a:pt x="160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6"/>
                    <a:pt x="153" y="6"/>
                    <a:pt x="153" y="6"/>
                  </a:cubicBezTo>
                  <a:cubicBezTo>
                    <a:pt x="153" y="6"/>
                    <a:pt x="152" y="6"/>
                    <a:pt x="152" y="6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4" y="9"/>
                    <a:pt x="144" y="8"/>
                    <a:pt x="142" y="9"/>
                  </a:cubicBezTo>
                  <a:cubicBezTo>
                    <a:pt x="141" y="11"/>
                    <a:pt x="140" y="11"/>
                    <a:pt x="140" y="11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12"/>
                    <a:pt x="110" y="11"/>
                    <a:pt x="108" y="11"/>
                  </a:cubicBezTo>
                  <a:cubicBezTo>
                    <a:pt x="107" y="11"/>
                    <a:pt x="106" y="11"/>
                    <a:pt x="106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2" y="2"/>
                  </a:cubicBezTo>
                  <a:cubicBezTo>
                    <a:pt x="82" y="2"/>
                    <a:pt x="80" y="2"/>
                    <a:pt x="80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8" y="0"/>
                    <a:pt x="67" y="1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0"/>
                    <a:pt x="31" y="10"/>
                    <a:pt x="31" y="10"/>
                  </a:cubicBezTo>
                  <a:lnTo>
                    <a:pt x="30" y="10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25" name="Freeform 669"/>
            <p:cNvSpPr>
              <a:spLocks/>
            </p:cNvSpPr>
            <p:nvPr/>
          </p:nvSpPr>
          <p:spPr bwMode="gray">
            <a:xfrm>
              <a:off x="6744332" y="2478549"/>
              <a:ext cx="39713" cy="82395"/>
            </a:xfrm>
            <a:custGeom>
              <a:avLst/>
              <a:gdLst>
                <a:gd name="T0" fmla="*/ 53 w 70"/>
                <a:gd name="T1" fmla="*/ 97 h 146"/>
                <a:gd name="T2" fmla="*/ 51 w 70"/>
                <a:gd name="T3" fmla="*/ 109 h 146"/>
                <a:gd name="T4" fmla="*/ 41 w 70"/>
                <a:gd name="T5" fmla="*/ 115 h 146"/>
                <a:gd name="T6" fmla="*/ 36 w 70"/>
                <a:gd name="T7" fmla="*/ 119 h 146"/>
                <a:gd name="T8" fmla="*/ 33 w 70"/>
                <a:gd name="T9" fmla="*/ 123 h 146"/>
                <a:gd name="T10" fmla="*/ 26 w 70"/>
                <a:gd name="T11" fmla="*/ 127 h 146"/>
                <a:gd name="T12" fmla="*/ 24 w 70"/>
                <a:gd name="T13" fmla="*/ 130 h 146"/>
                <a:gd name="T14" fmla="*/ 29 w 70"/>
                <a:gd name="T15" fmla="*/ 133 h 146"/>
                <a:gd name="T16" fmla="*/ 26 w 70"/>
                <a:gd name="T17" fmla="*/ 137 h 146"/>
                <a:gd name="T18" fmla="*/ 27 w 70"/>
                <a:gd name="T19" fmla="*/ 144 h 146"/>
                <a:gd name="T20" fmla="*/ 29 w 70"/>
                <a:gd name="T21" fmla="*/ 146 h 146"/>
                <a:gd name="T22" fmla="*/ 35 w 70"/>
                <a:gd name="T23" fmla="*/ 140 h 146"/>
                <a:gd name="T24" fmla="*/ 38 w 70"/>
                <a:gd name="T25" fmla="*/ 136 h 146"/>
                <a:gd name="T26" fmla="*/ 41 w 70"/>
                <a:gd name="T27" fmla="*/ 137 h 146"/>
                <a:gd name="T28" fmla="*/ 41 w 70"/>
                <a:gd name="T29" fmla="*/ 133 h 146"/>
                <a:gd name="T30" fmla="*/ 43 w 70"/>
                <a:gd name="T31" fmla="*/ 133 h 146"/>
                <a:gd name="T32" fmla="*/ 44 w 70"/>
                <a:gd name="T33" fmla="*/ 128 h 146"/>
                <a:gd name="T34" fmla="*/ 48 w 70"/>
                <a:gd name="T35" fmla="*/ 128 h 146"/>
                <a:gd name="T36" fmla="*/ 57 w 70"/>
                <a:gd name="T37" fmla="*/ 125 h 146"/>
                <a:gd name="T38" fmla="*/ 65 w 70"/>
                <a:gd name="T39" fmla="*/ 120 h 146"/>
                <a:gd name="T40" fmla="*/ 69 w 70"/>
                <a:gd name="T41" fmla="*/ 112 h 146"/>
                <a:gd name="T42" fmla="*/ 70 w 70"/>
                <a:gd name="T43" fmla="*/ 105 h 146"/>
                <a:gd name="T44" fmla="*/ 69 w 70"/>
                <a:gd name="T45" fmla="*/ 91 h 146"/>
                <a:gd name="T46" fmla="*/ 65 w 70"/>
                <a:gd name="T47" fmla="*/ 82 h 146"/>
                <a:gd name="T48" fmla="*/ 60 w 70"/>
                <a:gd name="T49" fmla="*/ 74 h 146"/>
                <a:gd name="T50" fmla="*/ 53 w 70"/>
                <a:gd name="T51" fmla="*/ 68 h 146"/>
                <a:gd name="T52" fmla="*/ 45 w 70"/>
                <a:gd name="T53" fmla="*/ 61 h 146"/>
                <a:gd name="T54" fmla="*/ 41 w 70"/>
                <a:gd name="T55" fmla="*/ 54 h 146"/>
                <a:gd name="T56" fmla="*/ 34 w 70"/>
                <a:gd name="T57" fmla="*/ 45 h 146"/>
                <a:gd name="T58" fmla="*/ 37 w 70"/>
                <a:gd name="T59" fmla="*/ 35 h 146"/>
                <a:gd name="T60" fmla="*/ 44 w 70"/>
                <a:gd name="T61" fmla="*/ 24 h 146"/>
                <a:gd name="T62" fmla="*/ 54 w 70"/>
                <a:gd name="T63" fmla="*/ 19 h 146"/>
                <a:gd name="T64" fmla="*/ 46 w 70"/>
                <a:gd name="T65" fmla="*/ 15 h 146"/>
                <a:gd name="T66" fmla="*/ 43 w 70"/>
                <a:gd name="T67" fmla="*/ 9 h 146"/>
                <a:gd name="T68" fmla="*/ 40 w 70"/>
                <a:gd name="T69" fmla="*/ 5 h 146"/>
                <a:gd name="T70" fmla="*/ 31 w 70"/>
                <a:gd name="T71" fmla="*/ 0 h 146"/>
                <a:gd name="T72" fmla="*/ 25 w 70"/>
                <a:gd name="T73" fmla="*/ 5 h 146"/>
                <a:gd name="T74" fmla="*/ 19 w 70"/>
                <a:gd name="T75" fmla="*/ 6 h 146"/>
                <a:gd name="T76" fmla="*/ 14 w 70"/>
                <a:gd name="T77" fmla="*/ 7 h 146"/>
                <a:gd name="T78" fmla="*/ 9 w 70"/>
                <a:gd name="T79" fmla="*/ 9 h 146"/>
                <a:gd name="T80" fmla="*/ 2 w 70"/>
                <a:gd name="T81" fmla="*/ 7 h 146"/>
                <a:gd name="T82" fmla="*/ 3 w 70"/>
                <a:gd name="T83" fmla="*/ 13 h 146"/>
                <a:gd name="T84" fmla="*/ 7 w 70"/>
                <a:gd name="T85" fmla="*/ 16 h 146"/>
                <a:gd name="T86" fmla="*/ 8 w 70"/>
                <a:gd name="T87" fmla="*/ 22 h 146"/>
                <a:gd name="T88" fmla="*/ 14 w 70"/>
                <a:gd name="T89" fmla="*/ 26 h 146"/>
                <a:gd name="T90" fmla="*/ 20 w 70"/>
                <a:gd name="T91" fmla="*/ 24 h 146"/>
                <a:gd name="T92" fmla="*/ 24 w 70"/>
                <a:gd name="T93" fmla="*/ 31 h 146"/>
                <a:gd name="T94" fmla="*/ 25 w 70"/>
                <a:gd name="T95" fmla="*/ 36 h 146"/>
                <a:gd name="T96" fmla="*/ 18 w 70"/>
                <a:gd name="T97" fmla="*/ 38 h 146"/>
                <a:gd name="T98" fmla="*/ 25 w 70"/>
                <a:gd name="T99" fmla="*/ 46 h 146"/>
                <a:gd name="T100" fmla="*/ 30 w 70"/>
                <a:gd name="T101" fmla="*/ 51 h 146"/>
                <a:gd name="T102" fmla="*/ 36 w 70"/>
                <a:gd name="T103" fmla="*/ 59 h 146"/>
                <a:gd name="T104" fmla="*/ 44 w 70"/>
                <a:gd name="T105" fmla="*/ 68 h 146"/>
                <a:gd name="T106" fmla="*/ 50 w 70"/>
                <a:gd name="T107" fmla="*/ 77 h 146"/>
                <a:gd name="T108" fmla="*/ 52 w 70"/>
                <a:gd name="T109" fmla="*/ 8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146">
                  <a:moveTo>
                    <a:pt x="51" y="89"/>
                  </a:moveTo>
                  <a:cubicBezTo>
                    <a:pt x="51" y="91"/>
                    <a:pt x="51" y="91"/>
                    <a:pt x="51" y="91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4"/>
                    <a:pt x="51" y="94"/>
                  </a:cubicBezTo>
                  <a:cubicBezTo>
                    <a:pt x="51" y="95"/>
                    <a:pt x="53" y="97"/>
                    <a:pt x="53" y="97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4" y="113"/>
                    <a:pt x="44" y="113"/>
                  </a:cubicBezTo>
                  <a:cubicBezTo>
                    <a:pt x="43" y="113"/>
                    <a:pt x="42" y="114"/>
                    <a:pt x="42" y="114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7" y="116"/>
                    <a:pt x="36" y="116"/>
                  </a:cubicBezTo>
                  <a:cubicBezTo>
                    <a:pt x="35" y="116"/>
                    <a:pt x="36" y="117"/>
                    <a:pt x="36" y="117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8" y="122"/>
                    <a:pt x="38" y="122"/>
                  </a:cubicBezTo>
                  <a:cubicBezTo>
                    <a:pt x="37" y="122"/>
                    <a:pt x="36" y="123"/>
                    <a:pt x="36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1" y="144"/>
                    <a:pt x="31" y="144"/>
                  </a:cubicBezTo>
                  <a:cubicBezTo>
                    <a:pt x="31" y="143"/>
                    <a:pt x="32" y="142"/>
                    <a:pt x="32" y="142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3" y="126"/>
                    <a:pt x="53" y="126"/>
                    <a:pt x="53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09"/>
                    <a:pt x="68" y="109"/>
                  </a:cubicBezTo>
                  <a:cubicBezTo>
                    <a:pt x="68" y="108"/>
                    <a:pt x="69" y="107"/>
                    <a:pt x="69" y="10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7" y="86"/>
                    <a:pt x="67" y="85"/>
                  </a:cubicBezTo>
                  <a:cubicBezTo>
                    <a:pt x="66" y="85"/>
                    <a:pt x="66" y="84"/>
                    <a:pt x="66" y="84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8" y="64"/>
                    <a:pt x="48" y="63"/>
                    <a:pt x="48" y="63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3" y="58"/>
                    <a:pt x="43" y="58"/>
                  </a:cubicBezTo>
                  <a:cubicBezTo>
                    <a:pt x="43" y="58"/>
                    <a:pt x="42" y="57"/>
                    <a:pt x="42" y="57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1" y="54"/>
                  </a:cubicBezTo>
                  <a:cubicBezTo>
                    <a:pt x="40" y="53"/>
                    <a:pt x="39" y="51"/>
                    <a:pt x="39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6" y="49"/>
                    <a:pt x="36" y="48"/>
                  </a:cubicBezTo>
                  <a:cubicBezTo>
                    <a:pt x="36" y="47"/>
                    <a:pt x="35" y="47"/>
                    <a:pt x="35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4"/>
                    <a:pt x="34" y="43"/>
                  </a:cubicBezTo>
                  <a:cubicBezTo>
                    <a:pt x="34" y="43"/>
                    <a:pt x="35" y="43"/>
                    <a:pt x="35" y="41"/>
                  </a:cubicBezTo>
                  <a:cubicBezTo>
                    <a:pt x="35" y="39"/>
                    <a:pt x="35" y="38"/>
                    <a:pt x="35" y="3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39" y="5"/>
                    <a:pt x="37" y="4"/>
                    <a:pt x="37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7" y="22"/>
                    <a:pt x="8" y="22"/>
                  </a:cubicBezTo>
                  <a:cubicBezTo>
                    <a:pt x="8" y="23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4"/>
                    <a:pt x="52" y="84"/>
                    <a:pt x="52" y="86"/>
                  </a:cubicBezTo>
                  <a:cubicBezTo>
                    <a:pt x="52" y="87"/>
                    <a:pt x="51" y="88"/>
                    <a:pt x="51" y="88"/>
                  </a:cubicBezTo>
                  <a:lnTo>
                    <a:pt x="51" y="89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1926" name="Freeform 670"/>
            <p:cNvSpPr>
              <a:spLocks/>
            </p:cNvSpPr>
            <p:nvPr/>
          </p:nvSpPr>
          <p:spPr bwMode="gray">
            <a:xfrm>
              <a:off x="6559499" y="2406547"/>
              <a:ext cx="159223" cy="156996"/>
            </a:xfrm>
            <a:custGeom>
              <a:avLst/>
              <a:gdLst>
                <a:gd name="T0" fmla="*/ 198 w 282"/>
                <a:gd name="T1" fmla="*/ 125 h 278"/>
                <a:gd name="T2" fmla="*/ 193 w 282"/>
                <a:gd name="T3" fmla="*/ 112 h 278"/>
                <a:gd name="T4" fmla="*/ 195 w 282"/>
                <a:gd name="T5" fmla="*/ 100 h 278"/>
                <a:gd name="T6" fmla="*/ 206 w 282"/>
                <a:gd name="T7" fmla="*/ 100 h 278"/>
                <a:gd name="T8" fmla="*/ 214 w 282"/>
                <a:gd name="T9" fmla="*/ 108 h 278"/>
                <a:gd name="T10" fmla="*/ 232 w 282"/>
                <a:gd name="T11" fmla="*/ 112 h 278"/>
                <a:gd name="T12" fmla="*/ 223 w 282"/>
                <a:gd name="T13" fmla="*/ 125 h 278"/>
                <a:gd name="T14" fmla="*/ 230 w 282"/>
                <a:gd name="T15" fmla="*/ 123 h 278"/>
                <a:gd name="T16" fmla="*/ 237 w 282"/>
                <a:gd name="T17" fmla="*/ 140 h 278"/>
                <a:gd name="T18" fmla="*/ 243 w 282"/>
                <a:gd name="T19" fmla="*/ 127 h 278"/>
                <a:gd name="T20" fmla="*/ 253 w 282"/>
                <a:gd name="T21" fmla="*/ 117 h 278"/>
                <a:gd name="T22" fmla="*/ 260 w 282"/>
                <a:gd name="T23" fmla="*/ 97 h 278"/>
                <a:gd name="T24" fmla="*/ 273 w 282"/>
                <a:gd name="T25" fmla="*/ 87 h 278"/>
                <a:gd name="T26" fmla="*/ 280 w 282"/>
                <a:gd name="T27" fmla="*/ 81 h 278"/>
                <a:gd name="T28" fmla="*/ 274 w 282"/>
                <a:gd name="T29" fmla="*/ 71 h 278"/>
                <a:gd name="T30" fmla="*/ 263 w 282"/>
                <a:gd name="T31" fmla="*/ 68 h 278"/>
                <a:gd name="T32" fmla="*/ 245 w 282"/>
                <a:gd name="T33" fmla="*/ 72 h 278"/>
                <a:gd name="T34" fmla="*/ 231 w 282"/>
                <a:gd name="T35" fmla="*/ 81 h 278"/>
                <a:gd name="T36" fmla="*/ 231 w 282"/>
                <a:gd name="T37" fmla="*/ 90 h 278"/>
                <a:gd name="T38" fmla="*/ 216 w 282"/>
                <a:gd name="T39" fmla="*/ 91 h 278"/>
                <a:gd name="T40" fmla="*/ 200 w 282"/>
                <a:gd name="T41" fmla="*/ 89 h 278"/>
                <a:gd name="T42" fmla="*/ 193 w 282"/>
                <a:gd name="T43" fmla="*/ 80 h 278"/>
                <a:gd name="T44" fmla="*/ 179 w 282"/>
                <a:gd name="T45" fmla="*/ 94 h 278"/>
                <a:gd name="T46" fmla="*/ 152 w 282"/>
                <a:gd name="T47" fmla="*/ 84 h 278"/>
                <a:gd name="T48" fmla="*/ 129 w 282"/>
                <a:gd name="T49" fmla="*/ 79 h 278"/>
                <a:gd name="T50" fmla="*/ 121 w 282"/>
                <a:gd name="T51" fmla="*/ 60 h 278"/>
                <a:gd name="T52" fmla="*/ 107 w 282"/>
                <a:gd name="T53" fmla="*/ 44 h 278"/>
                <a:gd name="T54" fmla="*/ 103 w 282"/>
                <a:gd name="T55" fmla="*/ 30 h 278"/>
                <a:gd name="T56" fmla="*/ 105 w 282"/>
                <a:gd name="T57" fmla="*/ 22 h 278"/>
                <a:gd name="T58" fmla="*/ 91 w 282"/>
                <a:gd name="T59" fmla="*/ 0 h 278"/>
                <a:gd name="T60" fmla="*/ 78 w 282"/>
                <a:gd name="T61" fmla="*/ 8 h 278"/>
                <a:gd name="T62" fmla="*/ 58 w 282"/>
                <a:gd name="T63" fmla="*/ 8 h 278"/>
                <a:gd name="T64" fmla="*/ 57 w 282"/>
                <a:gd name="T65" fmla="*/ 23 h 278"/>
                <a:gd name="T66" fmla="*/ 69 w 282"/>
                <a:gd name="T67" fmla="*/ 35 h 278"/>
                <a:gd name="T68" fmla="*/ 60 w 282"/>
                <a:gd name="T69" fmla="*/ 49 h 278"/>
                <a:gd name="T70" fmla="*/ 42 w 282"/>
                <a:gd name="T71" fmla="*/ 71 h 278"/>
                <a:gd name="T72" fmla="*/ 25 w 282"/>
                <a:gd name="T73" fmla="*/ 81 h 278"/>
                <a:gd name="T74" fmla="*/ 15 w 282"/>
                <a:gd name="T75" fmla="*/ 91 h 278"/>
                <a:gd name="T76" fmla="*/ 25 w 282"/>
                <a:gd name="T77" fmla="*/ 104 h 278"/>
                <a:gd name="T78" fmla="*/ 23 w 282"/>
                <a:gd name="T79" fmla="*/ 116 h 278"/>
                <a:gd name="T80" fmla="*/ 7 w 282"/>
                <a:gd name="T81" fmla="*/ 117 h 278"/>
                <a:gd name="T82" fmla="*/ 4 w 282"/>
                <a:gd name="T83" fmla="*/ 122 h 278"/>
                <a:gd name="T84" fmla="*/ 15 w 282"/>
                <a:gd name="T85" fmla="*/ 133 h 278"/>
                <a:gd name="T86" fmla="*/ 15 w 282"/>
                <a:gd name="T87" fmla="*/ 136 h 278"/>
                <a:gd name="T88" fmla="*/ 15 w 282"/>
                <a:gd name="T89" fmla="*/ 146 h 278"/>
                <a:gd name="T90" fmla="*/ 36 w 282"/>
                <a:gd name="T91" fmla="*/ 149 h 278"/>
                <a:gd name="T92" fmla="*/ 41 w 282"/>
                <a:gd name="T93" fmla="*/ 138 h 278"/>
                <a:gd name="T94" fmla="*/ 45 w 282"/>
                <a:gd name="T95" fmla="*/ 144 h 278"/>
                <a:gd name="T96" fmla="*/ 44 w 282"/>
                <a:gd name="T97" fmla="*/ 164 h 278"/>
                <a:gd name="T98" fmla="*/ 50 w 282"/>
                <a:gd name="T99" fmla="*/ 189 h 278"/>
                <a:gd name="T100" fmla="*/ 60 w 282"/>
                <a:gd name="T101" fmla="*/ 214 h 278"/>
                <a:gd name="T102" fmla="*/ 71 w 282"/>
                <a:gd name="T103" fmla="*/ 244 h 278"/>
                <a:gd name="T104" fmla="*/ 85 w 282"/>
                <a:gd name="T105" fmla="*/ 275 h 278"/>
                <a:gd name="T106" fmla="*/ 103 w 282"/>
                <a:gd name="T107" fmla="*/ 267 h 278"/>
                <a:gd name="T108" fmla="*/ 113 w 282"/>
                <a:gd name="T109" fmla="*/ 253 h 278"/>
                <a:gd name="T110" fmla="*/ 116 w 282"/>
                <a:gd name="T111" fmla="*/ 236 h 278"/>
                <a:gd name="T112" fmla="*/ 116 w 282"/>
                <a:gd name="T113" fmla="*/ 217 h 278"/>
                <a:gd name="T114" fmla="*/ 126 w 282"/>
                <a:gd name="T115" fmla="*/ 200 h 278"/>
                <a:gd name="T116" fmla="*/ 142 w 282"/>
                <a:gd name="T117" fmla="*/ 187 h 278"/>
                <a:gd name="T118" fmla="*/ 164 w 282"/>
                <a:gd name="T119" fmla="*/ 166 h 278"/>
                <a:gd name="T120" fmla="*/ 181 w 282"/>
                <a:gd name="T121" fmla="*/ 155 h 278"/>
                <a:gd name="T122" fmla="*/ 192 w 282"/>
                <a:gd name="T123" fmla="*/ 141 h 278"/>
                <a:gd name="T124" fmla="*/ 198 w 282"/>
                <a:gd name="T125" fmla="*/ 14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2" h="278">
                  <a:moveTo>
                    <a:pt x="202" y="142"/>
                  </a:moveTo>
                  <a:cubicBezTo>
                    <a:pt x="202" y="141"/>
                    <a:pt x="202" y="141"/>
                    <a:pt x="202" y="141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6"/>
                    <a:pt x="200" y="126"/>
                    <a:pt x="200" y="126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18"/>
                    <a:pt x="200" y="118"/>
                    <a:pt x="200" y="118"/>
                  </a:cubicBezTo>
                  <a:cubicBezTo>
                    <a:pt x="199" y="117"/>
                    <a:pt x="199" y="117"/>
                    <a:pt x="199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7" y="117"/>
                    <a:pt x="197" y="117"/>
                    <a:pt x="197" y="117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1" y="109"/>
                    <a:pt x="201" y="109"/>
                    <a:pt x="201" y="109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1"/>
                    <a:pt x="195" y="100"/>
                  </a:cubicBezTo>
                  <a:cubicBezTo>
                    <a:pt x="194" y="99"/>
                    <a:pt x="195" y="98"/>
                    <a:pt x="195" y="98"/>
                  </a:cubicBezTo>
                  <a:cubicBezTo>
                    <a:pt x="195" y="98"/>
                    <a:pt x="196" y="98"/>
                    <a:pt x="196" y="97"/>
                  </a:cubicBezTo>
                  <a:cubicBezTo>
                    <a:pt x="196" y="96"/>
                    <a:pt x="197" y="97"/>
                    <a:pt x="197" y="97"/>
                  </a:cubicBezTo>
                  <a:cubicBezTo>
                    <a:pt x="198" y="98"/>
                    <a:pt x="198" y="98"/>
                    <a:pt x="198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99" y="98"/>
                    <a:pt x="200" y="98"/>
                    <a:pt x="201" y="97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5" y="100"/>
                    <a:pt x="206" y="100"/>
                  </a:cubicBezTo>
                  <a:cubicBezTo>
                    <a:pt x="208" y="100"/>
                    <a:pt x="208" y="100"/>
                    <a:pt x="208" y="100"/>
                  </a:cubicBezTo>
                  <a:cubicBezTo>
                    <a:pt x="208" y="99"/>
                    <a:pt x="208" y="99"/>
                    <a:pt x="208" y="99"/>
                  </a:cubicBezTo>
                  <a:cubicBezTo>
                    <a:pt x="209" y="99"/>
                    <a:pt x="209" y="99"/>
                    <a:pt x="209" y="99"/>
                  </a:cubicBezTo>
                  <a:cubicBezTo>
                    <a:pt x="209" y="101"/>
                    <a:pt x="209" y="101"/>
                    <a:pt x="209" y="101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9" y="104"/>
                    <a:pt x="209" y="104"/>
                    <a:pt x="209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7" y="108"/>
                    <a:pt x="217" y="108"/>
                    <a:pt x="217" y="108"/>
                  </a:cubicBezTo>
                  <a:cubicBezTo>
                    <a:pt x="219" y="108"/>
                    <a:pt x="219" y="108"/>
                    <a:pt x="219" y="10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3" y="110"/>
                    <a:pt x="233" y="110"/>
                    <a:pt x="233" y="110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4" y="112"/>
                    <a:pt x="234" y="112"/>
                    <a:pt x="234" y="112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31" y="114"/>
                    <a:pt x="231" y="114"/>
                    <a:pt x="231" y="114"/>
                  </a:cubicBezTo>
                  <a:cubicBezTo>
                    <a:pt x="231" y="115"/>
                    <a:pt x="231" y="115"/>
                    <a:pt x="231" y="115"/>
                  </a:cubicBezTo>
                  <a:cubicBezTo>
                    <a:pt x="230" y="116"/>
                    <a:pt x="230" y="116"/>
                    <a:pt x="230" y="116"/>
                  </a:cubicBezTo>
                  <a:cubicBezTo>
                    <a:pt x="229" y="118"/>
                    <a:pt x="229" y="118"/>
                    <a:pt x="229" y="118"/>
                  </a:cubicBezTo>
                  <a:cubicBezTo>
                    <a:pt x="228" y="119"/>
                    <a:pt x="228" y="119"/>
                    <a:pt x="228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3" y="122"/>
                    <a:pt x="223" y="122"/>
                    <a:pt x="223" y="122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23" y="125"/>
                    <a:pt x="223" y="125"/>
                    <a:pt x="223" y="125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4" y="129"/>
                    <a:pt x="224" y="129"/>
                    <a:pt x="224" y="129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9" y="129"/>
                    <a:pt x="229" y="129"/>
                    <a:pt x="229" y="129"/>
                  </a:cubicBezTo>
                  <a:cubicBezTo>
                    <a:pt x="229" y="128"/>
                    <a:pt x="229" y="128"/>
                    <a:pt x="229" y="12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30" y="123"/>
                    <a:pt x="230" y="123"/>
                    <a:pt x="230" y="123"/>
                  </a:cubicBezTo>
                  <a:cubicBezTo>
                    <a:pt x="231" y="123"/>
                    <a:pt x="231" y="123"/>
                    <a:pt x="231" y="123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4" y="125"/>
                    <a:pt x="234" y="125"/>
                    <a:pt x="234" y="125"/>
                  </a:cubicBezTo>
                  <a:cubicBezTo>
                    <a:pt x="234" y="128"/>
                    <a:pt x="234" y="128"/>
                    <a:pt x="234" y="128"/>
                  </a:cubicBezTo>
                  <a:cubicBezTo>
                    <a:pt x="234" y="130"/>
                    <a:pt x="234" y="130"/>
                    <a:pt x="234" y="130"/>
                  </a:cubicBezTo>
                  <a:cubicBezTo>
                    <a:pt x="234" y="132"/>
                    <a:pt x="234" y="132"/>
                    <a:pt x="234" y="132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236" y="140"/>
                    <a:pt x="236" y="140"/>
                    <a:pt x="236" y="140"/>
                  </a:cubicBezTo>
                  <a:cubicBezTo>
                    <a:pt x="237" y="140"/>
                    <a:pt x="237" y="140"/>
                    <a:pt x="237" y="140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40" y="140"/>
                    <a:pt x="240" y="140"/>
                    <a:pt x="240" y="140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41" y="131"/>
                    <a:pt x="241" y="131"/>
                    <a:pt x="241" y="131"/>
                  </a:cubicBezTo>
                  <a:cubicBezTo>
                    <a:pt x="241" y="130"/>
                    <a:pt x="241" y="130"/>
                    <a:pt x="241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3" y="129"/>
                    <a:pt x="243" y="129"/>
                    <a:pt x="243" y="129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44" y="123"/>
                    <a:pt x="244" y="123"/>
                    <a:pt x="244" y="123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43" y="120"/>
                    <a:pt x="243" y="120"/>
                    <a:pt x="243" y="120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3" y="117"/>
                    <a:pt x="253" y="117"/>
                    <a:pt x="253" y="117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6" y="112"/>
                    <a:pt x="256" y="112"/>
                    <a:pt x="256" y="112"/>
                  </a:cubicBezTo>
                  <a:cubicBezTo>
                    <a:pt x="256" y="110"/>
                    <a:pt x="256" y="110"/>
                    <a:pt x="256" y="110"/>
                  </a:cubicBezTo>
                  <a:cubicBezTo>
                    <a:pt x="255" y="108"/>
                    <a:pt x="255" y="108"/>
                    <a:pt x="255" y="108"/>
                  </a:cubicBezTo>
                  <a:cubicBezTo>
                    <a:pt x="255" y="106"/>
                    <a:pt x="255" y="106"/>
                    <a:pt x="255" y="106"/>
                  </a:cubicBezTo>
                  <a:cubicBezTo>
                    <a:pt x="257" y="105"/>
                    <a:pt x="257" y="105"/>
                    <a:pt x="257" y="105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0"/>
                    <a:pt x="260" y="100"/>
                    <a:pt x="260" y="100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97"/>
                    <a:pt x="260" y="97"/>
                    <a:pt x="260" y="97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63" y="92"/>
                    <a:pt x="263" y="92"/>
                    <a:pt x="263" y="92"/>
                  </a:cubicBezTo>
                  <a:cubicBezTo>
                    <a:pt x="265" y="91"/>
                    <a:pt x="265" y="91"/>
                    <a:pt x="265" y="91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68" y="89"/>
                    <a:pt x="268" y="89"/>
                    <a:pt x="268" y="89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5" y="87"/>
                    <a:pt x="275" y="87"/>
                    <a:pt x="275" y="87"/>
                  </a:cubicBezTo>
                  <a:cubicBezTo>
                    <a:pt x="276" y="87"/>
                    <a:pt x="276" y="87"/>
                    <a:pt x="276" y="87"/>
                  </a:cubicBezTo>
                  <a:cubicBezTo>
                    <a:pt x="276" y="87"/>
                    <a:pt x="276" y="87"/>
                    <a:pt x="277" y="87"/>
                  </a:cubicBezTo>
                  <a:cubicBezTo>
                    <a:pt x="278" y="87"/>
                    <a:pt x="278" y="88"/>
                    <a:pt x="278" y="88"/>
                  </a:cubicBezTo>
                  <a:cubicBezTo>
                    <a:pt x="279" y="88"/>
                    <a:pt x="279" y="88"/>
                    <a:pt x="279" y="88"/>
                  </a:cubicBezTo>
                  <a:cubicBezTo>
                    <a:pt x="279" y="87"/>
                    <a:pt x="279" y="87"/>
                    <a:pt x="279" y="87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8" y="84"/>
                    <a:pt x="278" y="84"/>
                    <a:pt x="278" y="84"/>
                  </a:cubicBezTo>
                  <a:cubicBezTo>
                    <a:pt x="278" y="83"/>
                    <a:pt x="278" y="83"/>
                    <a:pt x="278" y="83"/>
                  </a:cubicBezTo>
                  <a:cubicBezTo>
                    <a:pt x="279" y="82"/>
                    <a:pt x="279" y="82"/>
                    <a:pt x="279" y="82"/>
                  </a:cubicBezTo>
                  <a:cubicBezTo>
                    <a:pt x="279" y="82"/>
                    <a:pt x="279" y="81"/>
                    <a:pt x="280" y="81"/>
                  </a:cubicBezTo>
                  <a:cubicBezTo>
                    <a:pt x="281" y="81"/>
                    <a:pt x="281" y="80"/>
                    <a:pt x="281" y="80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6"/>
                    <a:pt x="282" y="76"/>
                    <a:pt x="282" y="76"/>
                  </a:cubicBezTo>
                  <a:cubicBezTo>
                    <a:pt x="279" y="76"/>
                    <a:pt x="279" y="76"/>
                    <a:pt x="279" y="76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5" y="75"/>
                    <a:pt x="275" y="75"/>
                    <a:pt x="275" y="75"/>
                  </a:cubicBezTo>
                  <a:cubicBezTo>
                    <a:pt x="274" y="74"/>
                    <a:pt x="274" y="74"/>
                    <a:pt x="274" y="74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1" y="68"/>
                    <a:pt x="271" y="68"/>
                    <a:pt x="271" y="68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68" y="64"/>
                    <a:pt x="268" y="64"/>
                    <a:pt x="268" y="64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4" y="66"/>
                    <a:pt x="264" y="66"/>
                    <a:pt x="264" y="66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58" y="67"/>
                    <a:pt x="258" y="67"/>
                    <a:pt x="258" y="67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2" y="67"/>
                    <a:pt x="252" y="67"/>
                    <a:pt x="252" y="67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0" y="69"/>
                    <a:pt x="250" y="69"/>
                    <a:pt x="250" y="69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5" y="72"/>
                    <a:pt x="245" y="72"/>
                    <a:pt x="245" y="72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6"/>
                    <a:pt x="241" y="76"/>
                    <a:pt x="241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6" y="81"/>
                    <a:pt x="236" y="81"/>
                    <a:pt x="236" y="81"/>
                  </a:cubicBezTo>
                  <a:cubicBezTo>
                    <a:pt x="234" y="81"/>
                    <a:pt x="234" y="81"/>
                    <a:pt x="234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7" y="84"/>
                    <a:pt x="227" y="84"/>
                    <a:pt x="227" y="84"/>
                  </a:cubicBezTo>
                  <a:cubicBezTo>
                    <a:pt x="228" y="85"/>
                    <a:pt x="228" y="85"/>
                    <a:pt x="228" y="85"/>
                  </a:cubicBezTo>
                  <a:cubicBezTo>
                    <a:pt x="230" y="85"/>
                    <a:pt x="230" y="85"/>
                    <a:pt x="230" y="85"/>
                  </a:cubicBezTo>
                  <a:cubicBezTo>
                    <a:pt x="230" y="86"/>
                    <a:pt x="230" y="86"/>
                    <a:pt x="230" y="86"/>
                  </a:cubicBezTo>
                  <a:cubicBezTo>
                    <a:pt x="230" y="88"/>
                    <a:pt x="230" y="88"/>
                    <a:pt x="230" y="88"/>
                  </a:cubicBezTo>
                  <a:cubicBezTo>
                    <a:pt x="231" y="89"/>
                    <a:pt x="231" y="89"/>
                    <a:pt x="231" y="89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0" y="91"/>
                    <a:pt x="230" y="91"/>
                    <a:pt x="230" y="91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27" y="92"/>
                    <a:pt x="227" y="92"/>
                    <a:pt x="227" y="92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2"/>
                    <a:pt x="216" y="92"/>
                    <a:pt x="216" y="91"/>
                  </a:cubicBezTo>
                  <a:cubicBezTo>
                    <a:pt x="216" y="91"/>
                    <a:pt x="215" y="91"/>
                    <a:pt x="215" y="91"/>
                  </a:cubicBezTo>
                  <a:cubicBezTo>
                    <a:pt x="213" y="91"/>
                    <a:pt x="213" y="91"/>
                    <a:pt x="213" y="91"/>
                  </a:cubicBezTo>
                  <a:cubicBezTo>
                    <a:pt x="212" y="92"/>
                    <a:pt x="212" y="92"/>
                    <a:pt x="212" y="92"/>
                  </a:cubicBezTo>
                  <a:cubicBezTo>
                    <a:pt x="210" y="92"/>
                    <a:pt x="210" y="92"/>
                    <a:pt x="210" y="92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7" y="92"/>
                    <a:pt x="206" y="91"/>
                    <a:pt x="206" y="91"/>
                  </a:cubicBezTo>
                  <a:cubicBezTo>
                    <a:pt x="206" y="91"/>
                    <a:pt x="204" y="90"/>
                    <a:pt x="204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86"/>
                    <a:pt x="200" y="86"/>
                    <a:pt x="200" y="86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3" y="80"/>
                    <a:pt x="193" y="80"/>
                    <a:pt x="193" y="80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3" y="89"/>
                    <a:pt x="193" y="89"/>
                    <a:pt x="193" y="89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2" y="95"/>
                    <a:pt x="192" y="95"/>
                    <a:pt x="192" y="95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3" y="85"/>
                    <a:pt x="143" y="85"/>
                    <a:pt x="143" y="85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5"/>
                    <a:pt x="126" y="75"/>
                    <a:pt x="126" y="75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5" y="43"/>
                    <a:pt x="104" y="44"/>
                  </a:cubicBezTo>
                  <a:cubicBezTo>
                    <a:pt x="104" y="44"/>
                    <a:pt x="103" y="44"/>
                    <a:pt x="103" y="43"/>
                  </a:cubicBezTo>
                  <a:cubicBezTo>
                    <a:pt x="103" y="42"/>
                    <a:pt x="103" y="41"/>
                    <a:pt x="103" y="41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9"/>
                    <a:pt x="110" y="28"/>
                    <a:pt x="110" y="28"/>
                  </a:cubicBezTo>
                  <a:cubicBezTo>
                    <a:pt x="109" y="27"/>
                    <a:pt x="109" y="26"/>
                    <a:pt x="109" y="26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7" y="23"/>
                    <a:pt x="107" y="23"/>
                  </a:cubicBezTo>
                  <a:cubicBezTo>
                    <a:pt x="106" y="23"/>
                    <a:pt x="105" y="22"/>
                    <a:pt x="105" y="22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5" y="12"/>
                    <a:pt x="105" y="12"/>
                  </a:cubicBezTo>
                  <a:cubicBezTo>
                    <a:pt x="105" y="12"/>
                    <a:pt x="104" y="10"/>
                    <a:pt x="102" y="10"/>
                  </a:cubicBezTo>
                  <a:cubicBezTo>
                    <a:pt x="100" y="10"/>
                    <a:pt x="98" y="8"/>
                    <a:pt x="98" y="8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1" y="7"/>
                    <a:pt x="60" y="7"/>
                  </a:cubicBezTo>
                  <a:cubicBezTo>
                    <a:pt x="59" y="7"/>
                    <a:pt x="58" y="8"/>
                    <a:pt x="58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5" y="12"/>
                    <a:pt x="57" y="13"/>
                    <a:pt x="57" y="13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9"/>
                  </a:cubicBezTo>
                  <a:cubicBezTo>
                    <a:pt x="57" y="19"/>
                    <a:pt x="58" y="20"/>
                    <a:pt x="58" y="21"/>
                  </a:cubicBezTo>
                  <a:cubicBezTo>
                    <a:pt x="58" y="21"/>
                    <a:pt x="57" y="23"/>
                    <a:pt x="57" y="23"/>
                  </a:cubicBezTo>
                  <a:cubicBezTo>
                    <a:pt x="57" y="24"/>
                    <a:pt x="59" y="26"/>
                    <a:pt x="59" y="2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9"/>
                    <a:pt x="60" y="49"/>
                  </a:cubicBezTo>
                  <a:cubicBezTo>
                    <a:pt x="60" y="49"/>
                    <a:pt x="59" y="50"/>
                    <a:pt x="59" y="50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6" y="53"/>
                    <a:pt x="56" y="54"/>
                  </a:cubicBezTo>
                  <a:cubicBezTo>
                    <a:pt x="56" y="54"/>
                    <a:pt x="57" y="55"/>
                    <a:pt x="56" y="56"/>
                  </a:cubicBezTo>
                  <a:cubicBezTo>
                    <a:pt x="56" y="56"/>
                    <a:pt x="53" y="58"/>
                    <a:pt x="5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47" y="68"/>
                    <a:pt x="46" y="68"/>
                  </a:cubicBezTo>
                  <a:cubicBezTo>
                    <a:pt x="46" y="69"/>
                    <a:pt x="42" y="70"/>
                    <a:pt x="42" y="71"/>
                  </a:cubicBezTo>
                  <a:cubicBezTo>
                    <a:pt x="41" y="71"/>
                    <a:pt x="39" y="75"/>
                    <a:pt x="39" y="75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5" y="80"/>
                    <a:pt x="35" y="79"/>
                    <a:pt x="34" y="80"/>
                  </a:cubicBezTo>
                  <a:cubicBezTo>
                    <a:pt x="34" y="80"/>
                    <a:pt x="32" y="80"/>
                    <a:pt x="32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23" y="79"/>
                    <a:pt x="23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18"/>
                    <a:pt x="24" y="117"/>
                    <a:pt x="24" y="117"/>
                  </a:cubicBezTo>
                  <a:cubicBezTo>
                    <a:pt x="23" y="117"/>
                    <a:pt x="23" y="116"/>
                    <a:pt x="23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5" y="129"/>
                    <a:pt x="6" y="129"/>
                  </a:cubicBezTo>
                  <a:cubicBezTo>
                    <a:pt x="7" y="129"/>
                    <a:pt x="7" y="130"/>
                    <a:pt x="7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3"/>
                    <a:pt x="13" y="133"/>
                    <a:pt x="13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1" y="137"/>
                    <a:pt x="11" y="137"/>
                    <a:pt x="11" y="137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4" y="145"/>
                    <a:pt x="14" y="145"/>
                    <a:pt x="14" y="145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93"/>
                    <a:pt x="50" y="193"/>
                    <a:pt x="50" y="193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5" y="207"/>
                    <a:pt x="55" y="207"/>
                    <a:pt x="55" y="207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2" y="223"/>
                    <a:pt x="62" y="223"/>
                    <a:pt x="62" y="223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5" y="232"/>
                    <a:pt x="65" y="232"/>
                    <a:pt x="65" y="232"/>
                  </a:cubicBezTo>
                  <a:cubicBezTo>
                    <a:pt x="66" y="235"/>
                    <a:pt x="66" y="235"/>
                    <a:pt x="66" y="235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9" y="240"/>
                    <a:pt x="69" y="240"/>
                    <a:pt x="69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71" y="244"/>
                    <a:pt x="71" y="244"/>
                    <a:pt x="71" y="244"/>
                  </a:cubicBezTo>
                  <a:cubicBezTo>
                    <a:pt x="73" y="246"/>
                    <a:pt x="73" y="246"/>
                    <a:pt x="73" y="246"/>
                  </a:cubicBezTo>
                  <a:cubicBezTo>
                    <a:pt x="74" y="250"/>
                    <a:pt x="74" y="250"/>
                    <a:pt x="74" y="250"/>
                  </a:cubicBezTo>
                  <a:cubicBezTo>
                    <a:pt x="76" y="253"/>
                    <a:pt x="76" y="253"/>
                    <a:pt x="76" y="253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9"/>
                    <a:pt x="77" y="259"/>
                    <a:pt x="77" y="259"/>
                  </a:cubicBezTo>
                  <a:cubicBezTo>
                    <a:pt x="78" y="262"/>
                    <a:pt x="78" y="262"/>
                    <a:pt x="78" y="262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2" y="271"/>
                    <a:pt x="82" y="271"/>
                    <a:pt x="82" y="271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85" y="275"/>
                    <a:pt x="85" y="275"/>
                    <a:pt x="85" y="275"/>
                  </a:cubicBezTo>
                  <a:cubicBezTo>
                    <a:pt x="87" y="277"/>
                    <a:pt x="87" y="277"/>
                    <a:pt x="87" y="277"/>
                  </a:cubicBezTo>
                  <a:cubicBezTo>
                    <a:pt x="89" y="278"/>
                    <a:pt x="89" y="278"/>
                    <a:pt x="89" y="278"/>
                  </a:cubicBezTo>
                  <a:cubicBezTo>
                    <a:pt x="91" y="278"/>
                    <a:pt x="91" y="278"/>
                    <a:pt x="91" y="278"/>
                  </a:cubicBezTo>
                  <a:cubicBezTo>
                    <a:pt x="93" y="277"/>
                    <a:pt x="93" y="277"/>
                    <a:pt x="93" y="277"/>
                  </a:cubicBezTo>
                  <a:cubicBezTo>
                    <a:pt x="95" y="276"/>
                    <a:pt x="95" y="276"/>
                    <a:pt x="95" y="276"/>
                  </a:cubicBezTo>
                  <a:cubicBezTo>
                    <a:pt x="96" y="274"/>
                    <a:pt x="96" y="274"/>
                    <a:pt x="96" y="274"/>
                  </a:cubicBezTo>
                  <a:cubicBezTo>
                    <a:pt x="97" y="272"/>
                    <a:pt x="97" y="272"/>
                    <a:pt x="97" y="272"/>
                  </a:cubicBezTo>
                  <a:cubicBezTo>
                    <a:pt x="98" y="270"/>
                    <a:pt x="98" y="270"/>
                    <a:pt x="98" y="270"/>
                  </a:cubicBezTo>
                  <a:cubicBezTo>
                    <a:pt x="99" y="269"/>
                    <a:pt x="99" y="269"/>
                    <a:pt x="99" y="269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5" y="267"/>
                    <a:pt x="105" y="267"/>
                    <a:pt x="105" y="267"/>
                  </a:cubicBezTo>
                  <a:cubicBezTo>
                    <a:pt x="107" y="267"/>
                    <a:pt x="107" y="267"/>
                    <a:pt x="107" y="267"/>
                  </a:cubicBezTo>
                  <a:cubicBezTo>
                    <a:pt x="105" y="265"/>
                    <a:pt x="105" y="265"/>
                    <a:pt x="105" y="265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7" y="261"/>
                    <a:pt x="107" y="261"/>
                    <a:pt x="107" y="261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08" y="257"/>
                    <a:pt x="108" y="257"/>
                    <a:pt x="108" y="257"/>
                  </a:cubicBezTo>
                  <a:cubicBezTo>
                    <a:pt x="110" y="256"/>
                    <a:pt x="110" y="256"/>
                    <a:pt x="110" y="256"/>
                  </a:cubicBezTo>
                  <a:cubicBezTo>
                    <a:pt x="112" y="256"/>
                    <a:pt x="112" y="256"/>
                    <a:pt x="112" y="256"/>
                  </a:cubicBezTo>
                  <a:cubicBezTo>
                    <a:pt x="114" y="255"/>
                    <a:pt x="114" y="255"/>
                    <a:pt x="114" y="255"/>
                  </a:cubicBezTo>
                  <a:cubicBezTo>
                    <a:pt x="113" y="253"/>
                    <a:pt x="113" y="253"/>
                    <a:pt x="113" y="253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49"/>
                    <a:pt x="113" y="249"/>
                    <a:pt x="113" y="249"/>
                  </a:cubicBezTo>
                  <a:cubicBezTo>
                    <a:pt x="113" y="248"/>
                    <a:pt x="113" y="248"/>
                    <a:pt x="113" y="248"/>
                  </a:cubicBezTo>
                  <a:cubicBezTo>
                    <a:pt x="112" y="247"/>
                    <a:pt x="112" y="247"/>
                    <a:pt x="112" y="247"/>
                  </a:cubicBezTo>
                  <a:cubicBezTo>
                    <a:pt x="112" y="245"/>
                    <a:pt x="112" y="245"/>
                    <a:pt x="112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4" y="239"/>
                    <a:pt x="114" y="239"/>
                    <a:pt x="114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6"/>
                    <a:pt x="116" y="236"/>
                    <a:pt x="116" y="236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7" y="231"/>
                    <a:pt x="117" y="231"/>
                    <a:pt x="117" y="231"/>
                  </a:cubicBezTo>
                  <a:cubicBezTo>
                    <a:pt x="117" y="229"/>
                    <a:pt x="117" y="229"/>
                    <a:pt x="117" y="229"/>
                  </a:cubicBezTo>
                  <a:cubicBezTo>
                    <a:pt x="117" y="229"/>
                    <a:pt x="117" y="230"/>
                    <a:pt x="117" y="228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4"/>
                    <a:pt x="117" y="224"/>
                    <a:pt x="117" y="224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6" y="220"/>
                    <a:pt x="116" y="220"/>
                    <a:pt x="116" y="220"/>
                  </a:cubicBezTo>
                  <a:cubicBezTo>
                    <a:pt x="116" y="217"/>
                    <a:pt x="116" y="217"/>
                    <a:pt x="116" y="217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16" y="212"/>
                    <a:pt x="116" y="212"/>
                    <a:pt x="116" y="212"/>
                  </a:cubicBezTo>
                  <a:cubicBezTo>
                    <a:pt x="115" y="210"/>
                    <a:pt x="115" y="210"/>
                    <a:pt x="115" y="210"/>
                  </a:cubicBezTo>
                  <a:cubicBezTo>
                    <a:pt x="115" y="207"/>
                    <a:pt x="115" y="207"/>
                    <a:pt x="115" y="207"/>
                  </a:cubicBezTo>
                  <a:cubicBezTo>
                    <a:pt x="117" y="205"/>
                    <a:pt x="117" y="205"/>
                    <a:pt x="117" y="205"/>
                  </a:cubicBezTo>
                  <a:cubicBezTo>
                    <a:pt x="119" y="203"/>
                    <a:pt x="119" y="203"/>
                    <a:pt x="119" y="203"/>
                  </a:cubicBezTo>
                  <a:cubicBezTo>
                    <a:pt x="121" y="201"/>
                    <a:pt x="121" y="201"/>
                    <a:pt x="121" y="201"/>
                  </a:cubicBezTo>
                  <a:cubicBezTo>
                    <a:pt x="123" y="200"/>
                    <a:pt x="123" y="200"/>
                    <a:pt x="123" y="200"/>
                  </a:cubicBezTo>
                  <a:cubicBezTo>
                    <a:pt x="124" y="202"/>
                    <a:pt x="124" y="202"/>
                    <a:pt x="124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6" y="200"/>
                    <a:pt x="126" y="200"/>
                    <a:pt x="126" y="200"/>
                  </a:cubicBezTo>
                  <a:cubicBezTo>
                    <a:pt x="126" y="199"/>
                    <a:pt x="126" y="199"/>
                    <a:pt x="126" y="199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32" y="197"/>
                    <a:pt x="132" y="197"/>
                    <a:pt x="132" y="197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37" y="193"/>
                    <a:pt x="137" y="193"/>
                    <a:pt x="137" y="193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38" y="191"/>
                    <a:pt x="138" y="190"/>
                    <a:pt x="138" y="190"/>
                  </a:cubicBezTo>
                  <a:cubicBezTo>
                    <a:pt x="139" y="189"/>
                    <a:pt x="140" y="188"/>
                    <a:pt x="140" y="188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2" y="187"/>
                    <a:pt x="143" y="186"/>
                    <a:pt x="144" y="186"/>
                  </a:cubicBezTo>
                  <a:cubicBezTo>
                    <a:pt x="144" y="185"/>
                    <a:pt x="146" y="183"/>
                    <a:pt x="146" y="183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50" y="180"/>
                    <a:pt x="150" y="180"/>
                    <a:pt x="150" y="180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55" y="176"/>
                    <a:pt x="155" y="176"/>
                    <a:pt x="155" y="176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61" y="169"/>
                    <a:pt x="161" y="169"/>
                    <a:pt x="161" y="169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4" y="166"/>
                    <a:pt x="164" y="166"/>
                    <a:pt x="164" y="166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8" y="159"/>
                    <a:pt x="178" y="159"/>
                    <a:pt x="178" y="159"/>
                  </a:cubicBezTo>
                  <a:cubicBezTo>
                    <a:pt x="178" y="159"/>
                    <a:pt x="178" y="157"/>
                    <a:pt x="179" y="157"/>
                  </a:cubicBezTo>
                  <a:cubicBezTo>
                    <a:pt x="179" y="157"/>
                    <a:pt x="180" y="157"/>
                    <a:pt x="180" y="157"/>
                  </a:cubicBezTo>
                  <a:cubicBezTo>
                    <a:pt x="180" y="157"/>
                    <a:pt x="181" y="156"/>
                    <a:pt x="181" y="155"/>
                  </a:cubicBezTo>
                  <a:cubicBezTo>
                    <a:pt x="181" y="155"/>
                    <a:pt x="182" y="153"/>
                    <a:pt x="182" y="153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3" y="146"/>
                    <a:pt x="183" y="146"/>
                    <a:pt x="183" y="146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90" y="143"/>
                    <a:pt x="190" y="143"/>
                    <a:pt x="190" y="143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3" y="142"/>
                    <a:pt x="193" y="142"/>
                    <a:pt x="193" y="142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6" y="143"/>
                    <a:pt x="196" y="143"/>
                    <a:pt x="196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9" y="144"/>
                    <a:pt x="199" y="144"/>
                    <a:pt x="199" y="144"/>
                  </a:cubicBezTo>
                  <a:cubicBezTo>
                    <a:pt x="200" y="143"/>
                    <a:pt x="200" y="143"/>
                    <a:pt x="200" y="143"/>
                  </a:cubicBezTo>
                  <a:lnTo>
                    <a:pt x="202" y="142"/>
                  </a:lnTo>
                  <a:close/>
                </a:path>
              </a:pathLst>
            </a:custGeom>
            <a:solidFill>
              <a:srgbClr val="006BA6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6BA6"/>
                </a:solidFill>
              </a:endParaRPr>
            </a:p>
          </p:txBody>
        </p:sp>
        <p:sp>
          <p:nvSpPr>
            <p:cNvPr id="1927" name="Freeform 637"/>
            <p:cNvSpPr>
              <a:spLocks/>
            </p:cNvSpPr>
            <p:nvPr/>
          </p:nvSpPr>
          <p:spPr bwMode="gray">
            <a:xfrm>
              <a:off x="6234743" y="2540903"/>
              <a:ext cx="41940" cy="57528"/>
            </a:xfrm>
            <a:custGeom>
              <a:avLst/>
              <a:gdLst>
                <a:gd name="T0" fmla="*/ 73 w 74"/>
                <a:gd name="T1" fmla="*/ 100 h 102"/>
                <a:gd name="T2" fmla="*/ 68 w 74"/>
                <a:gd name="T3" fmla="*/ 100 h 102"/>
                <a:gd name="T4" fmla="*/ 60 w 74"/>
                <a:gd name="T5" fmla="*/ 98 h 102"/>
                <a:gd name="T6" fmla="*/ 53 w 74"/>
                <a:gd name="T7" fmla="*/ 97 h 102"/>
                <a:gd name="T8" fmla="*/ 46 w 74"/>
                <a:gd name="T9" fmla="*/ 97 h 102"/>
                <a:gd name="T10" fmla="*/ 27 w 74"/>
                <a:gd name="T11" fmla="*/ 98 h 102"/>
                <a:gd name="T12" fmla="*/ 12 w 74"/>
                <a:gd name="T13" fmla="*/ 94 h 102"/>
                <a:gd name="T14" fmla="*/ 13 w 74"/>
                <a:gd name="T15" fmla="*/ 91 h 102"/>
                <a:gd name="T16" fmla="*/ 14 w 74"/>
                <a:gd name="T17" fmla="*/ 87 h 102"/>
                <a:gd name="T18" fmla="*/ 11 w 74"/>
                <a:gd name="T19" fmla="*/ 83 h 102"/>
                <a:gd name="T20" fmla="*/ 11 w 74"/>
                <a:gd name="T21" fmla="*/ 80 h 102"/>
                <a:gd name="T22" fmla="*/ 8 w 74"/>
                <a:gd name="T23" fmla="*/ 79 h 102"/>
                <a:gd name="T24" fmla="*/ 4 w 74"/>
                <a:gd name="T25" fmla="*/ 77 h 102"/>
                <a:gd name="T26" fmla="*/ 3 w 74"/>
                <a:gd name="T27" fmla="*/ 74 h 102"/>
                <a:gd name="T28" fmla="*/ 0 w 74"/>
                <a:gd name="T29" fmla="*/ 72 h 102"/>
                <a:gd name="T30" fmla="*/ 3 w 74"/>
                <a:gd name="T31" fmla="*/ 63 h 102"/>
                <a:gd name="T32" fmla="*/ 11 w 74"/>
                <a:gd name="T33" fmla="*/ 55 h 102"/>
                <a:gd name="T34" fmla="*/ 17 w 74"/>
                <a:gd name="T35" fmla="*/ 52 h 102"/>
                <a:gd name="T36" fmla="*/ 21 w 74"/>
                <a:gd name="T37" fmla="*/ 50 h 102"/>
                <a:gd name="T38" fmla="*/ 25 w 74"/>
                <a:gd name="T39" fmla="*/ 54 h 102"/>
                <a:gd name="T40" fmla="*/ 27 w 74"/>
                <a:gd name="T41" fmla="*/ 56 h 102"/>
                <a:gd name="T42" fmla="*/ 30 w 74"/>
                <a:gd name="T43" fmla="*/ 52 h 102"/>
                <a:gd name="T44" fmla="*/ 33 w 74"/>
                <a:gd name="T45" fmla="*/ 46 h 102"/>
                <a:gd name="T46" fmla="*/ 36 w 74"/>
                <a:gd name="T47" fmla="*/ 40 h 102"/>
                <a:gd name="T48" fmla="*/ 40 w 74"/>
                <a:gd name="T49" fmla="*/ 34 h 102"/>
                <a:gd name="T50" fmla="*/ 43 w 74"/>
                <a:gd name="T51" fmla="*/ 28 h 102"/>
                <a:gd name="T52" fmla="*/ 46 w 74"/>
                <a:gd name="T53" fmla="*/ 23 h 102"/>
                <a:gd name="T54" fmla="*/ 49 w 74"/>
                <a:gd name="T55" fmla="*/ 17 h 102"/>
                <a:gd name="T56" fmla="*/ 52 w 74"/>
                <a:gd name="T57" fmla="*/ 11 h 102"/>
                <a:gd name="T58" fmla="*/ 57 w 74"/>
                <a:gd name="T59" fmla="*/ 7 h 102"/>
                <a:gd name="T60" fmla="*/ 59 w 74"/>
                <a:gd name="T61" fmla="*/ 2 h 102"/>
                <a:gd name="T62" fmla="*/ 63 w 74"/>
                <a:gd name="T63" fmla="*/ 8 h 102"/>
                <a:gd name="T64" fmla="*/ 69 w 74"/>
                <a:gd name="T65" fmla="*/ 22 h 102"/>
                <a:gd name="T66" fmla="*/ 53 w 74"/>
                <a:gd name="T67" fmla="*/ 24 h 102"/>
                <a:gd name="T68" fmla="*/ 61 w 74"/>
                <a:gd name="T69" fmla="*/ 33 h 102"/>
                <a:gd name="T70" fmla="*/ 68 w 74"/>
                <a:gd name="T71" fmla="*/ 43 h 102"/>
                <a:gd name="T72" fmla="*/ 65 w 74"/>
                <a:gd name="T73" fmla="*/ 50 h 102"/>
                <a:gd name="T74" fmla="*/ 62 w 74"/>
                <a:gd name="T75" fmla="*/ 55 h 102"/>
                <a:gd name="T76" fmla="*/ 59 w 74"/>
                <a:gd name="T77" fmla="*/ 59 h 102"/>
                <a:gd name="T78" fmla="*/ 59 w 74"/>
                <a:gd name="T79" fmla="*/ 66 h 102"/>
                <a:gd name="T80" fmla="*/ 60 w 74"/>
                <a:gd name="T81" fmla="*/ 73 h 102"/>
                <a:gd name="T82" fmla="*/ 65 w 74"/>
                <a:gd name="T83" fmla="*/ 80 h 102"/>
                <a:gd name="T84" fmla="*/ 70 w 74"/>
                <a:gd name="T85" fmla="*/ 88 h 102"/>
                <a:gd name="T86" fmla="*/ 74 w 74"/>
                <a:gd name="T8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102">
                  <a:moveTo>
                    <a:pt x="74" y="95"/>
                  </a:moveTo>
                  <a:cubicBezTo>
                    <a:pt x="74" y="98"/>
                    <a:pt x="74" y="98"/>
                    <a:pt x="74" y="98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2"/>
                    <a:pt x="71" y="100"/>
                    <a:pt x="71" y="100"/>
                  </a:cubicBezTo>
                  <a:cubicBezTo>
                    <a:pt x="70" y="100"/>
                    <a:pt x="68" y="100"/>
                    <a:pt x="68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4"/>
                    <a:pt x="12" y="94"/>
                    <a:pt x="13" y="93"/>
                  </a:cubicBezTo>
                  <a:cubicBezTo>
                    <a:pt x="13" y="93"/>
                    <a:pt x="13" y="92"/>
                    <a:pt x="13" y="92"/>
                  </a:cubicBezTo>
                  <a:cubicBezTo>
                    <a:pt x="13" y="92"/>
                    <a:pt x="13" y="91"/>
                    <a:pt x="13" y="9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4" y="89"/>
                    <a:pt x="14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3" y="87"/>
                    <a:pt x="13" y="86"/>
                  </a:cubicBezTo>
                  <a:cubicBezTo>
                    <a:pt x="13" y="85"/>
                    <a:pt x="12" y="85"/>
                    <a:pt x="12" y="85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11" y="82"/>
                    <a:pt x="11" y="82"/>
                  </a:cubicBezTo>
                  <a:cubicBezTo>
                    <a:pt x="11" y="82"/>
                    <a:pt x="11" y="81"/>
                    <a:pt x="11" y="81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9"/>
                    <a:pt x="4" y="78"/>
                    <a:pt x="4" y="77"/>
                  </a:cubicBezTo>
                  <a:cubicBezTo>
                    <a:pt x="4" y="77"/>
                    <a:pt x="4" y="76"/>
                    <a:pt x="4" y="76"/>
                  </a:cubicBezTo>
                  <a:cubicBezTo>
                    <a:pt x="4" y="76"/>
                    <a:pt x="3" y="75"/>
                    <a:pt x="3" y="75"/>
                  </a:cubicBezTo>
                  <a:cubicBezTo>
                    <a:pt x="3" y="74"/>
                    <a:pt x="4" y="75"/>
                    <a:pt x="3" y="74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4" y="67"/>
                    <a:pt x="4" y="67"/>
                  </a:cubicBezTo>
                  <a:cubicBezTo>
                    <a:pt x="4" y="66"/>
                    <a:pt x="3" y="63"/>
                    <a:pt x="3" y="63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2"/>
                    <a:pt x="30" y="52"/>
                  </a:cubicBezTo>
                  <a:cubicBezTo>
                    <a:pt x="30" y="51"/>
                    <a:pt x="31" y="50"/>
                    <a:pt x="31" y="50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3" y="47"/>
                    <a:pt x="33" y="46"/>
                  </a:cubicBezTo>
                  <a:cubicBezTo>
                    <a:pt x="33" y="46"/>
                    <a:pt x="34" y="45"/>
                    <a:pt x="34" y="45"/>
                  </a:cubicBezTo>
                  <a:cubicBezTo>
                    <a:pt x="34" y="45"/>
                    <a:pt x="36" y="42"/>
                    <a:pt x="36" y="42"/>
                  </a:cubicBezTo>
                  <a:cubicBezTo>
                    <a:pt x="36" y="41"/>
                    <a:pt x="36" y="40"/>
                    <a:pt x="36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9" y="62"/>
                    <a:pt x="59" y="63"/>
                  </a:cubicBezTo>
                  <a:cubicBezTo>
                    <a:pt x="59" y="64"/>
                    <a:pt x="59" y="66"/>
                    <a:pt x="59" y="66"/>
                  </a:cubicBezTo>
                  <a:cubicBezTo>
                    <a:pt x="59" y="66"/>
                    <a:pt x="59" y="68"/>
                    <a:pt x="59" y="68"/>
                  </a:cubicBezTo>
                  <a:cubicBezTo>
                    <a:pt x="59" y="68"/>
                    <a:pt x="59" y="71"/>
                    <a:pt x="59" y="71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4" y="77"/>
                    <a:pt x="64" y="77"/>
                  </a:cubicBezTo>
                  <a:cubicBezTo>
                    <a:pt x="64" y="77"/>
                    <a:pt x="65" y="80"/>
                    <a:pt x="65" y="80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6" y="83"/>
                    <a:pt x="67" y="84"/>
                    <a:pt x="67" y="85"/>
                  </a:cubicBezTo>
                  <a:cubicBezTo>
                    <a:pt x="67" y="86"/>
                    <a:pt x="70" y="88"/>
                    <a:pt x="70" y="88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2"/>
                    <a:pt x="74" y="92"/>
                    <a:pt x="74" y="92"/>
                  </a:cubicBezTo>
                  <a:lnTo>
                    <a:pt x="74" y="95"/>
                  </a:lnTo>
                  <a:close/>
                </a:path>
              </a:pathLst>
            </a:custGeom>
            <a:solidFill>
              <a:srgbClr val="CED5DD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grpSp>
          <p:nvGrpSpPr>
            <p:cNvPr id="1928" name="Group 154"/>
            <p:cNvGrpSpPr>
              <a:grpSpLocks/>
            </p:cNvGrpSpPr>
            <p:nvPr/>
          </p:nvGrpSpPr>
          <p:grpSpPr bwMode="auto">
            <a:xfrm>
              <a:off x="6194091" y="2377363"/>
              <a:ext cx="18759" cy="8227"/>
              <a:chOff x="2338" y="2128"/>
              <a:chExt cx="43" cy="19"/>
            </a:xfrm>
            <a:solidFill>
              <a:srgbClr val="CED5DD"/>
            </a:solidFill>
          </p:grpSpPr>
          <p:sp>
            <p:nvSpPr>
              <p:cNvPr id="1929" name="Freeform 156"/>
              <p:cNvSpPr>
                <a:spLocks/>
              </p:cNvSpPr>
              <p:nvPr/>
            </p:nvSpPr>
            <p:spPr bwMode="gray">
              <a:xfrm>
                <a:off x="2338" y="2142"/>
                <a:ext cx="9" cy="5"/>
              </a:xfrm>
              <a:custGeom>
                <a:avLst/>
                <a:gdLst>
                  <a:gd name="T0" fmla="*/ 5 w 7"/>
                  <a:gd name="T1" fmla="*/ 2 h 4"/>
                  <a:gd name="T2" fmla="*/ 3 w 7"/>
                  <a:gd name="T3" fmla="*/ 0 h 4"/>
                  <a:gd name="T4" fmla="*/ 2 w 7"/>
                  <a:gd name="T5" fmla="*/ 3 h 4"/>
                  <a:gd name="T6" fmla="*/ 5 w 7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5" y="2"/>
                    </a:moveTo>
                    <a:cubicBezTo>
                      <a:pt x="7" y="0"/>
                      <a:pt x="4" y="0"/>
                      <a:pt x="3" y="0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3" y="4"/>
                      <a:pt x="4" y="3"/>
                      <a:pt x="5" y="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0" name="Freeform 157"/>
              <p:cNvSpPr>
                <a:spLocks/>
              </p:cNvSpPr>
              <p:nvPr/>
            </p:nvSpPr>
            <p:spPr bwMode="gray">
              <a:xfrm>
                <a:off x="2352" y="2129"/>
                <a:ext cx="17" cy="12"/>
              </a:xfrm>
              <a:custGeom>
                <a:avLst/>
                <a:gdLst>
                  <a:gd name="T0" fmla="*/ 9 w 13"/>
                  <a:gd name="T1" fmla="*/ 1 h 9"/>
                  <a:gd name="T2" fmla="*/ 9 w 13"/>
                  <a:gd name="T3" fmla="*/ 3 h 9"/>
                  <a:gd name="T4" fmla="*/ 12 w 13"/>
                  <a:gd name="T5" fmla="*/ 3 h 9"/>
                  <a:gd name="T6" fmla="*/ 12 w 13"/>
                  <a:gd name="T7" fmla="*/ 5 h 9"/>
                  <a:gd name="T8" fmla="*/ 9 w 13"/>
                  <a:gd name="T9" fmla="*/ 7 h 9"/>
                  <a:gd name="T10" fmla="*/ 7 w 13"/>
                  <a:gd name="T11" fmla="*/ 9 h 9"/>
                  <a:gd name="T12" fmla="*/ 6 w 13"/>
                  <a:gd name="T13" fmla="*/ 8 h 9"/>
                  <a:gd name="T14" fmla="*/ 5 w 13"/>
                  <a:gd name="T15" fmla="*/ 7 h 9"/>
                  <a:gd name="T16" fmla="*/ 3 w 13"/>
                  <a:gd name="T17" fmla="*/ 6 h 9"/>
                  <a:gd name="T18" fmla="*/ 2 w 13"/>
                  <a:gd name="T19" fmla="*/ 4 h 9"/>
                  <a:gd name="T20" fmla="*/ 5 w 13"/>
                  <a:gd name="T21" fmla="*/ 2 h 9"/>
                  <a:gd name="T22" fmla="*/ 10 w 13"/>
                  <a:gd name="T23" fmla="*/ 0 h 9"/>
                  <a:gd name="T24" fmla="*/ 9 w 13"/>
                  <a:gd name="T2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9" y="1"/>
                      <a:pt x="9" y="3"/>
                      <a:pt x="9" y="3"/>
                    </a:cubicBezTo>
                    <a:cubicBezTo>
                      <a:pt x="10" y="3"/>
                      <a:pt x="11" y="3"/>
                      <a:pt x="12" y="3"/>
                    </a:cubicBezTo>
                    <a:cubicBezTo>
                      <a:pt x="13" y="3"/>
                      <a:pt x="13" y="5"/>
                      <a:pt x="12" y="5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9" y="8"/>
                      <a:pt x="8" y="9"/>
                      <a:pt x="7" y="9"/>
                    </a:cubicBezTo>
                    <a:cubicBezTo>
                      <a:pt x="7" y="9"/>
                      <a:pt x="7" y="8"/>
                      <a:pt x="6" y="8"/>
                    </a:cubicBezTo>
                    <a:cubicBezTo>
                      <a:pt x="6" y="7"/>
                      <a:pt x="6" y="8"/>
                      <a:pt x="5" y="7"/>
                    </a:cubicBezTo>
                    <a:cubicBezTo>
                      <a:pt x="4" y="6"/>
                      <a:pt x="5" y="5"/>
                      <a:pt x="3" y="6"/>
                    </a:cubicBezTo>
                    <a:cubicBezTo>
                      <a:pt x="2" y="6"/>
                      <a:pt x="0" y="5"/>
                      <a:pt x="2" y="4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0" y="0"/>
                      <a:pt x="10" y="0"/>
                      <a:pt x="9" y="1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1" name="Freeform 158"/>
              <p:cNvSpPr>
                <a:spLocks/>
              </p:cNvSpPr>
              <p:nvPr/>
            </p:nvSpPr>
            <p:spPr bwMode="gray">
              <a:xfrm>
                <a:off x="2373" y="2128"/>
                <a:ext cx="8" cy="5"/>
              </a:xfrm>
              <a:custGeom>
                <a:avLst/>
                <a:gdLst>
                  <a:gd name="T0" fmla="*/ 3 w 6"/>
                  <a:gd name="T1" fmla="*/ 3 h 4"/>
                  <a:gd name="T2" fmla="*/ 1 w 6"/>
                  <a:gd name="T3" fmla="*/ 2 h 4"/>
                  <a:gd name="T4" fmla="*/ 0 w 6"/>
                  <a:gd name="T5" fmla="*/ 1 h 4"/>
                  <a:gd name="T6" fmla="*/ 4 w 6"/>
                  <a:gd name="T7" fmla="*/ 1 h 4"/>
                  <a:gd name="T8" fmla="*/ 6 w 6"/>
                  <a:gd name="T9" fmla="*/ 3 h 4"/>
                  <a:gd name="T10" fmla="*/ 6 w 6"/>
                  <a:gd name="T11" fmla="*/ 3 h 4"/>
                  <a:gd name="T12" fmla="*/ 3 w 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4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>
                  <a:defRPr/>
                </a:pPr>
                <a:endParaRPr lang="en-US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b="0" dirty="0" smtClean="0"/>
              <a:t>Mission: Improving lives by providing safe, reliable and sustainable energy solutions in every market we serve.</a:t>
            </a:r>
            <a:endParaRPr lang="en-US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87B6"/>
                </a:solidFill>
              </a:rPr>
              <a:t>About the AES Corporation</a:t>
            </a:r>
            <a:endParaRPr lang="en-US" dirty="0">
              <a:solidFill>
                <a:srgbClr val="1A87B6"/>
              </a:solidFill>
            </a:endParaRPr>
          </a:p>
        </p:txBody>
      </p:sp>
      <p:sp>
        <p:nvSpPr>
          <p:cNvPr id="656" name="Isosceles Triangle 655"/>
          <p:cNvSpPr/>
          <p:nvPr/>
        </p:nvSpPr>
        <p:spPr bwMode="auto">
          <a:xfrm rot="10800000">
            <a:off x="11379200" y="0"/>
            <a:ext cx="652271" cy="562303"/>
          </a:xfrm>
          <a:prstGeom prst="triangle">
            <a:avLst/>
          </a:prstGeom>
          <a:solidFill>
            <a:srgbClr val="00293D"/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660" name="Straight Connector 659"/>
          <p:cNvCxnSpPr/>
          <p:nvPr/>
        </p:nvCxnSpPr>
        <p:spPr>
          <a:xfrm>
            <a:off x="9333681" y="2011812"/>
            <a:ext cx="0" cy="4029914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dot"/>
          </a:ln>
          <a:effectLst/>
        </p:spPr>
      </p:cxnSp>
      <p:sp>
        <p:nvSpPr>
          <p:cNvPr id="662" name="TextBox 661"/>
          <p:cNvSpPr txBox="1"/>
          <p:nvPr/>
        </p:nvSpPr>
        <p:spPr>
          <a:xfrm>
            <a:off x="9345946" y="2519828"/>
            <a:ext cx="1457583" cy="67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Bliss 2 Bold"/>
              </a:rPr>
              <a:t>AES Serves</a:t>
            </a:r>
            <a:b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Bliss 2 Bold"/>
              </a:rPr>
            </a:br>
            <a:r>
              <a:rPr lang="en-US" sz="2000" b="1" kern="0" dirty="0" smtClean="0">
                <a:solidFill>
                  <a:schemeClr val="accent3"/>
                </a:solidFill>
                <a:cs typeface="Bliss 2 Bold"/>
              </a:rPr>
              <a:t>10M</a:t>
            </a: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Bliss 2 Bold"/>
              </a:rPr>
              <a:t/>
            </a:r>
            <a:b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Bliss 2 Bold"/>
              </a:rPr>
            </a:br>
            <a:r>
              <a: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Bliss 2 Bold"/>
              </a:rPr>
              <a:t>CUSTOMERS</a:t>
            </a:r>
          </a:p>
        </p:txBody>
      </p:sp>
      <p:sp>
        <p:nvSpPr>
          <p:cNvPr id="663" name="TextBox 662"/>
          <p:cNvSpPr txBox="1"/>
          <p:nvPr/>
        </p:nvSpPr>
        <p:spPr>
          <a:xfrm>
            <a:off x="9333680" y="3847731"/>
            <a:ext cx="1457583" cy="77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2000" b="1" kern="0" dirty="0" smtClean="0">
                <a:solidFill>
                  <a:schemeClr val="accent3"/>
                </a:solidFill>
                <a:cs typeface="Bliss 2 Bold"/>
              </a:rPr>
              <a:t>8 </a:t>
            </a:r>
          </a:p>
          <a:p>
            <a:pPr algn="ctr" defTabSz="457200"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chemeClr val="accent3"/>
                </a:solidFill>
                <a:cs typeface="Bliss 2 Bold"/>
              </a:rPr>
              <a:t>UTILITY</a:t>
            </a:r>
            <a:br>
              <a:rPr lang="en-US" b="1" kern="0" dirty="0" smtClean="0">
                <a:solidFill>
                  <a:schemeClr val="accent3"/>
                </a:solidFill>
                <a:cs typeface="Bliss 2 Bold"/>
              </a:rPr>
            </a:br>
            <a:r>
              <a:rPr lang="en-US" sz="11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liss 2 Bold"/>
              </a:rPr>
              <a:t>COMPANIES</a:t>
            </a:r>
            <a:endParaRPr lang="en-US" sz="1100" kern="0" dirty="0">
              <a:solidFill>
                <a:schemeClr val="tx1">
                  <a:lumMod val="65000"/>
                  <a:lumOff val="35000"/>
                </a:schemeClr>
              </a:solidFill>
              <a:cs typeface="Bliss 2 Bold"/>
            </a:endParaRPr>
          </a:p>
        </p:txBody>
      </p:sp>
      <p:cxnSp>
        <p:nvCxnSpPr>
          <p:cNvPr id="665" name="Straight Connector 664"/>
          <p:cNvCxnSpPr/>
          <p:nvPr/>
        </p:nvCxnSpPr>
        <p:spPr>
          <a:xfrm>
            <a:off x="9428452" y="3255466"/>
            <a:ext cx="1247112" cy="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dot"/>
          </a:ln>
          <a:effectLst/>
        </p:spPr>
      </p:cxnSp>
      <p:cxnSp>
        <p:nvCxnSpPr>
          <p:cNvPr id="667" name="Straight Connector 666"/>
          <p:cNvCxnSpPr/>
          <p:nvPr/>
        </p:nvCxnSpPr>
        <p:spPr>
          <a:xfrm>
            <a:off x="9428452" y="4707243"/>
            <a:ext cx="1247112" cy="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dot"/>
          </a:ln>
          <a:effectLst/>
        </p:spPr>
      </p:cxnSp>
      <p:sp>
        <p:nvSpPr>
          <p:cNvPr id="668" name="TextBox 667"/>
          <p:cNvSpPr txBox="1"/>
          <p:nvPr/>
        </p:nvSpPr>
        <p:spPr>
          <a:xfrm>
            <a:off x="9333680" y="5273001"/>
            <a:ext cx="1457583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2000" kern="0" dirty="0" smtClean="0">
                <a:solidFill>
                  <a:schemeClr val="accent3"/>
                </a:solidFill>
                <a:latin typeface="Arial MT Bd"/>
                <a:cs typeface="Arial MT Bd"/>
              </a:rPr>
              <a:t>21,000</a:t>
            </a: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Bliss 2 Bold"/>
              </a:rPr>
              <a:t/>
            </a:r>
            <a:b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Bliss 2 Bold"/>
              </a:rPr>
            </a:b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Bd"/>
                <a:cs typeface="Arial MT Bd"/>
              </a:rPr>
              <a:t>GLOBAL</a:t>
            </a:r>
            <a:b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Bd"/>
                <a:cs typeface="Arial MT Bd"/>
              </a:rPr>
            </a:b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t"/>
                <a:cs typeface="Arial MT Lt"/>
              </a:rPr>
              <a:t>WORKFORCE</a:t>
            </a:r>
          </a:p>
        </p:txBody>
      </p:sp>
      <p:grpSp>
        <p:nvGrpSpPr>
          <p:cNvPr id="1320" name="Group 1319"/>
          <p:cNvGrpSpPr/>
          <p:nvPr/>
        </p:nvGrpSpPr>
        <p:grpSpPr>
          <a:xfrm>
            <a:off x="116556" y="3258366"/>
            <a:ext cx="3451643" cy="1490434"/>
            <a:chOff x="297196" y="2035086"/>
            <a:chExt cx="3451643" cy="1490434"/>
          </a:xfrm>
        </p:grpSpPr>
        <p:sp>
          <p:nvSpPr>
            <p:cNvPr id="669" name="Rectangle 668"/>
            <p:cNvSpPr/>
            <p:nvPr/>
          </p:nvSpPr>
          <p:spPr>
            <a:xfrm>
              <a:off x="297196" y="2035086"/>
              <a:ext cx="789865" cy="149043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r" defTabSz="457200">
                <a:lnSpc>
                  <a:spcPct val="80000"/>
                </a:lnSpc>
                <a:defRPr/>
              </a:pPr>
              <a:r>
                <a:rPr lang="en-US" sz="4000" kern="0" dirty="0">
                  <a:solidFill>
                    <a:srgbClr val="0175AA"/>
                  </a:solidFill>
                  <a:latin typeface="Arial MT Bd"/>
                  <a:cs typeface="Arial MT Bd"/>
                </a:rPr>
                <a:t>6</a:t>
              </a:r>
            </a:p>
            <a:p>
              <a:pPr algn="r" defTabSz="457200">
                <a:lnSpc>
                  <a:spcPct val="80000"/>
                </a:lnSpc>
                <a:defRPr/>
              </a:pPr>
              <a:r>
                <a:rPr lang="en-US" sz="4000" kern="0" dirty="0">
                  <a:solidFill>
                    <a:srgbClr val="0175AA"/>
                  </a:solidFill>
                  <a:latin typeface="Arial MT Bd"/>
                  <a:cs typeface="Arial MT Bd"/>
                </a:rPr>
                <a:t>4</a:t>
              </a:r>
            </a:p>
            <a:p>
              <a:pPr algn="r" defTabSz="457200">
                <a:lnSpc>
                  <a:spcPct val="80000"/>
                </a:lnSpc>
                <a:defRPr/>
              </a:pPr>
              <a:r>
                <a:rPr lang="en-US" sz="4000" kern="0" dirty="0" smtClean="0">
                  <a:solidFill>
                    <a:srgbClr val="0175AA"/>
                  </a:solidFill>
                  <a:latin typeface="Arial MT Bd"/>
                  <a:cs typeface="Arial MT Bd"/>
                </a:rPr>
                <a:t>17</a:t>
              </a:r>
              <a:endParaRPr lang="en-US" sz="4000" kern="0" dirty="0">
                <a:solidFill>
                  <a:srgbClr val="0175AA"/>
                </a:solidFill>
                <a:latin typeface="Arial MT Bd"/>
                <a:cs typeface="Arial MT Bd"/>
              </a:endParaRPr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990384" y="2052576"/>
              <a:ext cx="2758455" cy="50774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defTabSz="457200">
                <a:defRPr/>
              </a:pPr>
              <a:r>
                <a:rPr lang="en-US" sz="13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MT Bd"/>
                  <a:cs typeface="Arial MT Bd"/>
                </a:rPr>
                <a:t>MARKET-FACING </a:t>
              </a:r>
            </a:p>
            <a:p>
              <a:pPr defTabSz="457200">
                <a:defRPr/>
              </a:pPr>
              <a:r>
                <a:rPr lang="en-US" sz="13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MT Bd"/>
                  <a:cs typeface="Arial MT Bd"/>
                </a:rPr>
                <a:t>STRATEGIC BUSINESS UNITS</a:t>
              </a:r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990385" y="2679048"/>
              <a:ext cx="1935538" cy="32831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defTabSz="457200">
                <a:lnSpc>
                  <a:spcPct val="80000"/>
                </a:lnSpc>
                <a:defRPr/>
              </a:pPr>
              <a:r>
                <a:rPr lang="en-US" sz="13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MT Bd"/>
                  <a:cs typeface="Arial MT Bd"/>
                </a:rPr>
                <a:t>CONTINENTS</a:t>
              </a:r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990384" y="3149513"/>
              <a:ext cx="1336129" cy="2590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lnSpc>
                  <a:spcPct val="80000"/>
                </a:lnSpc>
                <a:defRPr/>
              </a:pPr>
              <a:r>
                <a:rPr lang="en-US" sz="13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MT Bd"/>
                  <a:cs typeface="Arial MT Bd"/>
                </a:rPr>
                <a:t>COUNTRIES</a:t>
              </a:r>
            </a:p>
          </p:txBody>
        </p:sp>
      </p:grpSp>
      <p:cxnSp>
        <p:nvCxnSpPr>
          <p:cNvPr id="673" name="Straight Connector 672"/>
          <p:cNvCxnSpPr/>
          <p:nvPr/>
        </p:nvCxnSpPr>
        <p:spPr>
          <a:xfrm>
            <a:off x="3157223" y="5091991"/>
            <a:ext cx="6073094" cy="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dot"/>
          </a:ln>
          <a:effectLst/>
        </p:spPr>
      </p:cxnSp>
      <p:sp>
        <p:nvSpPr>
          <p:cNvPr id="674" name="Rectangle 673"/>
          <p:cNvSpPr/>
          <p:nvPr/>
        </p:nvSpPr>
        <p:spPr>
          <a:xfrm>
            <a:off x="3164654" y="5253295"/>
            <a:ext cx="1088215" cy="95342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457200">
              <a:defRPr/>
            </a:pPr>
            <a:r>
              <a:rPr lang="en-US" sz="3000" kern="0" dirty="0">
                <a:solidFill>
                  <a:schemeClr val="tx2"/>
                </a:solidFill>
                <a:latin typeface="Arial MT Bd"/>
                <a:cs typeface="Arial MT Bd"/>
              </a:rPr>
              <a:t>$</a:t>
            </a:r>
            <a:r>
              <a:rPr lang="en-US" sz="3000" kern="0" dirty="0" smtClean="0">
                <a:solidFill>
                  <a:schemeClr val="tx2"/>
                </a:solidFill>
                <a:latin typeface="Arial MT Bd"/>
                <a:cs typeface="Arial MT Bd"/>
              </a:rPr>
              <a:t>37B</a:t>
            </a:r>
            <a:endParaRPr lang="en-US" sz="3000" kern="0" dirty="0">
              <a:solidFill>
                <a:schemeClr val="tx2"/>
              </a:solidFill>
              <a:latin typeface="Arial MT Bd"/>
              <a:cs typeface="Arial MT Bd"/>
            </a:endParaRPr>
          </a:p>
          <a:p>
            <a:pPr algn="ctr" defTabSz="457200">
              <a:defRPr/>
            </a:pP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Bd"/>
                <a:cs typeface="Arial MT Bd"/>
              </a:rPr>
              <a:t>TOTAL ASSETS</a:t>
            </a:r>
            <a:b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Bd"/>
                <a:cs typeface="Arial MT Bd"/>
              </a:rPr>
            </a:br>
            <a:r>
              <a:rPr lang="en-US" sz="8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Bliss 2 Bold"/>
              </a:rPr>
              <a:t>OWNED &amp; MANAGED </a:t>
            </a:r>
            <a:endParaRPr lang="en-US" sz="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5" name="Rectangle 674"/>
          <p:cNvSpPr/>
          <p:nvPr/>
        </p:nvSpPr>
        <p:spPr>
          <a:xfrm>
            <a:off x="5116950" y="5253295"/>
            <a:ext cx="975743" cy="95342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457200">
              <a:defRPr/>
            </a:pPr>
            <a:r>
              <a:rPr lang="en-US" sz="3000" kern="0" dirty="0">
                <a:solidFill>
                  <a:schemeClr val="tx2"/>
                </a:solidFill>
                <a:latin typeface="Arial MT Bd"/>
                <a:cs typeface="Arial MT Bd"/>
              </a:rPr>
              <a:t>$</a:t>
            </a:r>
            <a:r>
              <a:rPr lang="en-US" sz="3000" kern="0" dirty="0" smtClean="0">
                <a:solidFill>
                  <a:schemeClr val="tx2"/>
                </a:solidFill>
                <a:latin typeface="Arial MT Bd"/>
                <a:cs typeface="Arial MT Bd"/>
              </a:rPr>
              <a:t>15B</a:t>
            </a:r>
            <a:endParaRPr lang="en-US" sz="3000" kern="0" dirty="0">
              <a:solidFill>
                <a:schemeClr val="tx2"/>
              </a:solidFill>
              <a:latin typeface="Arial MT Bd"/>
              <a:cs typeface="Arial MT Bd"/>
            </a:endParaRPr>
          </a:p>
          <a:p>
            <a:pPr algn="ctr" defTabSz="457200">
              <a:defRPr/>
            </a:pP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Bd"/>
                <a:cs typeface="Arial MT Bd"/>
              </a:rPr>
              <a:t>TOTAL </a:t>
            </a:r>
            <a:r>
              <a:rPr lang="en-US" sz="1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MT Bd"/>
                <a:cs typeface="Arial MT Bd"/>
              </a:rPr>
              <a:t>2015</a:t>
            </a: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Bd"/>
                <a:cs typeface="Arial MT Bd"/>
              </a:rPr>
              <a:t/>
            </a:r>
            <a:b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Bd"/>
                <a:cs typeface="Arial MT Bd"/>
              </a:rPr>
            </a:br>
            <a:r>
              <a:rPr 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Lt"/>
                <a:cs typeface="Arial MT Lt"/>
              </a:rPr>
              <a:t>REVENUES </a:t>
            </a:r>
          </a:p>
        </p:txBody>
      </p:sp>
      <p:sp>
        <p:nvSpPr>
          <p:cNvPr id="676" name="Rectangle 675"/>
          <p:cNvSpPr/>
          <p:nvPr/>
        </p:nvSpPr>
        <p:spPr>
          <a:xfrm>
            <a:off x="6956774" y="5253295"/>
            <a:ext cx="1982414" cy="95342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457200">
              <a:defRPr/>
            </a:pPr>
            <a:r>
              <a:rPr lang="en-US" sz="3000" kern="0" dirty="0" smtClean="0">
                <a:solidFill>
                  <a:schemeClr val="tx2"/>
                </a:solidFill>
                <a:latin typeface="Arial MT Bd"/>
                <a:cs typeface="Arial MT Bd"/>
              </a:rPr>
              <a:t>36,000 </a:t>
            </a:r>
            <a:r>
              <a:rPr lang="en-US" sz="3000" kern="0" dirty="0">
                <a:solidFill>
                  <a:schemeClr val="tx2"/>
                </a:solidFill>
                <a:latin typeface="Arial MT Bd"/>
                <a:cs typeface="Arial MT Bd"/>
              </a:rPr>
              <a:t>MW</a:t>
            </a:r>
          </a:p>
          <a:p>
            <a:pPr algn="ctr" defTabSz="457200">
              <a:defRPr/>
            </a:pPr>
            <a:r>
              <a:rPr lang="en-US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 Bd"/>
                <a:cs typeface="Arial MT Bd"/>
              </a:rPr>
              <a:t>GENERATION CAPACITY</a:t>
            </a:r>
          </a:p>
        </p:txBody>
      </p:sp>
      <p:cxnSp>
        <p:nvCxnSpPr>
          <p:cNvPr id="677" name="Straight Connector 676"/>
          <p:cNvCxnSpPr/>
          <p:nvPr/>
        </p:nvCxnSpPr>
        <p:spPr>
          <a:xfrm>
            <a:off x="4658858" y="5249333"/>
            <a:ext cx="0" cy="931334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dot"/>
          </a:ln>
          <a:effectLst/>
        </p:spPr>
      </p:cxnSp>
      <p:cxnSp>
        <p:nvCxnSpPr>
          <p:cNvPr id="1311" name="Straight Connector 1310"/>
          <p:cNvCxnSpPr/>
          <p:nvPr/>
        </p:nvCxnSpPr>
        <p:spPr>
          <a:xfrm>
            <a:off x="6504592" y="5249333"/>
            <a:ext cx="0" cy="931334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dot"/>
          </a:ln>
          <a:effectLst/>
        </p:spPr>
      </p:cxnSp>
      <p:pic>
        <p:nvPicPr>
          <p:cNvPr id="1314" name="Picture 1313" descr="customer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679" y="2093384"/>
            <a:ext cx="430742" cy="419100"/>
          </a:xfrm>
          <a:prstGeom prst="rect">
            <a:avLst/>
          </a:prstGeom>
        </p:spPr>
      </p:pic>
      <p:pic>
        <p:nvPicPr>
          <p:cNvPr id="1316" name="Picture 1315" descr="workforc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039" y="3382697"/>
            <a:ext cx="454024" cy="448204"/>
          </a:xfrm>
          <a:prstGeom prst="rect">
            <a:avLst/>
          </a:prstGeom>
        </p:spPr>
      </p:pic>
      <p:pic>
        <p:nvPicPr>
          <p:cNvPr id="664" name="Picture 663" descr="workforc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038" y="4835578"/>
            <a:ext cx="454024" cy="4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timothy.effio\Dropbox (AES Energy Storage)\Self Service Media\14. Project Map\Map with locations November 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11" y="1425406"/>
            <a:ext cx="10896142" cy="51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87B6"/>
                </a:solidFill>
              </a:rPr>
              <a:t>AES is </a:t>
            </a:r>
            <a:r>
              <a:rPr lang="en-US" smtClean="0">
                <a:solidFill>
                  <a:srgbClr val="1A87B6"/>
                </a:solidFill>
              </a:rPr>
              <a:t>the global </a:t>
            </a:r>
            <a:r>
              <a:rPr lang="en-US" dirty="0" smtClean="0">
                <a:solidFill>
                  <a:srgbClr val="1A87B6"/>
                </a:solidFill>
              </a:rPr>
              <a:t>leader </a:t>
            </a:r>
            <a:r>
              <a:rPr lang="en-US" smtClean="0">
                <a:solidFill>
                  <a:srgbClr val="1A87B6"/>
                </a:solidFill>
              </a:rPr>
              <a:t>in utility-scale energy storage.</a:t>
            </a:r>
            <a:endParaRPr lang="en-US" dirty="0">
              <a:solidFill>
                <a:srgbClr val="1A87B6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056" y="1551198"/>
            <a:ext cx="1140460" cy="598444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3901" y="3159591"/>
            <a:ext cx="1114615" cy="689928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40379" y="3045544"/>
            <a:ext cx="1027675" cy="696897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"/>
            </a:stretch>
          </a:blip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10463" y="2090630"/>
            <a:ext cx="770021" cy="579678"/>
          </a:xfrm>
          <a:prstGeom prst="rect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8055" y="4315326"/>
            <a:ext cx="1153155" cy="553453"/>
          </a:xfrm>
          <a:prstGeom prst="rect">
            <a:avLst/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7325" y="5045242"/>
            <a:ext cx="1127766" cy="545432"/>
          </a:xfrm>
          <a:prstGeom prst="rect">
            <a:avLst/>
          </a:prstGeom>
          <a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080395" y="1551198"/>
            <a:ext cx="1122059" cy="693651"/>
          </a:xfrm>
          <a:prstGeom prst="rect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0080395" y="2568791"/>
            <a:ext cx="1122059" cy="693650"/>
          </a:xfrm>
          <a:prstGeom prst="rect">
            <a:avLst/>
          </a:prstGeom>
          <a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56" y="2240240"/>
            <a:ext cx="1153155" cy="567128"/>
          </a:xfrm>
          <a:prstGeom prst="rect">
            <a:avLst/>
          </a:prstGeom>
          <a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noFill/>
            <a:round/>
            <a:headEnd/>
            <a:tailEnd/>
          </a:ln>
          <a:effectLst/>
        </p:spPr>
      </p:pic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mothy.effio\Dropbox (AES Energy Storage)\Self Service Media\5. Photos\2. Projects in Operation\Los Andes\2009_12_10_28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 b="32393"/>
          <a:stretch/>
        </p:blipFill>
        <p:spPr bwMode="auto">
          <a:xfrm>
            <a:off x="-1" y="1088021"/>
            <a:ext cx="12188825" cy="56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809753" y="5588617"/>
            <a:ext cx="2578484" cy="612934"/>
          </a:xfrm>
          <a:prstGeom prst="roundRect">
            <a:avLst/>
          </a:prstGeom>
          <a:solidFill>
            <a:schemeClr val="bg1">
              <a:alpha val="47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415F"/>
              </a:solidFill>
              <a:latin typeface="Arial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415F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975" y="416689"/>
            <a:ext cx="11504502" cy="593980"/>
          </a:xfrm>
        </p:spPr>
        <p:txBody>
          <a:bodyPr/>
          <a:lstStyle/>
          <a:p>
            <a:r>
              <a:rPr lang="en-US" dirty="0" smtClean="0"/>
              <a:t>First Wave: Energy storage supplying </a:t>
            </a:r>
            <a:r>
              <a:rPr lang="en-US" dirty="0"/>
              <a:t>c</a:t>
            </a:r>
            <a:r>
              <a:rPr lang="en-US" dirty="0" smtClean="0"/>
              <a:t>ritical </a:t>
            </a:r>
            <a:r>
              <a:rPr lang="en-US" dirty="0"/>
              <a:t>s</a:t>
            </a:r>
            <a:r>
              <a:rPr lang="en-US" dirty="0" smtClean="0"/>
              <a:t>pinning reserves.</a:t>
            </a:r>
            <a:endParaRPr lang="en-US" dirty="0"/>
          </a:p>
        </p:txBody>
      </p:sp>
      <p:sp>
        <p:nvSpPr>
          <p:cNvPr id="5" name="AutoShape 4" descr="Image result for greentechgr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6929" y="5591058"/>
            <a:ext cx="230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415F"/>
                </a:solidFill>
                <a:cs typeface="Helvetica"/>
              </a:rPr>
              <a:t>12 MW Los Andes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00415F"/>
                </a:solidFill>
                <a:cs typeface="Helvetica"/>
              </a:rPr>
              <a:t>Atacama, Chile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How fast is fast?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Wave: IPL </a:t>
            </a:r>
            <a:r>
              <a:rPr lang="en-US" dirty="0"/>
              <a:t>facility built in </a:t>
            </a:r>
            <a:r>
              <a:rPr lang="en-US" dirty="0" smtClean="0"/>
              <a:t>under 12 </a:t>
            </a:r>
            <a:r>
              <a:rPr lang="en-US" dirty="0"/>
              <a:t>months from ground breaking to commissioning</a:t>
            </a:r>
          </a:p>
        </p:txBody>
      </p:sp>
      <p:pic>
        <p:nvPicPr>
          <p:cNvPr id="6146" name="Picture 2" descr="C:\Users\timothy.effio\Dropbox (AES Energy Storage)\Self Service Media\5. Photos\2. Projects in Operation\IPL\AMC_10Aug2016_092837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474" y="2091388"/>
            <a:ext cx="7055351" cy="47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925" y="2133600"/>
            <a:ext cx="1971675" cy="876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 smtClean="0">
                <a:solidFill>
                  <a:srgbClr val="005A88"/>
                </a:solidFill>
                <a:latin typeface="Bliss 2 Medium" pitchFamily="50" charset="0"/>
              </a:rPr>
              <a:t>LOCATION</a:t>
            </a:r>
          </a:p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400" dirty="0" smtClean="0">
                <a:solidFill>
                  <a:srgbClr val="005A88"/>
                </a:solidFill>
                <a:latin typeface="Bliss 2 Light" pitchFamily="50" charset="0"/>
              </a:rPr>
              <a:t>Indianapolis, 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2044" y="2133600"/>
            <a:ext cx="2447131" cy="876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 smtClean="0">
                <a:solidFill>
                  <a:srgbClr val="005A88"/>
                </a:solidFill>
                <a:latin typeface="Bliss 2 Medium" pitchFamily="50" charset="0"/>
              </a:rPr>
              <a:t>THE APPLICATION</a:t>
            </a:r>
          </a:p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400" dirty="0" smtClean="0">
                <a:solidFill>
                  <a:srgbClr val="005A88"/>
                </a:solidFill>
                <a:latin typeface="Bliss 2 Light" pitchFamily="50" charset="0"/>
              </a:rPr>
              <a:t>Grid and transmission reliability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25" y="4886325"/>
            <a:ext cx="2057400" cy="904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200" dirty="0" smtClean="0">
                <a:solidFill>
                  <a:srgbClr val="005A88"/>
                </a:solidFill>
                <a:latin typeface="Bliss 2 Regular" pitchFamily="50" charset="0"/>
              </a:rPr>
              <a:t>A city with the second highest solar energy production per capita in the 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7450" y="4905286"/>
            <a:ext cx="2371725" cy="1076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200" dirty="0" smtClean="0">
                <a:solidFill>
                  <a:srgbClr val="005A88"/>
                </a:solidFill>
                <a:latin typeface="Bliss 2 Regular" pitchFamily="50" charset="0"/>
              </a:rPr>
              <a:t>Energy </a:t>
            </a:r>
            <a:r>
              <a:rPr lang="en-US" sz="1200" dirty="0">
                <a:solidFill>
                  <a:srgbClr val="005A88"/>
                </a:solidFill>
                <a:latin typeface="Bliss 2 Regular" pitchFamily="50" charset="0"/>
              </a:rPr>
              <a:t>storage allows </a:t>
            </a:r>
            <a:r>
              <a:rPr lang="en-US" sz="1200" dirty="0" smtClean="0">
                <a:solidFill>
                  <a:srgbClr val="005A88"/>
                </a:solidFill>
                <a:latin typeface="Bliss 2 Regular" pitchFamily="50" charset="0"/>
              </a:rPr>
              <a:t>infrastructure to be </a:t>
            </a:r>
            <a:r>
              <a:rPr lang="en-US" sz="1200" dirty="0">
                <a:solidFill>
                  <a:srgbClr val="005A88"/>
                </a:solidFill>
                <a:latin typeface="Bliss 2 Regular" pitchFamily="50" charset="0"/>
              </a:rPr>
              <a:t>more appropriately sized and get higher utilization out of the assets we already </a:t>
            </a:r>
            <a:r>
              <a:rPr lang="en-US" sz="1200" dirty="0" smtClean="0">
                <a:solidFill>
                  <a:srgbClr val="005A88"/>
                </a:solidFill>
                <a:latin typeface="Bliss 2 Regular" pitchFamily="50" charset="0"/>
              </a:rPr>
              <a:t>have.</a:t>
            </a:r>
            <a:endParaRPr lang="en-US" sz="1200" dirty="0">
              <a:solidFill>
                <a:srgbClr val="005A88"/>
              </a:solidFill>
              <a:latin typeface="Bliss 2 Regular" pitchFamily="50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" y="3009900"/>
            <a:ext cx="971549" cy="151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Integration 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954" y="3022842"/>
            <a:ext cx="2226715" cy="115521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32831" y="2133600"/>
            <a:ext cx="0" cy="3848100"/>
          </a:xfrm>
          <a:prstGeom prst="line">
            <a:avLst/>
          </a:prstGeom>
          <a:ln w="19050">
            <a:solidFill>
              <a:srgbClr val="005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utilitydive.com/user_media/cache/55/ee/55eeede4267e00f0350ad96cfb0e6df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b="5846"/>
          <a:stretch/>
        </p:blipFill>
        <p:spPr bwMode="auto">
          <a:xfrm>
            <a:off x="5438273" y="2127484"/>
            <a:ext cx="3616210" cy="22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Meeting peak energy needs in southern California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Wave: San </a:t>
            </a:r>
            <a:r>
              <a:rPr lang="en-US" dirty="0"/>
              <a:t>Diego Gas and Electric procures 37.5MW in record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" y="2133600"/>
            <a:ext cx="1971675" cy="876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 smtClean="0">
                <a:solidFill>
                  <a:srgbClr val="005A88"/>
                </a:solidFill>
                <a:latin typeface="Bliss 2 Medium" pitchFamily="50" charset="0"/>
              </a:rPr>
              <a:t>LOCATION</a:t>
            </a:r>
          </a:p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400" dirty="0" smtClean="0">
                <a:solidFill>
                  <a:srgbClr val="005A88"/>
                </a:solidFill>
                <a:latin typeface="Bliss 2 Light" pitchFamily="50" charset="0"/>
              </a:rPr>
              <a:t>San Diego, California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044" y="2133600"/>
            <a:ext cx="2447131" cy="876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 smtClean="0">
                <a:solidFill>
                  <a:srgbClr val="005A88"/>
                </a:solidFill>
                <a:latin typeface="Bliss 2 Medium" pitchFamily="50" charset="0"/>
              </a:rPr>
              <a:t>THE NEED</a:t>
            </a:r>
          </a:p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400" dirty="0" smtClean="0">
                <a:solidFill>
                  <a:srgbClr val="005A88"/>
                </a:solidFill>
                <a:latin typeface="Bliss 2 Light" pitchFamily="50" charset="0"/>
              </a:rPr>
              <a:t>Reliable and affordable energy to meet peak demand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25" y="4886325"/>
            <a:ext cx="2057400" cy="904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200" dirty="0">
                <a:solidFill>
                  <a:srgbClr val="005A88"/>
                </a:solidFill>
                <a:latin typeface="Bliss 2 Regular" pitchFamily="50" charset="0"/>
              </a:rPr>
              <a:t>In </a:t>
            </a:r>
            <a:r>
              <a:rPr lang="en-US" sz="1200" dirty="0" smtClean="0">
                <a:solidFill>
                  <a:srgbClr val="005A88"/>
                </a:solidFill>
                <a:latin typeface="Bliss 2 Regular" pitchFamily="50" charset="0"/>
              </a:rPr>
              <a:t>southern California where resources are needed to meet local peak capacity needs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7450" y="4905286"/>
            <a:ext cx="2371725" cy="1076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200" dirty="0" smtClean="0">
                <a:solidFill>
                  <a:srgbClr val="005A88"/>
                </a:solidFill>
                <a:latin typeface="Bliss 2 Regular" pitchFamily="50" charset="0"/>
              </a:rPr>
              <a:t>Deliver energy storage for peak capacity applications in 6 months.</a:t>
            </a:r>
            <a:endParaRPr lang="en-US" sz="1200" dirty="0">
              <a:solidFill>
                <a:srgbClr val="005A88"/>
              </a:solidFill>
              <a:latin typeface="Bliss 2 Regular" pitchFamily="50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284538"/>
            <a:ext cx="10795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utilitydive.com/user_media/cache/ff/1e/ff1e0dd59848057838fb44d747e02c4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b="21122"/>
          <a:stretch/>
        </p:blipFill>
        <p:spPr bwMode="auto">
          <a:xfrm>
            <a:off x="5438273" y="4430811"/>
            <a:ext cx="6750551" cy="23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71" y="3158832"/>
            <a:ext cx="1260475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9175" y="4430811"/>
            <a:ext cx="1009650" cy="1428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800" dirty="0" smtClean="0"/>
              <a:t>Credit: Utility Dive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2831" y="2133600"/>
            <a:ext cx="0" cy="3848100"/>
          </a:xfrm>
          <a:prstGeom prst="line">
            <a:avLst/>
          </a:prstGeom>
          <a:ln w="19050">
            <a:solidFill>
              <a:srgbClr val="005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7873" r="37540" b="37400"/>
          <a:stretch/>
        </p:blipFill>
        <p:spPr bwMode="auto">
          <a:xfrm>
            <a:off x="9116397" y="2127484"/>
            <a:ext cx="3072428" cy="22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Delivery 100 MW of peak power for 20 years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Future: Alamitos meeting southern California energy needs as infrastructure retires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133600"/>
            <a:ext cx="3509963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25" y="2133600"/>
            <a:ext cx="1971675" cy="876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 smtClean="0">
                <a:solidFill>
                  <a:srgbClr val="005A88"/>
                </a:solidFill>
                <a:latin typeface="Bliss 2 Medium" pitchFamily="50" charset="0"/>
              </a:rPr>
              <a:t>LOCATION</a:t>
            </a:r>
          </a:p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400" dirty="0" smtClean="0">
                <a:solidFill>
                  <a:srgbClr val="005A88"/>
                </a:solidFill>
                <a:latin typeface="Bliss 2 Light" pitchFamily="50" charset="0"/>
              </a:rPr>
              <a:t>Long Beach, California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044" y="2133600"/>
            <a:ext cx="2447131" cy="876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 smtClean="0">
                <a:solidFill>
                  <a:srgbClr val="005A88"/>
                </a:solidFill>
                <a:latin typeface="Bliss 2 Medium" pitchFamily="50" charset="0"/>
              </a:rPr>
              <a:t>THE NEED</a:t>
            </a:r>
          </a:p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400" dirty="0" smtClean="0">
                <a:solidFill>
                  <a:srgbClr val="005A88"/>
                </a:solidFill>
                <a:latin typeface="Bliss 2 Light" pitchFamily="50" charset="0"/>
              </a:rPr>
              <a:t>Environmentally responsible and highly flexible resources in preferred locations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25" y="4886325"/>
            <a:ext cx="2057400" cy="904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200" dirty="0">
                <a:solidFill>
                  <a:srgbClr val="005A88"/>
                </a:solidFill>
                <a:latin typeface="Bliss 2 Regular" pitchFamily="50" charset="0"/>
              </a:rPr>
              <a:t>In the densely populated Los Angeles </a:t>
            </a:r>
            <a:r>
              <a:rPr lang="en-US" sz="1200" dirty="0" smtClean="0">
                <a:solidFill>
                  <a:srgbClr val="005A88"/>
                </a:solidFill>
                <a:latin typeface="Bliss 2 Regular" pitchFamily="50" charset="0"/>
              </a:rPr>
              <a:t>basin with limited site, modernizing existing generation sites </a:t>
            </a:r>
            <a:r>
              <a:rPr lang="en-US" sz="1200" dirty="0">
                <a:solidFill>
                  <a:srgbClr val="005A88"/>
                </a:solidFill>
                <a:latin typeface="Bliss 2 Regular" pitchFamily="50" charset="0"/>
              </a:rPr>
              <a:t>is critical.</a:t>
            </a:r>
            <a:endParaRPr lang="en-US" sz="1200" dirty="0" smtClean="0">
              <a:solidFill>
                <a:srgbClr val="005A88"/>
              </a:solidFill>
              <a:latin typeface="Bliss 2 Regular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7450" y="4905285"/>
            <a:ext cx="2371725" cy="12526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200" dirty="0">
                <a:solidFill>
                  <a:srgbClr val="005A88"/>
                </a:solidFill>
                <a:latin typeface="Bliss 2 Regular" pitchFamily="50" charset="0"/>
              </a:rPr>
              <a:t>California's environmental objectives and rapidly changing net load profile require clean, fast ramping peak power solutions to reduce </a:t>
            </a:r>
            <a:r>
              <a:rPr lang="en-US" sz="1200" dirty="0" smtClean="0">
                <a:solidFill>
                  <a:srgbClr val="005A88"/>
                </a:solidFill>
                <a:latin typeface="Bliss 2 Regular" pitchFamily="50" charset="0"/>
              </a:rPr>
              <a:t>emissions </a:t>
            </a:r>
            <a:r>
              <a:rPr lang="en-US" sz="1200" dirty="0">
                <a:solidFill>
                  <a:srgbClr val="005A88"/>
                </a:solidFill>
                <a:latin typeface="Bliss 2 Regular" pitchFamily="50" charset="0"/>
              </a:rPr>
              <a:t>and </a:t>
            </a:r>
            <a:r>
              <a:rPr lang="en-US" sz="1200" dirty="0" smtClean="0">
                <a:solidFill>
                  <a:srgbClr val="005A88"/>
                </a:solidFill>
                <a:latin typeface="Bliss 2 Regular" pitchFamily="50" charset="0"/>
              </a:rPr>
              <a:t>improve utilization </a:t>
            </a:r>
            <a:r>
              <a:rPr lang="en-US" sz="1200" dirty="0">
                <a:solidFill>
                  <a:srgbClr val="005A88"/>
                </a:solidFill>
                <a:latin typeface="Bliss 2 Regular" pitchFamily="50" charset="0"/>
              </a:rPr>
              <a:t>of renewable energy.</a:t>
            </a:r>
          </a:p>
        </p:txBody>
      </p:sp>
      <p:pic>
        <p:nvPicPr>
          <p:cNvPr id="3079" name="Picture 7" descr="C:\Users\timothy.effio\Dropbox (AES Energy Storage)\Self Service Media\5. Photos\3. Projects in Construction or Development\Alamitos\Alamitos_a1_r6 reduc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 bwMode="auto">
          <a:xfrm>
            <a:off x="5062536" y="2133600"/>
            <a:ext cx="7126289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332831" y="2133600"/>
            <a:ext cx="0" cy="3848100"/>
          </a:xfrm>
          <a:prstGeom prst="line">
            <a:avLst/>
          </a:prstGeom>
          <a:ln w="19050">
            <a:solidFill>
              <a:srgbClr val="005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11775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Available around the globe for owners and operators of Energy Storage assets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A87B6"/>
                </a:solidFill>
              </a:rPr>
              <a:t>Advancion</a:t>
            </a:r>
            <a:r>
              <a:rPr lang="en-US" baseline="30000" dirty="0" smtClean="0">
                <a:solidFill>
                  <a:srgbClr val="1A87B6"/>
                </a:solidFill>
              </a:rPr>
              <a:t>®</a:t>
            </a:r>
            <a:r>
              <a:rPr lang="en-US" dirty="0">
                <a:solidFill>
                  <a:srgbClr val="1A87B6"/>
                </a:solidFill>
              </a:rPr>
              <a:t> </a:t>
            </a:r>
            <a:r>
              <a:rPr lang="en-US" dirty="0" smtClean="0">
                <a:solidFill>
                  <a:srgbClr val="1A87B6"/>
                </a:solidFill>
              </a:rPr>
              <a:t>is a complete solution for clean flexible power combined with full turn-key delivery</a:t>
            </a:r>
            <a:endParaRPr lang="en-US" baseline="30000" dirty="0">
              <a:solidFill>
                <a:srgbClr val="1A87B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02774" y="1940922"/>
            <a:ext cx="5075193" cy="487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495" r="18848" b="1187"/>
          <a:stretch/>
        </p:blipFill>
        <p:spPr>
          <a:xfrm>
            <a:off x="0" y="1974716"/>
            <a:ext cx="7150100" cy="4836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308" y="2088053"/>
            <a:ext cx="5386241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5A88"/>
                </a:solidFill>
                <a:latin typeface="Arial MT Bd"/>
                <a:cs typeface="Arial MT Bd"/>
              </a:rPr>
              <a:t>KEY DIFFERENTIATORS</a:t>
            </a: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5A88"/>
                </a:solidFill>
                <a:latin typeface="Arial MT Lt"/>
                <a:cs typeface="Arial MT Lt"/>
              </a:rPr>
              <a:t>Nodal architecture</a:t>
            </a: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5A88"/>
                </a:solidFill>
                <a:latin typeface="Arial MT Lt"/>
                <a:cs typeface="Arial MT Lt"/>
              </a:rPr>
              <a:t>Proprietary and patented controls</a:t>
            </a: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5A88"/>
                </a:solidFill>
                <a:latin typeface="Arial MT Lt"/>
                <a:cs typeface="Arial MT Lt"/>
              </a:rPr>
              <a:t>Supply chain and Advancion</a:t>
            </a:r>
            <a:r>
              <a:rPr lang="en-US" sz="1600" baseline="30000" dirty="0" smtClean="0">
                <a:solidFill>
                  <a:srgbClr val="005A88"/>
                </a:solidFill>
                <a:latin typeface="Arial MT Lt"/>
                <a:cs typeface="Arial MT Lt"/>
              </a:rPr>
              <a:t>®</a:t>
            </a:r>
            <a:r>
              <a:rPr lang="en-US" sz="1600" dirty="0" smtClean="0">
                <a:solidFill>
                  <a:srgbClr val="005A88"/>
                </a:solidFill>
                <a:latin typeface="Arial MT Lt"/>
                <a:cs typeface="Arial MT Lt"/>
              </a:rPr>
              <a:t> Certification Program</a:t>
            </a:r>
          </a:p>
          <a:p>
            <a:pPr marL="342900" indent="-3429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5A88"/>
                </a:solidFill>
                <a:latin typeface="Arial MT Lt"/>
                <a:cs typeface="Arial MT Lt"/>
              </a:rPr>
              <a:t>AES operational experience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3905" y="157480"/>
            <a:ext cx="3262800" cy="1850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sz="1000" b="1" dirty="0" smtClean="0">
                <a:solidFill>
                  <a:srgbClr val="FF0000"/>
                </a:solidFill>
              </a:rPr>
              <a:t>AES PRIOPRIETARY AND CONFIDENTIAL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809753" y="5588617"/>
            <a:ext cx="2578484" cy="612934"/>
          </a:xfrm>
          <a:prstGeom prst="roundRect">
            <a:avLst/>
          </a:prstGeom>
          <a:solidFill>
            <a:schemeClr val="bg1">
              <a:alpha val="47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415F"/>
              </a:solidFill>
              <a:latin typeface="Arial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415F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975" y="416689"/>
            <a:ext cx="11504502" cy="1030146"/>
          </a:xfrm>
        </p:spPr>
        <p:txBody>
          <a:bodyPr/>
          <a:lstStyle/>
          <a:p>
            <a:r>
              <a:rPr lang="en-US" sz="3200" dirty="0">
                <a:solidFill>
                  <a:srgbClr val="1A87B6"/>
                </a:solidFill>
              </a:rPr>
              <a:t>How can states and utilities incorporate energy storage in resource planning and procurement?</a:t>
            </a:r>
            <a:endParaRPr lang="en-US" dirty="0"/>
          </a:p>
        </p:txBody>
      </p:sp>
      <p:sp>
        <p:nvSpPr>
          <p:cNvPr id="5" name="AutoShape 4" descr="Image result for greentechgr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48689" y="2444"/>
            <a:ext cx="513292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 MT Lt"/>
                <a:cs typeface="Arial MT Lt"/>
              </a:defRPr>
            </a:lvl1pPr>
          </a:lstStyle>
          <a:p>
            <a:fld id="{89809011-713C-6049-9E9E-037C508AC22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7" y="1729613"/>
            <a:ext cx="7893934" cy="47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Bent-Up Arrow 8"/>
          <p:cNvSpPr/>
          <p:nvPr/>
        </p:nvSpPr>
        <p:spPr bwMode="auto">
          <a:xfrm rot="5400000">
            <a:off x="5997329" y="982204"/>
            <a:ext cx="1226917" cy="6276765"/>
          </a:xfrm>
          <a:prstGeom prst="bentUpArrow">
            <a:avLst/>
          </a:prstGeom>
          <a:solidFill>
            <a:schemeClr val="tx2">
              <a:alpha val="51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6200000">
            <a:off x="8836968" y="2513339"/>
            <a:ext cx="513184" cy="1311232"/>
          </a:xfrm>
          <a:prstGeom prst="downArrow">
            <a:avLst/>
          </a:prstGeom>
          <a:solidFill>
            <a:schemeClr val="tx2">
              <a:alpha val="51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9171" y="2758412"/>
            <a:ext cx="1277606" cy="1863185"/>
          </a:xfrm>
          <a:prstGeom prst="rect">
            <a:avLst/>
          </a:prstGeom>
          <a:solidFill>
            <a:schemeClr val="tx2">
              <a:alpha val="49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0078AE"/>
              </a:buClr>
              <a:buSzPct val="90000"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Clr>
                <a:srgbClr val="0078AE"/>
              </a:buClr>
              <a:buSzPct val="90000"/>
            </a:pPr>
            <a:r>
              <a:rPr lang="en-US" dirty="0" smtClean="0">
                <a:solidFill>
                  <a:schemeClr val="bg1"/>
                </a:solidFill>
              </a:rPr>
              <a:t>Include all benefits of storage in modeling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34763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S we are the energy">
  <a:themeElements>
    <a:clrScheme name="Custom 147">
      <a:dk1>
        <a:srgbClr val="000000"/>
      </a:dk1>
      <a:lt1>
        <a:srgbClr val="FFFFFF"/>
      </a:lt1>
      <a:dk2>
        <a:srgbClr val="003F5F"/>
      </a:dk2>
      <a:lt2>
        <a:srgbClr val="FFFFFF"/>
      </a:lt2>
      <a:accent1>
        <a:srgbClr val="4B721D"/>
      </a:accent1>
      <a:accent2>
        <a:srgbClr val="8DC63F"/>
      </a:accent2>
      <a:accent3>
        <a:srgbClr val="0078AE"/>
      </a:accent3>
      <a:accent4>
        <a:srgbClr val="AB540F"/>
      </a:accent4>
      <a:accent5>
        <a:srgbClr val="E68F1B"/>
      </a:accent5>
      <a:accent6>
        <a:srgbClr val="FDB813"/>
      </a:accent6>
      <a:hlink>
        <a:srgbClr val="003F5F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25400">
          <a:noFill/>
          <a:round/>
          <a:headEnd/>
          <a:tailEnd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b="1" dirty="0">
            <a:solidFill>
              <a:schemeClr val="bg1"/>
            </a:solidFill>
          </a:defRPr>
        </a:defPPr>
      </a:lstStyle>
    </a:spDef>
    <a:lnDef>
      <a:spPr>
        <a:ln w="254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33363" indent="-233363">
          <a:lnSpc>
            <a:spcPct val="90000"/>
          </a:lnSpc>
          <a:buClr>
            <a:srgbClr val="0078AE"/>
          </a:buClr>
          <a:buSzPct val="90000"/>
          <a:buFont typeface="Wingdings" panose="05000000000000000000" pitchFamily="2" charset="2"/>
          <a:buChar char="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AES we are the energy">
  <a:themeElements>
    <a:clrScheme name="Custom 147">
      <a:dk1>
        <a:srgbClr val="000000"/>
      </a:dk1>
      <a:lt1>
        <a:srgbClr val="FFFFFF"/>
      </a:lt1>
      <a:dk2>
        <a:srgbClr val="003F5F"/>
      </a:dk2>
      <a:lt2>
        <a:srgbClr val="FFFFFF"/>
      </a:lt2>
      <a:accent1>
        <a:srgbClr val="4B721D"/>
      </a:accent1>
      <a:accent2>
        <a:srgbClr val="8DC63F"/>
      </a:accent2>
      <a:accent3>
        <a:srgbClr val="0078AE"/>
      </a:accent3>
      <a:accent4>
        <a:srgbClr val="AB540F"/>
      </a:accent4>
      <a:accent5>
        <a:srgbClr val="E68F1B"/>
      </a:accent5>
      <a:accent6>
        <a:srgbClr val="FDB813"/>
      </a:accent6>
      <a:hlink>
        <a:srgbClr val="003F5F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25400">
          <a:noFill/>
          <a:round/>
          <a:headEnd/>
          <a:tailEnd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b="1" dirty="0">
            <a:solidFill>
              <a:schemeClr val="bg1"/>
            </a:solidFill>
          </a:defRPr>
        </a:defPPr>
      </a:lstStyle>
    </a:spDef>
    <a:lnDef>
      <a:spPr>
        <a:ln w="254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33363" indent="-233363">
          <a:lnSpc>
            <a:spcPct val="90000"/>
          </a:lnSpc>
          <a:buClr>
            <a:srgbClr val="0078AE"/>
          </a:buClr>
          <a:buSzPct val="90000"/>
          <a:buFont typeface="Wingdings" panose="05000000000000000000" pitchFamily="2" charset="2"/>
          <a:buChar char=""/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AES we are the energy">
      <a:dk1>
        <a:srgbClr val="000000"/>
      </a:dk1>
      <a:lt1>
        <a:srgbClr val="FFFFFF"/>
      </a:lt1>
      <a:dk2>
        <a:srgbClr val="003F5F"/>
      </a:dk2>
      <a:lt2>
        <a:srgbClr val="FFFFFF"/>
      </a:lt2>
      <a:accent1>
        <a:srgbClr val="0078AE"/>
      </a:accent1>
      <a:accent2>
        <a:srgbClr val="8CC63F"/>
      </a:accent2>
      <a:accent3>
        <a:srgbClr val="FEBE20"/>
      </a:accent3>
      <a:accent4>
        <a:srgbClr val="A50021"/>
      </a:accent4>
      <a:accent5>
        <a:srgbClr val="4B721D"/>
      </a:accent5>
      <a:accent6>
        <a:srgbClr val="9EBECF"/>
      </a:accent6>
      <a:hlink>
        <a:srgbClr val="B2B2B2"/>
      </a:hlink>
      <a:folHlink>
        <a:srgbClr val="003F5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18090</TotalTime>
  <Words>396</Words>
  <Application>Microsoft Office PowerPoint</Application>
  <PresentationFormat>Custom</PresentationFormat>
  <Paragraphs>80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AES we are the energy</vt:lpstr>
      <vt:lpstr>1_AES we are the energy</vt:lpstr>
      <vt:lpstr>Creating a Clean, Unbreakable Grid</vt:lpstr>
      <vt:lpstr>About the AES Corporation</vt:lpstr>
      <vt:lpstr>AES is the global leader in utility-scale energy storage.</vt:lpstr>
      <vt:lpstr>First Wave: Energy storage supplying critical spinning reserves.</vt:lpstr>
      <vt:lpstr>Second Wave: IPL facility built in under 12 months from ground breaking to commissioning</vt:lpstr>
      <vt:lpstr>Third Wave: San Diego Gas and Electric procures 37.5MW in record time</vt:lpstr>
      <vt:lpstr>Near Future: Alamitos meeting southern California energy needs as infrastructure retires</vt:lpstr>
      <vt:lpstr>Advancion® is a complete solution for clean flexible power combined with full turn-key delivery</vt:lpstr>
      <vt:lpstr>How can states and utilities incorporate energy storage in resource planning and procurement?</vt:lpstr>
      <vt:lpstr>PowerPoint Presentation</vt:lpstr>
    </vt:vector>
  </TitlesOfParts>
  <Company>eSlide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P12545 - AES we are the energy Template (2015)</dc:title>
  <dc:subject>v2010</dc:subject>
  <dc:creator>Call @ 866-2-eSlide</dc:creator>
  <dc:description>eSlide, LLC - P12421 - AES we are the energy Template (2015)</dc:description>
  <cp:lastModifiedBy>Kiran Kumaraswamy</cp:lastModifiedBy>
  <cp:revision>725</cp:revision>
  <cp:lastPrinted>2016-07-06T15:27:45Z</cp:lastPrinted>
  <dcterms:created xsi:type="dcterms:W3CDTF">2011-11-02T14:24:24Z</dcterms:created>
  <dcterms:modified xsi:type="dcterms:W3CDTF">2017-02-17T21:10:18Z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https://outlet.ouraes.com</vt:lpwstr>
  </property>
  <property fmtid="{D5CDD505-2E9C-101B-9397-08002B2CF9AE}" pid="3" name="Offisync_UniqueId">
    <vt:lpwstr>11602</vt:lpwstr>
  </property>
  <property fmtid="{D5CDD505-2E9C-101B-9397-08002B2CF9AE}" pid="4" name="Jive_VersionGuid">
    <vt:lpwstr>5d1ea30a-dd74-468b-a43b-dd2b02b60bf9</vt:lpwstr>
  </property>
  <property fmtid="{D5CDD505-2E9C-101B-9397-08002B2CF9AE}" pid="5" name="Offisync_ServerID">
    <vt:lpwstr>aa88d1e0-9745-4144-b59b-b107daf16c34</vt:lpwstr>
  </property>
  <property fmtid="{D5CDD505-2E9C-101B-9397-08002B2CF9AE}" pid="6" name="Offisync_UpdateToken">
    <vt:lpwstr>1</vt:lpwstr>
  </property>
  <property fmtid="{D5CDD505-2E9C-101B-9397-08002B2CF9AE}" pid="7" name="Jive_LatestUserAccountName">
    <vt:lpwstr>timothy.effio@aes.com</vt:lpwstr>
  </property>
</Properties>
</file>